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Amatic SC"/>
      <p:regular r:id="rId33"/>
      <p:bold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Albert Sans ExtraBold"/>
      <p:bold r:id="rId47"/>
      <p:boldItalic r:id="rId48"/>
    </p:embeddedFont>
    <p:embeddedFont>
      <p:font typeface="Albert Sans"/>
      <p:regular r:id="rId49"/>
      <p:bold r:id="rId50"/>
      <p:italic r:id="rId51"/>
      <p:boldItalic r:id="rId52"/>
    </p:embeddedFont>
    <p:embeddedFont>
      <p:font typeface="Comfortaa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lbertSansExtraBold-boldItalic.fntdata"/><Relationship Id="rId47" Type="http://schemas.openxmlformats.org/officeDocument/2006/relationships/font" Target="fonts/AlbertSansExtraBold-bold.fntdata"/><Relationship Id="rId49" Type="http://schemas.openxmlformats.org/officeDocument/2006/relationships/font" Target="fonts/Albert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AmaticSC-regular.fntdata"/><Relationship Id="rId32" Type="http://schemas.openxmlformats.org/officeDocument/2006/relationships/slide" Target="slides/slide27.xml"/><Relationship Id="rId35" Type="http://schemas.openxmlformats.org/officeDocument/2006/relationships/font" Target="fonts/Montserrat-regular.fntdata"/><Relationship Id="rId34" Type="http://schemas.openxmlformats.org/officeDocument/2006/relationships/font" Target="fonts/AmaticSC-bold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Lato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lbertSans-italic.fntdata"/><Relationship Id="rId50" Type="http://schemas.openxmlformats.org/officeDocument/2006/relationships/font" Target="fonts/AlbertSans-bold.fntdata"/><Relationship Id="rId53" Type="http://schemas.openxmlformats.org/officeDocument/2006/relationships/font" Target="fonts/Comfortaa-regular.fntdata"/><Relationship Id="rId52" Type="http://schemas.openxmlformats.org/officeDocument/2006/relationships/font" Target="fonts/Alber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0e6ae778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0e6ae778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4b8c3ca3f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4b8c3ca3f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4b8c3ca3f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4b8c3ca3f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b8c3ca3f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4b8c3ca3f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4bad73a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44bad73a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4bad73a0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4bad73a0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2393c33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2393c33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2393c33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72393c33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2393c334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72393c334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2393c334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72393c334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72393c334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72393c334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0e6ae778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70e6ae778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2393c334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2393c334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2393c334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72393c334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72393c334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72393c334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72393c334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72393c334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2393c334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72393c334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73457a01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73457a01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73457a019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73457a019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72393c334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72393c334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0e6ae778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0e6ae778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4b8c3ca3f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4b8c3ca3f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4bad73a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4bad73a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4b8c3ca3f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4b8c3ca3f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4b8c3ca3f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4b8c3ca3f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4b8c3ca3f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4b8c3ca3f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b8c3ca3f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4b8c3ca3f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Relationship Id="rId4" Type="http://schemas.openxmlformats.org/officeDocument/2006/relationships/image" Target="../media/image10.gif"/><Relationship Id="rId5" Type="http://schemas.openxmlformats.org/officeDocument/2006/relationships/image" Target="../media/image1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latin typeface="Amatic SC"/>
                <a:ea typeface="Amatic SC"/>
                <a:cs typeface="Amatic SC"/>
                <a:sym typeface="Amatic SC"/>
              </a:rPr>
              <a:t>Dunamis Software Bootcamp</a:t>
            </a:r>
            <a:endParaRPr b="1" sz="4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Testare automată de software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36" name="Google Shape;136;p13"/>
          <p:cNvGrpSpPr/>
          <p:nvPr/>
        </p:nvGrpSpPr>
        <p:grpSpPr>
          <a:xfrm rot="754450">
            <a:off x="1546887" y="3863904"/>
            <a:ext cx="1990169" cy="567291"/>
            <a:chOff x="3576973" y="2285372"/>
            <a:chExt cx="1990200" cy="567300"/>
          </a:xfrm>
        </p:grpSpPr>
        <p:sp>
          <p:nvSpPr>
            <p:cNvPr id="137" name="Google Shape;137;p13"/>
            <p:cNvSpPr/>
            <p:nvPr/>
          </p:nvSpPr>
          <p:spPr>
            <a:xfrm>
              <a:off x="3576973" y="2285372"/>
              <a:ext cx="1990200" cy="567300"/>
            </a:xfrm>
            <a:prstGeom prst="roundRect">
              <a:avLst>
                <a:gd fmla="val 50000" name="adj"/>
              </a:avLst>
            </a:prstGeom>
            <a:solidFill>
              <a:srgbClr val="E6670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3747615" y="2422447"/>
              <a:ext cx="266400" cy="253500"/>
            </a:xfrm>
            <a:prstGeom prst="star5">
              <a:avLst>
                <a:gd fmla="val 27926" name="adj"/>
                <a:gd fmla="val 105146" name="hf"/>
                <a:gd fmla="val 110557" name="vf"/>
              </a:avLst>
            </a:prstGeom>
            <a:solidFill>
              <a:srgbClr val="FFF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093281" y="2422447"/>
              <a:ext cx="266400" cy="253500"/>
            </a:xfrm>
            <a:prstGeom prst="star5">
              <a:avLst>
                <a:gd fmla="val 27926" name="adj"/>
                <a:gd fmla="val 105146" name="hf"/>
                <a:gd fmla="val 110557" name="vf"/>
              </a:avLst>
            </a:prstGeom>
            <a:solidFill>
              <a:srgbClr val="FFF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4438930" y="2422447"/>
              <a:ext cx="266400" cy="253500"/>
            </a:xfrm>
            <a:prstGeom prst="star5">
              <a:avLst>
                <a:gd fmla="val 27926" name="adj"/>
                <a:gd fmla="val 105146" name="hf"/>
                <a:gd fmla="val 110557" name="vf"/>
              </a:avLst>
            </a:prstGeom>
            <a:solidFill>
              <a:srgbClr val="FFF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784566" y="2422447"/>
              <a:ext cx="266400" cy="253500"/>
            </a:xfrm>
            <a:prstGeom prst="star5">
              <a:avLst>
                <a:gd fmla="val 27926" name="adj"/>
                <a:gd fmla="val 105146" name="hf"/>
                <a:gd fmla="val 110557" name="vf"/>
              </a:avLst>
            </a:prstGeom>
            <a:solidFill>
              <a:srgbClr val="FFF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130209" y="2422447"/>
              <a:ext cx="266400" cy="253500"/>
            </a:xfrm>
            <a:prstGeom prst="star5">
              <a:avLst>
                <a:gd fmla="val 27926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FFFF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13"/>
          <p:cNvGrpSpPr/>
          <p:nvPr/>
        </p:nvGrpSpPr>
        <p:grpSpPr>
          <a:xfrm>
            <a:off x="7714362" y="3127839"/>
            <a:ext cx="840300" cy="797100"/>
            <a:chOff x="4151848" y="2173198"/>
            <a:chExt cx="840300" cy="797100"/>
          </a:xfrm>
        </p:grpSpPr>
        <p:sp>
          <p:nvSpPr>
            <p:cNvPr id="144" name="Google Shape;144;p13"/>
            <p:cNvSpPr/>
            <p:nvPr/>
          </p:nvSpPr>
          <p:spPr>
            <a:xfrm>
              <a:off x="4151848" y="2173198"/>
              <a:ext cx="840300" cy="797100"/>
            </a:xfrm>
            <a:prstGeom prst="star5">
              <a:avLst>
                <a:gd fmla="val 28831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4217203" y="2243818"/>
              <a:ext cx="708300" cy="672000"/>
            </a:xfrm>
            <a:prstGeom prst="star5">
              <a:avLst>
                <a:gd fmla="val 28831" name="adj"/>
                <a:gd fmla="val 105146" name="hf"/>
                <a:gd fmla="val 110557" name="vf"/>
              </a:avLst>
            </a:prstGeom>
            <a:solidFill>
              <a:srgbClr val="0F9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rot="-900458">
              <a:off x="4517841" y="2530493"/>
              <a:ext cx="188841" cy="202523"/>
            </a:xfrm>
            <a:prstGeom prst="roundRect">
              <a:avLst>
                <a:gd fmla="val 1656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flipH="1" rot="-3108409">
              <a:off x="4500985" y="2448459"/>
              <a:ext cx="80541" cy="80541"/>
            </a:xfrm>
            <a:prstGeom prst="pie">
              <a:avLst>
                <a:gd fmla="val 5730646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rot="-899905">
              <a:off x="4487644" y="2458757"/>
              <a:ext cx="97721" cy="103389"/>
            </a:xfrm>
            <a:custGeom>
              <a:rect b="b" l="l" r="r" t="t"/>
              <a:pathLst>
                <a:path extrusionOk="0" h="10724" w="10136">
                  <a:moveTo>
                    <a:pt x="0" y="10724"/>
                  </a:moveTo>
                  <a:lnTo>
                    <a:pt x="3397" y="3691"/>
                  </a:lnTo>
                  <a:lnTo>
                    <a:pt x="3612" y="0"/>
                  </a:lnTo>
                  <a:lnTo>
                    <a:pt x="10136" y="4334"/>
                  </a:lnTo>
                  <a:lnTo>
                    <a:pt x="8839" y="105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9" name="Google Shape;149;p13"/>
            <p:cNvSpPr/>
            <p:nvPr/>
          </p:nvSpPr>
          <p:spPr>
            <a:xfrm rot="-903522">
              <a:off x="4586380" y="2517556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 rot="-903522">
              <a:off x="4589031" y="2562493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 rot="-903522">
              <a:off x="4591683" y="2607430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 rot="-903522">
              <a:off x="4594335" y="2652368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 rot="-900746">
              <a:off x="4439173" y="2567712"/>
              <a:ext cx="68332" cy="202523"/>
            </a:xfrm>
            <a:prstGeom prst="roundRect">
              <a:avLst>
                <a:gd fmla="val 1731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3"/>
          <p:cNvGrpSpPr/>
          <p:nvPr/>
        </p:nvGrpSpPr>
        <p:grpSpPr>
          <a:xfrm>
            <a:off x="3574938" y="579275"/>
            <a:ext cx="1092525" cy="999125"/>
            <a:chOff x="4025738" y="2072175"/>
            <a:chExt cx="1092525" cy="999125"/>
          </a:xfrm>
        </p:grpSpPr>
        <p:sp>
          <p:nvSpPr>
            <p:cNvPr id="155" name="Google Shape;155;p13"/>
            <p:cNvSpPr/>
            <p:nvPr/>
          </p:nvSpPr>
          <p:spPr>
            <a:xfrm>
              <a:off x="4025738" y="2072175"/>
              <a:ext cx="1092525" cy="999125"/>
            </a:xfrm>
            <a:custGeom>
              <a:rect b="b" l="l" r="r" t="t"/>
              <a:pathLst>
                <a:path extrusionOk="0" h="39965" w="43701">
                  <a:moveTo>
                    <a:pt x="11548" y="0"/>
                  </a:moveTo>
                  <a:lnTo>
                    <a:pt x="11095" y="114"/>
                  </a:lnTo>
                  <a:lnTo>
                    <a:pt x="10642" y="227"/>
                  </a:lnTo>
                  <a:lnTo>
                    <a:pt x="10189" y="397"/>
                  </a:lnTo>
                  <a:lnTo>
                    <a:pt x="9793" y="566"/>
                  </a:lnTo>
                  <a:lnTo>
                    <a:pt x="9397" y="849"/>
                  </a:lnTo>
                  <a:lnTo>
                    <a:pt x="9057" y="1132"/>
                  </a:lnTo>
                  <a:lnTo>
                    <a:pt x="8717" y="1472"/>
                  </a:lnTo>
                  <a:lnTo>
                    <a:pt x="8378" y="1812"/>
                  </a:lnTo>
                  <a:lnTo>
                    <a:pt x="8095" y="2208"/>
                  </a:lnTo>
                  <a:lnTo>
                    <a:pt x="7868" y="2604"/>
                  </a:lnTo>
                  <a:lnTo>
                    <a:pt x="7698" y="3000"/>
                  </a:lnTo>
                  <a:lnTo>
                    <a:pt x="7529" y="3510"/>
                  </a:lnTo>
                  <a:lnTo>
                    <a:pt x="7415" y="3963"/>
                  </a:lnTo>
                  <a:lnTo>
                    <a:pt x="7359" y="4472"/>
                  </a:lnTo>
                  <a:lnTo>
                    <a:pt x="7302" y="4982"/>
                  </a:lnTo>
                  <a:lnTo>
                    <a:pt x="7302" y="7472"/>
                  </a:lnTo>
                  <a:lnTo>
                    <a:pt x="4245" y="7472"/>
                  </a:lnTo>
                  <a:lnTo>
                    <a:pt x="3793" y="7586"/>
                  </a:lnTo>
                  <a:lnTo>
                    <a:pt x="3340" y="7699"/>
                  </a:lnTo>
                  <a:lnTo>
                    <a:pt x="2887" y="7869"/>
                  </a:lnTo>
                  <a:lnTo>
                    <a:pt x="2491" y="8038"/>
                  </a:lnTo>
                  <a:lnTo>
                    <a:pt x="2094" y="8321"/>
                  </a:lnTo>
                  <a:lnTo>
                    <a:pt x="1755" y="8605"/>
                  </a:lnTo>
                  <a:lnTo>
                    <a:pt x="1415" y="8944"/>
                  </a:lnTo>
                  <a:lnTo>
                    <a:pt x="1076" y="9284"/>
                  </a:lnTo>
                  <a:lnTo>
                    <a:pt x="792" y="9680"/>
                  </a:lnTo>
                  <a:lnTo>
                    <a:pt x="566" y="10076"/>
                  </a:lnTo>
                  <a:lnTo>
                    <a:pt x="396" y="10473"/>
                  </a:lnTo>
                  <a:lnTo>
                    <a:pt x="226" y="10982"/>
                  </a:lnTo>
                  <a:lnTo>
                    <a:pt x="113" y="11435"/>
                  </a:lnTo>
                  <a:lnTo>
                    <a:pt x="57" y="11944"/>
                  </a:lnTo>
                  <a:lnTo>
                    <a:pt x="0" y="12454"/>
                  </a:lnTo>
                  <a:lnTo>
                    <a:pt x="0" y="36285"/>
                  </a:lnTo>
                  <a:lnTo>
                    <a:pt x="57" y="36851"/>
                  </a:lnTo>
                  <a:lnTo>
                    <a:pt x="226" y="37474"/>
                  </a:lnTo>
                  <a:lnTo>
                    <a:pt x="453" y="37983"/>
                  </a:lnTo>
                  <a:lnTo>
                    <a:pt x="736" y="38493"/>
                  </a:lnTo>
                  <a:lnTo>
                    <a:pt x="1132" y="38946"/>
                  </a:lnTo>
                  <a:lnTo>
                    <a:pt x="1585" y="39285"/>
                  </a:lnTo>
                  <a:lnTo>
                    <a:pt x="2094" y="39625"/>
                  </a:lnTo>
                  <a:lnTo>
                    <a:pt x="2661" y="39851"/>
                  </a:lnTo>
                  <a:lnTo>
                    <a:pt x="3227" y="39965"/>
                  </a:lnTo>
                  <a:lnTo>
                    <a:pt x="4189" y="39965"/>
                  </a:lnTo>
                  <a:lnTo>
                    <a:pt x="4642" y="39851"/>
                  </a:lnTo>
                  <a:lnTo>
                    <a:pt x="5095" y="39738"/>
                  </a:lnTo>
                  <a:lnTo>
                    <a:pt x="5491" y="39568"/>
                  </a:lnTo>
                  <a:lnTo>
                    <a:pt x="5887" y="39285"/>
                  </a:lnTo>
                  <a:lnTo>
                    <a:pt x="6227" y="39002"/>
                  </a:lnTo>
                  <a:lnTo>
                    <a:pt x="6566" y="38663"/>
                  </a:lnTo>
                  <a:lnTo>
                    <a:pt x="6849" y="38266"/>
                  </a:lnTo>
                  <a:lnTo>
                    <a:pt x="8265" y="36115"/>
                  </a:lnTo>
                  <a:lnTo>
                    <a:pt x="32153" y="36115"/>
                  </a:lnTo>
                  <a:lnTo>
                    <a:pt x="32605" y="36059"/>
                  </a:lnTo>
                  <a:lnTo>
                    <a:pt x="33058" y="35889"/>
                  </a:lnTo>
                  <a:lnTo>
                    <a:pt x="33511" y="35719"/>
                  </a:lnTo>
                  <a:lnTo>
                    <a:pt x="33907" y="35549"/>
                  </a:lnTo>
                  <a:lnTo>
                    <a:pt x="34304" y="35266"/>
                  </a:lnTo>
                  <a:lnTo>
                    <a:pt x="34643" y="34983"/>
                  </a:lnTo>
                  <a:lnTo>
                    <a:pt x="34983" y="34700"/>
                  </a:lnTo>
                  <a:lnTo>
                    <a:pt x="35323" y="34304"/>
                  </a:lnTo>
                  <a:lnTo>
                    <a:pt x="35549" y="33964"/>
                  </a:lnTo>
                  <a:lnTo>
                    <a:pt x="35832" y="33511"/>
                  </a:lnTo>
                  <a:lnTo>
                    <a:pt x="36002" y="33115"/>
                  </a:lnTo>
                  <a:lnTo>
                    <a:pt x="36172" y="32662"/>
                  </a:lnTo>
                  <a:lnTo>
                    <a:pt x="36285" y="32153"/>
                  </a:lnTo>
                  <a:lnTo>
                    <a:pt x="36341" y="31700"/>
                  </a:lnTo>
                  <a:lnTo>
                    <a:pt x="36398" y="31191"/>
                  </a:lnTo>
                  <a:lnTo>
                    <a:pt x="36398" y="30115"/>
                  </a:lnTo>
                  <a:lnTo>
                    <a:pt x="36851" y="30794"/>
                  </a:lnTo>
                  <a:lnTo>
                    <a:pt x="37247" y="31304"/>
                  </a:lnTo>
                  <a:lnTo>
                    <a:pt x="37643" y="31700"/>
                  </a:lnTo>
                  <a:lnTo>
                    <a:pt x="38153" y="32040"/>
                  </a:lnTo>
                  <a:lnTo>
                    <a:pt x="38662" y="32266"/>
                  </a:lnTo>
                  <a:lnTo>
                    <a:pt x="39228" y="32436"/>
                  </a:lnTo>
                  <a:lnTo>
                    <a:pt x="39851" y="32492"/>
                  </a:lnTo>
                  <a:lnTo>
                    <a:pt x="40417" y="32492"/>
                  </a:lnTo>
                  <a:lnTo>
                    <a:pt x="41040" y="32379"/>
                  </a:lnTo>
                  <a:lnTo>
                    <a:pt x="41606" y="32153"/>
                  </a:lnTo>
                  <a:lnTo>
                    <a:pt x="42115" y="31813"/>
                  </a:lnTo>
                  <a:lnTo>
                    <a:pt x="42568" y="31474"/>
                  </a:lnTo>
                  <a:lnTo>
                    <a:pt x="42964" y="31021"/>
                  </a:lnTo>
                  <a:lnTo>
                    <a:pt x="43247" y="30511"/>
                  </a:lnTo>
                  <a:lnTo>
                    <a:pt x="43474" y="30002"/>
                  </a:lnTo>
                  <a:lnTo>
                    <a:pt x="43644" y="29379"/>
                  </a:lnTo>
                  <a:lnTo>
                    <a:pt x="43700" y="28813"/>
                  </a:lnTo>
                  <a:lnTo>
                    <a:pt x="43700" y="4982"/>
                  </a:lnTo>
                  <a:lnTo>
                    <a:pt x="43644" y="4472"/>
                  </a:lnTo>
                  <a:lnTo>
                    <a:pt x="43587" y="3963"/>
                  </a:lnTo>
                  <a:lnTo>
                    <a:pt x="43474" y="3510"/>
                  </a:lnTo>
                  <a:lnTo>
                    <a:pt x="43304" y="3000"/>
                  </a:lnTo>
                  <a:lnTo>
                    <a:pt x="43134" y="2604"/>
                  </a:lnTo>
                  <a:lnTo>
                    <a:pt x="42908" y="2208"/>
                  </a:lnTo>
                  <a:lnTo>
                    <a:pt x="42625" y="1812"/>
                  </a:lnTo>
                  <a:lnTo>
                    <a:pt x="42285" y="1472"/>
                  </a:lnTo>
                  <a:lnTo>
                    <a:pt x="41945" y="1132"/>
                  </a:lnTo>
                  <a:lnTo>
                    <a:pt x="41606" y="849"/>
                  </a:lnTo>
                  <a:lnTo>
                    <a:pt x="41210" y="566"/>
                  </a:lnTo>
                  <a:lnTo>
                    <a:pt x="40813" y="397"/>
                  </a:lnTo>
                  <a:lnTo>
                    <a:pt x="40360" y="227"/>
                  </a:lnTo>
                  <a:lnTo>
                    <a:pt x="39908" y="114"/>
                  </a:lnTo>
                  <a:lnTo>
                    <a:pt x="39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294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4095063" y="2328325"/>
              <a:ext cx="771300" cy="673625"/>
            </a:xfrm>
            <a:custGeom>
              <a:rect b="b" l="l" r="r" t="t"/>
              <a:pathLst>
                <a:path extrusionOk="0" h="26945" w="30852">
                  <a:moveTo>
                    <a:pt x="1982" y="0"/>
                  </a:moveTo>
                  <a:lnTo>
                    <a:pt x="1586" y="57"/>
                  </a:lnTo>
                  <a:lnTo>
                    <a:pt x="1189" y="170"/>
                  </a:lnTo>
                  <a:lnTo>
                    <a:pt x="906" y="396"/>
                  </a:lnTo>
                  <a:lnTo>
                    <a:pt x="567" y="623"/>
                  </a:lnTo>
                  <a:lnTo>
                    <a:pt x="340" y="962"/>
                  </a:lnTo>
                  <a:lnTo>
                    <a:pt x="171" y="1359"/>
                  </a:lnTo>
                  <a:lnTo>
                    <a:pt x="57" y="1755"/>
                  </a:lnTo>
                  <a:lnTo>
                    <a:pt x="1" y="2208"/>
                  </a:lnTo>
                  <a:lnTo>
                    <a:pt x="1" y="21114"/>
                  </a:lnTo>
                  <a:lnTo>
                    <a:pt x="1" y="23096"/>
                  </a:lnTo>
                  <a:lnTo>
                    <a:pt x="1" y="26039"/>
                  </a:lnTo>
                  <a:lnTo>
                    <a:pt x="57" y="26322"/>
                  </a:lnTo>
                  <a:lnTo>
                    <a:pt x="227" y="26605"/>
                  </a:lnTo>
                  <a:lnTo>
                    <a:pt x="454" y="26775"/>
                  </a:lnTo>
                  <a:lnTo>
                    <a:pt x="680" y="26888"/>
                  </a:lnTo>
                  <a:lnTo>
                    <a:pt x="963" y="26945"/>
                  </a:lnTo>
                  <a:lnTo>
                    <a:pt x="1246" y="26888"/>
                  </a:lnTo>
                  <a:lnTo>
                    <a:pt x="1529" y="26775"/>
                  </a:lnTo>
                  <a:lnTo>
                    <a:pt x="1756" y="26549"/>
                  </a:lnTo>
                  <a:lnTo>
                    <a:pt x="3284" y="24171"/>
                  </a:lnTo>
                  <a:lnTo>
                    <a:pt x="3454" y="23945"/>
                  </a:lnTo>
                  <a:lnTo>
                    <a:pt x="3680" y="23718"/>
                  </a:lnTo>
                  <a:lnTo>
                    <a:pt x="3907" y="23548"/>
                  </a:lnTo>
                  <a:lnTo>
                    <a:pt x="4133" y="23379"/>
                  </a:lnTo>
                  <a:lnTo>
                    <a:pt x="4359" y="23265"/>
                  </a:lnTo>
                  <a:lnTo>
                    <a:pt x="4642" y="23152"/>
                  </a:lnTo>
                  <a:lnTo>
                    <a:pt x="4925" y="23096"/>
                  </a:lnTo>
                  <a:lnTo>
                    <a:pt x="28870" y="23096"/>
                  </a:lnTo>
                  <a:lnTo>
                    <a:pt x="29266" y="23039"/>
                  </a:lnTo>
                  <a:lnTo>
                    <a:pt x="29663" y="22926"/>
                  </a:lnTo>
                  <a:lnTo>
                    <a:pt x="29946" y="22756"/>
                  </a:lnTo>
                  <a:lnTo>
                    <a:pt x="30285" y="22473"/>
                  </a:lnTo>
                  <a:lnTo>
                    <a:pt x="30512" y="22133"/>
                  </a:lnTo>
                  <a:lnTo>
                    <a:pt x="30681" y="21794"/>
                  </a:lnTo>
                  <a:lnTo>
                    <a:pt x="30795" y="21341"/>
                  </a:lnTo>
                  <a:lnTo>
                    <a:pt x="30851" y="20945"/>
                  </a:lnTo>
                  <a:lnTo>
                    <a:pt x="30851" y="2208"/>
                  </a:lnTo>
                  <a:lnTo>
                    <a:pt x="30795" y="1755"/>
                  </a:lnTo>
                  <a:lnTo>
                    <a:pt x="30681" y="1359"/>
                  </a:lnTo>
                  <a:lnTo>
                    <a:pt x="30512" y="962"/>
                  </a:lnTo>
                  <a:lnTo>
                    <a:pt x="30285" y="623"/>
                  </a:lnTo>
                  <a:lnTo>
                    <a:pt x="29946" y="396"/>
                  </a:lnTo>
                  <a:lnTo>
                    <a:pt x="29663" y="170"/>
                  </a:lnTo>
                  <a:lnTo>
                    <a:pt x="29266" y="57"/>
                  </a:lnTo>
                  <a:lnTo>
                    <a:pt x="2887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4277613" y="2141525"/>
              <a:ext cx="771300" cy="673625"/>
            </a:xfrm>
            <a:custGeom>
              <a:rect b="b" l="l" r="r" t="t"/>
              <a:pathLst>
                <a:path extrusionOk="0" h="26945" w="30852">
                  <a:moveTo>
                    <a:pt x="1982" y="0"/>
                  </a:moveTo>
                  <a:lnTo>
                    <a:pt x="1586" y="57"/>
                  </a:lnTo>
                  <a:lnTo>
                    <a:pt x="1190" y="170"/>
                  </a:lnTo>
                  <a:lnTo>
                    <a:pt x="907" y="396"/>
                  </a:lnTo>
                  <a:lnTo>
                    <a:pt x="567" y="623"/>
                  </a:lnTo>
                  <a:lnTo>
                    <a:pt x="341" y="962"/>
                  </a:lnTo>
                  <a:lnTo>
                    <a:pt x="171" y="1359"/>
                  </a:lnTo>
                  <a:lnTo>
                    <a:pt x="58" y="1755"/>
                  </a:lnTo>
                  <a:lnTo>
                    <a:pt x="1" y="2208"/>
                  </a:lnTo>
                  <a:lnTo>
                    <a:pt x="1" y="20944"/>
                  </a:lnTo>
                  <a:lnTo>
                    <a:pt x="58" y="21341"/>
                  </a:lnTo>
                  <a:lnTo>
                    <a:pt x="171" y="21794"/>
                  </a:lnTo>
                  <a:lnTo>
                    <a:pt x="341" y="22133"/>
                  </a:lnTo>
                  <a:lnTo>
                    <a:pt x="567" y="22473"/>
                  </a:lnTo>
                  <a:lnTo>
                    <a:pt x="907" y="22756"/>
                  </a:lnTo>
                  <a:lnTo>
                    <a:pt x="1190" y="22926"/>
                  </a:lnTo>
                  <a:lnTo>
                    <a:pt x="1586" y="23039"/>
                  </a:lnTo>
                  <a:lnTo>
                    <a:pt x="1982" y="23095"/>
                  </a:lnTo>
                  <a:lnTo>
                    <a:pt x="25927" y="23095"/>
                  </a:lnTo>
                  <a:lnTo>
                    <a:pt x="26210" y="23152"/>
                  </a:lnTo>
                  <a:lnTo>
                    <a:pt x="26493" y="23265"/>
                  </a:lnTo>
                  <a:lnTo>
                    <a:pt x="26719" y="23379"/>
                  </a:lnTo>
                  <a:lnTo>
                    <a:pt x="26946" y="23548"/>
                  </a:lnTo>
                  <a:lnTo>
                    <a:pt x="27172" y="23718"/>
                  </a:lnTo>
                  <a:lnTo>
                    <a:pt x="27399" y="23945"/>
                  </a:lnTo>
                  <a:lnTo>
                    <a:pt x="27568" y="24171"/>
                  </a:lnTo>
                  <a:lnTo>
                    <a:pt x="29097" y="26548"/>
                  </a:lnTo>
                  <a:lnTo>
                    <a:pt x="29323" y="26775"/>
                  </a:lnTo>
                  <a:lnTo>
                    <a:pt x="29606" y="26888"/>
                  </a:lnTo>
                  <a:lnTo>
                    <a:pt x="29889" y="26945"/>
                  </a:lnTo>
                  <a:lnTo>
                    <a:pt x="30172" y="26888"/>
                  </a:lnTo>
                  <a:lnTo>
                    <a:pt x="30399" y="26775"/>
                  </a:lnTo>
                  <a:lnTo>
                    <a:pt x="30625" y="26605"/>
                  </a:lnTo>
                  <a:lnTo>
                    <a:pt x="30795" y="26322"/>
                  </a:lnTo>
                  <a:lnTo>
                    <a:pt x="30852" y="26039"/>
                  </a:lnTo>
                  <a:lnTo>
                    <a:pt x="30852" y="23095"/>
                  </a:lnTo>
                  <a:lnTo>
                    <a:pt x="30852" y="21114"/>
                  </a:lnTo>
                  <a:lnTo>
                    <a:pt x="30852" y="2208"/>
                  </a:lnTo>
                  <a:lnTo>
                    <a:pt x="30795" y="1755"/>
                  </a:lnTo>
                  <a:lnTo>
                    <a:pt x="30682" y="1359"/>
                  </a:lnTo>
                  <a:lnTo>
                    <a:pt x="30512" y="962"/>
                  </a:lnTo>
                  <a:lnTo>
                    <a:pt x="30285" y="623"/>
                  </a:lnTo>
                  <a:lnTo>
                    <a:pt x="29946" y="396"/>
                  </a:lnTo>
                  <a:lnTo>
                    <a:pt x="29663" y="170"/>
                  </a:lnTo>
                  <a:lnTo>
                    <a:pt x="29267" y="57"/>
                  </a:lnTo>
                  <a:lnTo>
                    <a:pt x="28870" y="0"/>
                  </a:lnTo>
                  <a:close/>
                </a:path>
              </a:pathLst>
            </a:custGeom>
            <a:solidFill>
              <a:srgbClr val="5E5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4467263" y="2365100"/>
              <a:ext cx="192475" cy="192500"/>
            </a:xfrm>
            <a:custGeom>
              <a:rect b="b" l="l" r="r" t="t"/>
              <a:pathLst>
                <a:path extrusionOk="0" h="7700" w="7699">
                  <a:moveTo>
                    <a:pt x="3623" y="1"/>
                  </a:moveTo>
                  <a:lnTo>
                    <a:pt x="3453" y="57"/>
                  </a:lnTo>
                  <a:lnTo>
                    <a:pt x="3283" y="114"/>
                  </a:lnTo>
                  <a:lnTo>
                    <a:pt x="3227" y="284"/>
                  </a:lnTo>
                  <a:lnTo>
                    <a:pt x="3170" y="454"/>
                  </a:lnTo>
                  <a:lnTo>
                    <a:pt x="3170" y="2718"/>
                  </a:lnTo>
                  <a:lnTo>
                    <a:pt x="3114" y="2888"/>
                  </a:lnTo>
                  <a:lnTo>
                    <a:pt x="3057" y="3058"/>
                  </a:lnTo>
                  <a:lnTo>
                    <a:pt x="2887" y="3114"/>
                  </a:lnTo>
                  <a:lnTo>
                    <a:pt x="2717" y="3171"/>
                  </a:lnTo>
                  <a:lnTo>
                    <a:pt x="453" y="3171"/>
                  </a:lnTo>
                  <a:lnTo>
                    <a:pt x="283" y="3227"/>
                  </a:lnTo>
                  <a:lnTo>
                    <a:pt x="170" y="3284"/>
                  </a:lnTo>
                  <a:lnTo>
                    <a:pt x="57" y="3454"/>
                  </a:lnTo>
                  <a:lnTo>
                    <a:pt x="0" y="3624"/>
                  </a:lnTo>
                  <a:lnTo>
                    <a:pt x="0" y="4077"/>
                  </a:lnTo>
                  <a:lnTo>
                    <a:pt x="57" y="4246"/>
                  </a:lnTo>
                  <a:lnTo>
                    <a:pt x="170" y="4416"/>
                  </a:lnTo>
                  <a:lnTo>
                    <a:pt x="283" y="4473"/>
                  </a:lnTo>
                  <a:lnTo>
                    <a:pt x="453" y="4529"/>
                  </a:lnTo>
                  <a:lnTo>
                    <a:pt x="2717" y="4529"/>
                  </a:lnTo>
                  <a:lnTo>
                    <a:pt x="2887" y="4586"/>
                  </a:lnTo>
                  <a:lnTo>
                    <a:pt x="3057" y="4643"/>
                  </a:lnTo>
                  <a:lnTo>
                    <a:pt x="3114" y="4812"/>
                  </a:lnTo>
                  <a:lnTo>
                    <a:pt x="3170" y="4982"/>
                  </a:lnTo>
                  <a:lnTo>
                    <a:pt x="3170" y="7247"/>
                  </a:lnTo>
                  <a:lnTo>
                    <a:pt x="3227" y="7416"/>
                  </a:lnTo>
                  <a:lnTo>
                    <a:pt x="3283" y="7530"/>
                  </a:lnTo>
                  <a:lnTo>
                    <a:pt x="3453" y="7643"/>
                  </a:lnTo>
                  <a:lnTo>
                    <a:pt x="3623" y="7699"/>
                  </a:lnTo>
                  <a:lnTo>
                    <a:pt x="4076" y="7699"/>
                  </a:lnTo>
                  <a:lnTo>
                    <a:pt x="4246" y="7643"/>
                  </a:lnTo>
                  <a:lnTo>
                    <a:pt x="4416" y="7530"/>
                  </a:lnTo>
                  <a:lnTo>
                    <a:pt x="4472" y="7416"/>
                  </a:lnTo>
                  <a:lnTo>
                    <a:pt x="4529" y="7247"/>
                  </a:lnTo>
                  <a:lnTo>
                    <a:pt x="4529" y="4982"/>
                  </a:lnTo>
                  <a:lnTo>
                    <a:pt x="4585" y="4812"/>
                  </a:lnTo>
                  <a:lnTo>
                    <a:pt x="4642" y="4643"/>
                  </a:lnTo>
                  <a:lnTo>
                    <a:pt x="4812" y="4586"/>
                  </a:lnTo>
                  <a:lnTo>
                    <a:pt x="4982" y="4529"/>
                  </a:lnTo>
                  <a:lnTo>
                    <a:pt x="7246" y="4529"/>
                  </a:lnTo>
                  <a:lnTo>
                    <a:pt x="7416" y="4473"/>
                  </a:lnTo>
                  <a:lnTo>
                    <a:pt x="7586" y="4416"/>
                  </a:lnTo>
                  <a:lnTo>
                    <a:pt x="7642" y="4246"/>
                  </a:lnTo>
                  <a:lnTo>
                    <a:pt x="7699" y="4077"/>
                  </a:lnTo>
                  <a:lnTo>
                    <a:pt x="7699" y="3624"/>
                  </a:lnTo>
                  <a:lnTo>
                    <a:pt x="7642" y="3454"/>
                  </a:lnTo>
                  <a:lnTo>
                    <a:pt x="7586" y="3284"/>
                  </a:lnTo>
                  <a:lnTo>
                    <a:pt x="7416" y="3227"/>
                  </a:lnTo>
                  <a:lnTo>
                    <a:pt x="7246" y="3171"/>
                  </a:lnTo>
                  <a:lnTo>
                    <a:pt x="4982" y="3171"/>
                  </a:lnTo>
                  <a:lnTo>
                    <a:pt x="4812" y="3114"/>
                  </a:lnTo>
                  <a:lnTo>
                    <a:pt x="4642" y="3058"/>
                  </a:lnTo>
                  <a:lnTo>
                    <a:pt x="4585" y="2888"/>
                  </a:lnTo>
                  <a:lnTo>
                    <a:pt x="4529" y="2718"/>
                  </a:lnTo>
                  <a:lnTo>
                    <a:pt x="4529" y="454"/>
                  </a:lnTo>
                  <a:lnTo>
                    <a:pt x="4472" y="284"/>
                  </a:lnTo>
                  <a:lnTo>
                    <a:pt x="4416" y="114"/>
                  </a:lnTo>
                  <a:lnTo>
                    <a:pt x="4246" y="57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F29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9" name="Google Shape;159;p13"/>
            <p:cNvSpPr txBox="1"/>
            <p:nvPr/>
          </p:nvSpPr>
          <p:spPr>
            <a:xfrm>
              <a:off x="4445563" y="2111813"/>
              <a:ext cx="6468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400">
                  <a:solidFill>
                    <a:srgbClr val="F2927A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1" sz="3400">
                <a:solidFill>
                  <a:srgbClr val="F2927A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60" name="Google Shape;160;p13"/>
          <p:cNvGrpSpPr/>
          <p:nvPr/>
        </p:nvGrpSpPr>
        <p:grpSpPr>
          <a:xfrm>
            <a:off x="7606450" y="669850"/>
            <a:ext cx="948200" cy="908550"/>
            <a:chOff x="4097900" y="2117463"/>
            <a:chExt cx="948200" cy="908550"/>
          </a:xfrm>
        </p:grpSpPr>
        <p:sp>
          <p:nvSpPr>
            <p:cNvPr id="161" name="Google Shape;161;p13"/>
            <p:cNvSpPr/>
            <p:nvPr/>
          </p:nvSpPr>
          <p:spPr>
            <a:xfrm>
              <a:off x="4097900" y="2117463"/>
              <a:ext cx="948200" cy="908550"/>
            </a:xfrm>
            <a:custGeom>
              <a:rect b="b" l="l" r="r" t="t"/>
              <a:pathLst>
                <a:path extrusionOk="0" h="36342" w="37928">
                  <a:moveTo>
                    <a:pt x="22927" y="0"/>
                  </a:moveTo>
                  <a:lnTo>
                    <a:pt x="22361" y="114"/>
                  </a:lnTo>
                  <a:lnTo>
                    <a:pt x="21794" y="283"/>
                  </a:lnTo>
                  <a:lnTo>
                    <a:pt x="21285" y="453"/>
                  </a:lnTo>
                  <a:lnTo>
                    <a:pt x="20776" y="736"/>
                  </a:lnTo>
                  <a:lnTo>
                    <a:pt x="20323" y="1076"/>
                  </a:lnTo>
                  <a:lnTo>
                    <a:pt x="19870" y="1416"/>
                  </a:lnTo>
                  <a:lnTo>
                    <a:pt x="19530" y="1812"/>
                  </a:lnTo>
                  <a:lnTo>
                    <a:pt x="18964" y="1529"/>
                  </a:lnTo>
                  <a:lnTo>
                    <a:pt x="18398" y="1246"/>
                  </a:lnTo>
                  <a:lnTo>
                    <a:pt x="17775" y="1132"/>
                  </a:lnTo>
                  <a:lnTo>
                    <a:pt x="17096" y="1076"/>
                  </a:lnTo>
                  <a:lnTo>
                    <a:pt x="16417" y="1132"/>
                  </a:lnTo>
                  <a:lnTo>
                    <a:pt x="15794" y="1302"/>
                  </a:lnTo>
                  <a:lnTo>
                    <a:pt x="15172" y="1529"/>
                  </a:lnTo>
                  <a:lnTo>
                    <a:pt x="14605" y="1868"/>
                  </a:lnTo>
                  <a:lnTo>
                    <a:pt x="14096" y="2265"/>
                  </a:lnTo>
                  <a:lnTo>
                    <a:pt x="13700" y="2774"/>
                  </a:lnTo>
                  <a:lnTo>
                    <a:pt x="13360" y="3340"/>
                  </a:lnTo>
                  <a:lnTo>
                    <a:pt x="13077" y="3906"/>
                  </a:lnTo>
                  <a:lnTo>
                    <a:pt x="12454" y="3906"/>
                  </a:lnTo>
                  <a:lnTo>
                    <a:pt x="11832" y="3963"/>
                  </a:lnTo>
                  <a:lnTo>
                    <a:pt x="11266" y="4076"/>
                  </a:lnTo>
                  <a:lnTo>
                    <a:pt x="10700" y="4189"/>
                  </a:lnTo>
                  <a:lnTo>
                    <a:pt x="10190" y="4416"/>
                  </a:lnTo>
                  <a:lnTo>
                    <a:pt x="9681" y="4699"/>
                  </a:lnTo>
                  <a:lnTo>
                    <a:pt x="9228" y="4982"/>
                  </a:lnTo>
                  <a:lnTo>
                    <a:pt x="8832" y="5378"/>
                  </a:lnTo>
                  <a:lnTo>
                    <a:pt x="8322" y="5944"/>
                  </a:lnTo>
                  <a:lnTo>
                    <a:pt x="7926" y="6623"/>
                  </a:lnTo>
                  <a:lnTo>
                    <a:pt x="7586" y="7359"/>
                  </a:lnTo>
                  <a:lnTo>
                    <a:pt x="7416" y="8152"/>
                  </a:lnTo>
                  <a:lnTo>
                    <a:pt x="284" y="29266"/>
                  </a:lnTo>
                  <a:lnTo>
                    <a:pt x="58" y="30002"/>
                  </a:lnTo>
                  <a:lnTo>
                    <a:pt x="1" y="30738"/>
                  </a:lnTo>
                  <a:lnTo>
                    <a:pt x="1" y="31474"/>
                  </a:lnTo>
                  <a:lnTo>
                    <a:pt x="114" y="32209"/>
                  </a:lnTo>
                  <a:lnTo>
                    <a:pt x="341" y="32889"/>
                  </a:lnTo>
                  <a:lnTo>
                    <a:pt x="624" y="33568"/>
                  </a:lnTo>
                  <a:lnTo>
                    <a:pt x="1020" y="34191"/>
                  </a:lnTo>
                  <a:lnTo>
                    <a:pt x="1529" y="34757"/>
                  </a:lnTo>
                  <a:lnTo>
                    <a:pt x="1926" y="35096"/>
                  </a:lnTo>
                  <a:lnTo>
                    <a:pt x="2378" y="35436"/>
                  </a:lnTo>
                  <a:lnTo>
                    <a:pt x="2831" y="35719"/>
                  </a:lnTo>
                  <a:lnTo>
                    <a:pt x="3284" y="35889"/>
                  </a:lnTo>
                  <a:lnTo>
                    <a:pt x="3737" y="36115"/>
                  </a:lnTo>
                  <a:lnTo>
                    <a:pt x="4246" y="36229"/>
                  </a:lnTo>
                  <a:lnTo>
                    <a:pt x="4756" y="36285"/>
                  </a:lnTo>
                  <a:lnTo>
                    <a:pt x="5265" y="36342"/>
                  </a:lnTo>
                  <a:lnTo>
                    <a:pt x="5718" y="36285"/>
                  </a:lnTo>
                  <a:lnTo>
                    <a:pt x="6171" y="36229"/>
                  </a:lnTo>
                  <a:lnTo>
                    <a:pt x="6567" y="36172"/>
                  </a:lnTo>
                  <a:lnTo>
                    <a:pt x="7020" y="36059"/>
                  </a:lnTo>
                  <a:lnTo>
                    <a:pt x="28757" y="28643"/>
                  </a:lnTo>
                  <a:lnTo>
                    <a:pt x="28984" y="28587"/>
                  </a:lnTo>
                  <a:lnTo>
                    <a:pt x="29153" y="28473"/>
                  </a:lnTo>
                  <a:lnTo>
                    <a:pt x="29663" y="28304"/>
                  </a:lnTo>
                  <a:lnTo>
                    <a:pt x="30059" y="28021"/>
                  </a:lnTo>
                  <a:lnTo>
                    <a:pt x="30512" y="27738"/>
                  </a:lnTo>
                  <a:lnTo>
                    <a:pt x="30852" y="27398"/>
                  </a:lnTo>
                  <a:lnTo>
                    <a:pt x="31191" y="27058"/>
                  </a:lnTo>
                  <a:lnTo>
                    <a:pt x="31474" y="26662"/>
                  </a:lnTo>
                  <a:lnTo>
                    <a:pt x="31701" y="26266"/>
                  </a:lnTo>
                  <a:lnTo>
                    <a:pt x="31927" y="25813"/>
                  </a:lnTo>
                  <a:lnTo>
                    <a:pt x="32097" y="25360"/>
                  </a:lnTo>
                  <a:lnTo>
                    <a:pt x="32210" y="24851"/>
                  </a:lnTo>
                  <a:lnTo>
                    <a:pt x="32323" y="24341"/>
                  </a:lnTo>
                  <a:lnTo>
                    <a:pt x="32323" y="23832"/>
                  </a:lnTo>
                  <a:lnTo>
                    <a:pt x="32833" y="23775"/>
                  </a:lnTo>
                  <a:lnTo>
                    <a:pt x="33286" y="23662"/>
                  </a:lnTo>
                  <a:lnTo>
                    <a:pt x="33682" y="23549"/>
                  </a:lnTo>
                  <a:lnTo>
                    <a:pt x="34135" y="23322"/>
                  </a:lnTo>
                  <a:lnTo>
                    <a:pt x="34531" y="23152"/>
                  </a:lnTo>
                  <a:lnTo>
                    <a:pt x="34871" y="22869"/>
                  </a:lnTo>
                  <a:lnTo>
                    <a:pt x="35267" y="22586"/>
                  </a:lnTo>
                  <a:lnTo>
                    <a:pt x="35550" y="22303"/>
                  </a:lnTo>
                  <a:lnTo>
                    <a:pt x="35833" y="21964"/>
                  </a:lnTo>
                  <a:lnTo>
                    <a:pt x="36116" y="21567"/>
                  </a:lnTo>
                  <a:lnTo>
                    <a:pt x="36342" y="21171"/>
                  </a:lnTo>
                  <a:lnTo>
                    <a:pt x="36512" y="20775"/>
                  </a:lnTo>
                  <a:lnTo>
                    <a:pt x="36682" y="20322"/>
                  </a:lnTo>
                  <a:lnTo>
                    <a:pt x="36795" y="19869"/>
                  </a:lnTo>
                  <a:lnTo>
                    <a:pt x="36852" y="19416"/>
                  </a:lnTo>
                  <a:lnTo>
                    <a:pt x="36852" y="18964"/>
                  </a:lnTo>
                  <a:lnTo>
                    <a:pt x="36852" y="18341"/>
                  </a:lnTo>
                  <a:lnTo>
                    <a:pt x="36739" y="17718"/>
                  </a:lnTo>
                  <a:lnTo>
                    <a:pt x="36512" y="17152"/>
                  </a:lnTo>
                  <a:lnTo>
                    <a:pt x="36286" y="16586"/>
                  </a:lnTo>
                  <a:lnTo>
                    <a:pt x="36625" y="16303"/>
                  </a:lnTo>
                  <a:lnTo>
                    <a:pt x="36965" y="15963"/>
                  </a:lnTo>
                  <a:lnTo>
                    <a:pt x="37248" y="15567"/>
                  </a:lnTo>
                  <a:lnTo>
                    <a:pt x="37475" y="15171"/>
                  </a:lnTo>
                  <a:lnTo>
                    <a:pt x="37701" y="14718"/>
                  </a:lnTo>
                  <a:lnTo>
                    <a:pt x="37814" y="14265"/>
                  </a:lnTo>
                  <a:lnTo>
                    <a:pt x="37927" y="13812"/>
                  </a:lnTo>
                  <a:lnTo>
                    <a:pt x="37927" y="13303"/>
                  </a:lnTo>
                  <a:lnTo>
                    <a:pt x="37927" y="12850"/>
                  </a:lnTo>
                  <a:lnTo>
                    <a:pt x="37871" y="12454"/>
                  </a:lnTo>
                  <a:lnTo>
                    <a:pt x="37758" y="12058"/>
                  </a:lnTo>
                  <a:lnTo>
                    <a:pt x="37588" y="11661"/>
                  </a:lnTo>
                  <a:lnTo>
                    <a:pt x="37418" y="11265"/>
                  </a:lnTo>
                  <a:lnTo>
                    <a:pt x="37191" y="10869"/>
                  </a:lnTo>
                  <a:lnTo>
                    <a:pt x="36908" y="10529"/>
                  </a:lnTo>
                  <a:lnTo>
                    <a:pt x="36625" y="10246"/>
                  </a:lnTo>
                  <a:lnTo>
                    <a:pt x="36229" y="9906"/>
                  </a:lnTo>
                  <a:lnTo>
                    <a:pt x="35833" y="9680"/>
                  </a:lnTo>
                  <a:lnTo>
                    <a:pt x="36229" y="9227"/>
                  </a:lnTo>
                  <a:lnTo>
                    <a:pt x="36625" y="8774"/>
                  </a:lnTo>
                  <a:lnTo>
                    <a:pt x="36908" y="8265"/>
                  </a:lnTo>
                  <a:lnTo>
                    <a:pt x="37135" y="7699"/>
                  </a:lnTo>
                  <a:lnTo>
                    <a:pt x="37305" y="7133"/>
                  </a:lnTo>
                  <a:lnTo>
                    <a:pt x="37361" y="6567"/>
                  </a:lnTo>
                  <a:lnTo>
                    <a:pt x="37305" y="5944"/>
                  </a:lnTo>
                  <a:lnTo>
                    <a:pt x="37191" y="5321"/>
                  </a:lnTo>
                  <a:lnTo>
                    <a:pt x="37078" y="4925"/>
                  </a:lnTo>
                  <a:lnTo>
                    <a:pt x="36908" y="4585"/>
                  </a:lnTo>
                  <a:lnTo>
                    <a:pt x="36682" y="4189"/>
                  </a:lnTo>
                  <a:lnTo>
                    <a:pt x="36399" y="3850"/>
                  </a:lnTo>
                  <a:lnTo>
                    <a:pt x="36173" y="3567"/>
                  </a:lnTo>
                  <a:lnTo>
                    <a:pt x="35833" y="3227"/>
                  </a:lnTo>
                  <a:lnTo>
                    <a:pt x="35493" y="3000"/>
                  </a:lnTo>
                  <a:lnTo>
                    <a:pt x="35097" y="2774"/>
                  </a:lnTo>
                  <a:lnTo>
                    <a:pt x="34757" y="2604"/>
                  </a:lnTo>
                  <a:lnTo>
                    <a:pt x="34361" y="2434"/>
                  </a:lnTo>
                  <a:lnTo>
                    <a:pt x="33965" y="2321"/>
                  </a:lnTo>
                  <a:lnTo>
                    <a:pt x="33569" y="2265"/>
                  </a:lnTo>
                  <a:lnTo>
                    <a:pt x="32720" y="2265"/>
                  </a:lnTo>
                  <a:lnTo>
                    <a:pt x="32323" y="2378"/>
                  </a:lnTo>
                  <a:lnTo>
                    <a:pt x="31927" y="2491"/>
                  </a:lnTo>
                  <a:lnTo>
                    <a:pt x="30285" y="3057"/>
                  </a:lnTo>
                  <a:lnTo>
                    <a:pt x="28644" y="3736"/>
                  </a:lnTo>
                  <a:lnTo>
                    <a:pt x="28474" y="3340"/>
                  </a:lnTo>
                  <a:lnTo>
                    <a:pt x="28304" y="2944"/>
                  </a:lnTo>
                  <a:lnTo>
                    <a:pt x="27908" y="2208"/>
                  </a:lnTo>
                  <a:lnTo>
                    <a:pt x="27342" y="1585"/>
                  </a:lnTo>
                  <a:lnTo>
                    <a:pt x="26719" y="1019"/>
                  </a:lnTo>
                  <a:lnTo>
                    <a:pt x="26040" y="566"/>
                  </a:lnTo>
                  <a:lnTo>
                    <a:pt x="25247" y="283"/>
                  </a:lnTo>
                  <a:lnTo>
                    <a:pt x="24851" y="114"/>
                  </a:lnTo>
                  <a:lnTo>
                    <a:pt x="24398" y="57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294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167250" y="2312763"/>
              <a:ext cx="634025" cy="642500"/>
            </a:xfrm>
            <a:custGeom>
              <a:rect b="b" l="l" r="r" t="t"/>
              <a:pathLst>
                <a:path extrusionOk="0" h="25700" w="25361">
                  <a:moveTo>
                    <a:pt x="7699" y="0"/>
                  </a:moveTo>
                  <a:lnTo>
                    <a:pt x="114" y="22360"/>
                  </a:lnTo>
                  <a:lnTo>
                    <a:pt x="1" y="22756"/>
                  </a:lnTo>
                  <a:lnTo>
                    <a:pt x="1" y="23096"/>
                  </a:lnTo>
                  <a:lnTo>
                    <a:pt x="1" y="23435"/>
                  </a:lnTo>
                  <a:lnTo>
                    <a:pt x="57" y="23775"/>
                  </a:lnTo>
                  <a:lnTo>
                    <a:pt x="170" y="24114"/>
                  </a:lnTo>
                  <a:lnTo>
                    <a:pt x="340" y="24454"/>
                  </a:lnTo>
                  <a:lnTo>
                    <a:pt x="510" y="24737"/>
                  </a:lnTo>
                  <a:lnTo>
                    <a:pt x="737" y="24964"/>
                  </a:lnTo>
                  <a:lnTo>
                    <a:pt x="963" y="25190"/>
                  </a:lnTo>
                  <a:lnTo>
                    <a:pt x="1246" y="25360"/>
                  </a:lnTo>
                  <a:lnTo>
                    <a:pt x="1586" y="25530"/>
                  </a:lnTo>
                  <a:lnTo>
                    <a:pt x="1925" y="25643"/>
                  </a:lnTo>
                  <a:lnTo>
                    <a:pt x="2265" y="25699"/>
                  </a:lnTo>
                  <a:lnTo>
                    <a:pt x="3001" y="25699"/>
                  </a:lnTo>
                  <a:lnTo>
                    <a:pt x="3340" y="25586"/>
                  </a:lnTo>
                  <a:lnTo>
                    <a:pt x="25360" y="1811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4349800" y="2284438"/>
              <a:ext cx="486850" cy="486850"/>
            </a:xfrm>
            <a:custGeom>
              <a:rect b="b" l="l" r="r" t="t"/>
              <a:pathLst>
                <a:path extrusionOk="0" h="19474" w="19474">
                  <a:moveTo>
                    <a:pt x="2152" y="1"/>
                  </a:moveTo>
                  <a:lnTo>
                    <a:pt x="1586" y="114"/>
                  </a:lnTo>
                  <a:lnTo>
                    <a:pt x="1133" y="341"/>
                  </a:lnTo>
                  <a:lnTo>
                    <a:pt x="680" y="680"/>
                  </a:lnTo>
                  <a:lnTo>
                    <a:pt x="397" y="1076"/>
                  </a:lnTo>
                  <a:lnTo>
                    <a:pt x="171" y="1586"/>
                  </a:lnTo>
                  <a:lnTo>
                    <a:pt x="58" y="2152"/>
                  </a:lnTo>
                  <a:lnTo>
                    <a:pt x="1" y="2775"/>
                  </a:lnTo>
                  <a:lnTo>
                    <a:pt x="114" y="3454"/>
                  </a:lnTo>
                  <a:lnTo>
                    <a:pt x="227" y="4190"/>
                  </a:lnTo>
                  <a:lnTo>
                    <a:pt x="510" y="5039"/>
                  </a:lnTo>
                  <a:lnTo>
                    <a:pt x="850" y="5831"/>
                  </a:lnTo>
                  <a:lnTo>
                    <a:pt x="1246" y="6737"/>
                  </a:lnTo>
                  <a:lnTo>
                    <a:pt x="1756" y="7643"/>
                  </a:lnTo>
                  <a:lnTo>
                    <a:pt x="2322" y="8549"/>
                  </a:lnTo>
                  <a:lnTo>
                    <a:pt x="2944" y="9511"/>
                  </a:lnTo>
                  <a:lnTo>
                    <a:pt x="3624" y="10417"/>
                  </a:lnTo>
                  <a:lnTo>
                    <a:pt x="4416" y="11379"/>
                  </a:lnTo>
                  <a:lnTo>
                    <a:pt x="5265" y="12341"/>
                  </a:lnTo>
                  <a:lnTo>
                    <a:pt x="6171" y="13303"/>
                  </a:lnTo>
                  <a:lnTo>
                    <a:pt x="7133" y="14209"/>
                  </a:lnTo>
                  <a:lnTo>
                    <a:pt x="8096" y="15058"/>
                  </a:lnTo>
                  <a:lnTo>
                    <a:pt x="9001" y="15851"/>
                  </a:lnTo>
                  <a:lnTo>
                    <a:pt x="9964" y="16530"/>
                  </a:lnTo>
                  <a:lnTo>
                    <a:pt x="10926" y="17153"/>
                  </a:lnTo>
                  <a:lnTo>
                    <a:pt x="11832" y="17719"/>
                  </a:lnTo>
                  <a:lnTo>
                    <a:pt x="12737" y="18228"/>
                  </a:lnTo>
                  <a:lnTo>
                    <a:pt x="13643" y="18624"/>
                  </a:lnTo>
                  <a:lnTo>
                    <a:pt x="14436" y="18964"/>
                  </a:lnTo>
                  <a:lnTo>
                    <a:pt x="15285" y="19247"/>
                  </a:lnTo>
                  <a:lnTo>
                    <a:pt x="16021" y="19360"/>
                  </a:lnTo>
                  <a:lnTo>
                    <a:pt x="16700" y="19474"/>
                  </a:lnTo>
                  <a:lnTo>
                    <a:pt x="17323" y="19417"/>
                  </a:lnTo>
                  <a:lnTo>
                    <a:pt x="17889" y="19304"/>
                  </a:lnTo>
                  <a:lnTo>
                    <a:pt x="18398" y="19077"/>
                  </a:lnTo>
                  <a:lnTo>
                    <a:pt x="18794" y="18794"/>
                  </a:lnTo>
                  <a:lnTo>
                    <a:pt x="19134" y="18341"/>
                  </a:lnTo>
                  <a:lnTo>
                    <a:pt x="19360" y="17889"/>
                  </a:lnTo>
                  <a:lnTo>
                    <a:pt x="19474" y="17323"/>
                  </a:lnTo>
                  <a:lnTo>
                    <a:pt x="19474" y="16643"/>
                  </a:lnTo>
                  <a:lnTo>
                    <a:pt x="19417" y="15964"/>
                  </a:lnTo>
                  <a:lnTo>
                    <a:pt x="19247" y="15228"/>
                  </a:lnTo>
                  <a:lnTo>
                    <a:pt x="19021" y="14436"/>
                  </a:lnTo>
                  <a:lnTo>
                    <a:pt x="18681" y="13586"/>
                  </a:lnTo>
                  <a:lnTo>
                    <a:pt x="18285" y="12737"/>
                  </a:lnTo>
                  <a:lnTo>
                    <a:pt x="17775" y="11832"/>
                  </a:lnTo>
                  <a:lnTo>
                    <a:pt x="17209" y="10869"/>
                  </a:lnTo>
                  <a:lnTo>
                    <a:pt x="16587" y="9964"/>
                  </a:lnTo>
                  <a:lnTo>
                    <a:pt x="15851" y="9001"/>
                  </a:lnTo>
                  <a:lnTo>
                    <a:pt x="15058" y="8039"/>
                  </a:lnTo>
                  <a:lnTo>
                    <a:pt x="14266" y="7077"/>
                  </a:lnTo>
                  <a:lnTo>
                    <a:pt x="13303" y="6114"/>
                  </a:lnTo>
                  <a:lnTo>
                    <a:pt x="12398" y="5209"/>
                  </a:lnTo>
                  <a:lnTo>
                    <a:pt x="11435" y="4416"/>
                  </a:lnTo>
                  <a:lnTo>
                    <a:pt x="10473" y="3624"/>
                  </a:lnTo>
                  <a:lnTo>
                    <a:pt x="9511" y="2888"/>
                  </a:lnTo>
                  <a:lnTo>
                    <a:pt x="8605" y="2265"/>
                  </a:lnTo>
                  <a:lnTo>
                    <a:pt x="7643" y="1699"/>
                  </a:lnTo>
                  <a:lnTo>
                    <a:pt x="6737" y="1190"/>
                  </a:lnTo>
                  <a:lnTo>
                    <a:pt x="5888" y="793"/>
                  </a:lnTo>
                  <a:lnTo>
                    <a:pt x="5039" y="454"/>
                  </a:lnTo>
                  <a:lnTo>
                    <a:pt x="4246" y="227"/>
                  </a:lnTo>
                  <a:lnTo>
                    <a:pt x="3511" y="58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rgbClr val="5E5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4622925" y="2186813"/>
              <a:ext cx="127400" cy="127375"/>
            </a:xfrm>
            <a:custGeom>
              <a:rect b="b" l="l" r="r" t="t"/>
              <a:pathLst>
                <a:path extrusionOk="0" h="5095" w="5096">
                  <a:moveTo>
                    <a:pt x="2548" y="0"/>
                  </a:moveTo>
                  <a:lnTo>
                    <a:pt x="2039" y="57"/>
                  </a:lnTo>
                  <a:lnTo>
                    <a:pt x="1529" y="170"/>
                  </a:lnTo>
                  <a:lnTo>
                    <a:pt x="1077" y="453"/>
                  </a:lnTo>
                  <a:lnTo>
                    <a:pt x="737" y="736"/>
                  </a:lnTo>
                  <a:lnTo>
                    <a:pt x="397" y="1132"/>
                  </a:lnTo>
                  <a:lnTo>
                    <a:pt x="171" y="1528"/>
                  </a:lnTo>
                  <a:lnTo>
                    <a:pt x="1" y="2038"/>
                  </a:lnTo>
                  <a:lnTo>
                    <a:pt x="1" y="2547"/>
                  </a:lnTo>
                  <a:lnTo>
                    <a:pt x="1" y="3057"/>
                  </a:lnTo>
                  <a:lnTo>
                    <a:pt x="171" y="3566"/>
                  </a:lnTo>
                  <a:lnTo>
                    <a:pt x="397" y="3963"/>
                  </a:lnTo>
                  <a:lnTo>
                    <a:pt x="737" y="4359"/>
                  </a:lnTo>
                  <a:lnTo>
                    <a:pt x="1077" y="4642"/>
                  </a:lnTo>
                  <a:lnTo>
                    <a:pt x="1529" y="4925"/>
                  </a:lnTo>
                  <a:lnTo>
                    <a:pt x="2039" y="5038"/>
                  </a:lnTo>
                  <a:lnTo>
                    <a:pt x="2548" y="5095"/>
                  </a:lnTo>
                  <a:lnTo>
                    <a:pt x="3058" y="5038"/>
                  </a:lnTo>
                  <a:lnTo>
                    <a:pt x="3511" y="4925"/>
                  </a:lnTo>
                  <a:lnTo>
                    <a:pt x="3963" y="4642"/>
                  </a:lnTo>
                  <a:lnTo>
                    <a:pt x="4360" y="4359"/>
                  </a:lnTo>
                  <a:lnTo>
                    <a:pt x="4643" y="3963"/>
                  </a:lnTo>
                  <a:lnTo>
                    <a:pt x="4869" y="3566"/>
                  </a:lnTo>
                  <a:lnTo>
                    <a:pt x="5039" y="3057"/>
                  </a:lnTo>
                  <a:lnTo>
                    <a:pt x="5096" y="2547"/>
                  </a:lnTo>
                  <a:lnTo>
                    <a:pt x="5039" y="2038"/>
                  </a:lnTo>
                  <a:lnTo>
                    <a:pt x="4869" y="1528"/>
                  </a:lnTo>
                  <a:lnTo>
                    <a:pt x="4643" y="1132"/>
                  </a:lnTo>
                  <a:lnTo>
                    <a:pt x="4360" y="736"/>
                  </a:lnTo>
                  <a:lnTo>
                    <a:pt x="3963" y="453"/>
                  </a:lnTo>
                  <a:lnTo>
                    <a:pt x="3511" y="170"/>
                  </a:lnTo>
                  <a:lnTo>
                    <a:pt x="3058" y="57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rgbClr val="F29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4488500" y="2213688"/>
              <a:ext cx="73600" cy="73625"/>
            </a:xfrm>
            <a:custGeom>
              <a:rect b="b" l="l" r="r" t="t"/>
              <a:pathLst>
                <a:path extrusionOk="0" h="2945" w="2944">
                  <a:moveTo>
                    <a:pt x="1472" y="1"/>
                  </a:moveTo>
                  <a:lnTo>
                    <a:pt x="1189" y="57"/>
                  </a:lnTo>
                  <a:lnTo>
                    <a:pt x="906" y="114"/>
                  </a:lnTo>
                  <a:lnTo>
                    <a:pt x="623" y="227"/>
                  </a:lnTo>
                  <a:lnTo>
                    <a:pt x="453" y="453"/>
                  </a:lnTo>
                  <a:lnTo>
                    <a:pt x="227" y="623"/>
                  </a:lnTo>
                  <a:lnTo>
                    <a:pt x="114" y="906"/>
                  </a:lnTo>
                  <a:lnTo>
                    <a:pt x="0" y="1189"/>
                  </a:lnTo>
                  <a:lnTo>
                    <a:pt x="0" y="1472"/>
                  </a:lnTo>
                  <a:lnTo>
                    <a:pt x="0" y="1755"/>
                  </a:lnTo>
                  <a:lnTo>
                    <a:pt x="114" y="2038"/>
                  </a:lnTo>
                  <a:lnTo>
                    <a:pt x="227" y="2265"/>
                  </a:lnTo>
                  <a:lnTo>
                    <a:pt x="453" y="2491"/>
                  </a:lnTo>
                  <a:lnTo>
                    <a:pt x="623" y="2661"/>
                  </a:lnTo>
                  <a:lnTo>
                    <a:pt x="906" y="2831"/>
                  </a:lnTo>
                  <a:lnTo>
                    <a:pt x="1189" y="2888"/>
                  </a:lnTo>
                  <a:lnTo>
                    <a:pt x="1472" y="2944"/>
                  </a:lnTo>
                  <a:lnTo>
                    <a:pt x="1755" y="2888"/>
                  </a:lnTo>
                  <a:lnTo>
                    <a:pt x="2038" y="2831"/>
                  </a:lnTo>
                  <a:lnTo>
                    <a:pt x="2265" y="2661"/>
                  </a:lnTo>
                  <a:lnTo>
                    <a:pt x="2491" y="2491"/>
                  </a:lnTo>
                  <a:lnTo>
                    <a:pt x="2661" y="2265"/>
                  </a:lnTo>
                  <a:lnTo>
                    <a:pt x="2831" y="2038"/>
                  </a:lnTo>
                  <a:lnTo>
                    <a:pt x="2887" y="1755"/>
                  </a:lnTo>
                  <a:lnTo>
                    <a:pt x="2944" y="1472"/>
                  </a:lnTo>
                  <a:lnTo>
                    <a:pt x="2887" y="1189"/>
                  </a:lnTo>
                  <a:lnTo>
                    <a:pt x="2831" y="906"/>
                  </a:lnTo>
                  <a:lnTo>
                    <a:pt x="2661" y="623"/>
                  </a:lnTo>
                  <a:lnTo>
                    <a:pt x="2491" y="453"/>
                  </a:lnTo>
                  <a:lnTo>
                    <a:pt x="2265" y="227"/>
                  </a:lnTo>
                  <a:lnTo>
                    <a:pt x="2038" y="114"/>
                  </a:lnTo>
                  <a:lnTo>
                    <a:pt x="1755" y="57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0C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4843700" y="2537763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52" y="0"/>
                  </a:moveTo>
                  <a:lnTo>
                    <a:pt x="1699" y="57"/>
                  </a:lnTo>
                  <a:lnTo>
                    <a:pt x="1303" y="170"/>
                  </a:lnTo>
                  <a:lnTo>
                    <a:pt x="963" y="397"/>
                  </a:lnTo>
                  <a:lnTo>
                    <a:pt x="623" y="623"/>
                  </a:lnTo>
                  <a:lnTo>
                    <a:pt x="397" y="963"/>
                  </a:lnTo>
                  <a:lnTo>
                    <a:pt x="170" y="1302"/>
                  </a:lnTo>
                  <a:lnTo>
                    <a:pt x="57" y="1699"/>
                  </a:lnTo>
                  <a:lnTo>
                    <a:pt x="1" y="2152"/>
                  </a:lnTo>
                  <a:lnTo>
                    <a:pt x="57" y="2548"/>
                  </a:lnTo>
                  <a:lnTo>
                    <a:pt x="170" y="2944"/>
                  </a:lnTo>
                  <a:lnTo>
                    <a:pt x="397" y="3340"/>
                  </a:lnTo>
                  <a:lnTo>
                    <a:pt x="623" y="3623"/>
                  </a:lnTo>
                  <a:lnTo>
                    <a:pt x="963" y="3906"/>
                  </a:lnTo>
                  <a:lnTo>
                    <a:pt x="1303" y="4076"/>
                  </a:lnTo>
                  <a:lnTo>
                    <a:pt x="1699" y="4189"/>
                  </a:lnTo>
                  <a:lnTo>
                    <a:pt x="2152" y="4246"/>
                  </a:lnTo>
                  <a:lnTo>
                    <a:pt x="2548" y="4189"/>
                  </a:lnTo>
                  <a:lnTo>
                    <a:pt x="2944" y="4076"/>
                  </a:lnTo>
                  <a:lnTo>
                    <a:pt x="3340" y="3906"/>
                  </a:lnTo>
                  <a:lnTo>
                    <a:pt x="3623" y="3623"/>
                  </a:lnTo>
                  <a:lnTo>
                    <a:pt x="3906" y="3340"/>
                  </a:lnTo>
                  <a:lnTo>
                    <a:pt x="4076" y="2944"/>
                  </a:lnTo>
                  <a:lnTo>
                    <a:pt x="4190" y="2548"/>
                  </a:lnTo>
                  <a:lnTo>
                    <a:pt x="4246" y="2152"/>
                  </a:lnTo>
                  <a:lnTo>
                    <a:pt x="4190" y="1699"/>
                  </a:lnTo>
                  <a:lnTo>
                    <a:pt x="4076" y="1302"/>
                  </a:lnTo>
                  <a:lnTo>
                    <a:pt x="3906" y="963"/>
                  </a:lnTo>
                  <a:lnTo>
                    <a:pt x="3623" y="623"/>
                  </a:lnTo>
                  <a:lnTo>
                    <a:pt x="3340" y="397"/>
                  </a:lnTo>
                  <a:lnTo>
                    <a:pt x="2944" y="170"/>
                  </a:lnTo>
                  <a:lnTo>
                    <a:pt x="2548" y="57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4678125" y="2433038"/>
              <a:ext cx="281650" cy="134475"/>
            </a:xfrm>
            <a:custGeom>
              <a:rect b="b" l="l" r="r" t="t"/>
              <a:pathLst>
                <a:path extrusionOk="0" h="5379" w="11266">
                  <a:moveTo>
                    <a:pt x="10586" y="1"/>
                  </a:moveTo>
                  <a:lnTo>
                    <a:pt x="9228" y="114"/>
                  </a:lnTo>
                  <a:lnTo>
                    <a:pt x="7869" y="340"/>
                  </a:lnTo>
                  <a:lnTo>
                    <a:pt x="6567" y="623"/>
                  </a:lnTo>
                  <a:lnTo>
                    <a:pt x="5265" y="1020"/>
                  </a:lnTo>
                  <a:lnTo>
                    <a:pt x="4020" y="1529"/>
                  </a:lnTo>
                  <a:lnTo>
                    <a:pt x="2831" y="2152"/>
                  </a:lnTo>
                  <a:lnTo>
                    <a:pt x="2265" y="2491"/>
                  </a:lnTo>
                  <a:lnTo>
                    <a:pt x="1699" y="2888"/>
                  </a:lnTo>
                  <a:lnTo>
                    <a:pt x="1189" y="3284"/>
                  </a:lnTo>
                  <a:lnTo>
                    <a:pt x="680" y="3737"/>
                  </a:lnTo>
                  <a:lnTo>
                    <a:pt x="170" y="4189"/>
                  </a:lnTo>
                  <a:lnTo>
                    <a:pt x="1" y="4416"/>
                  </a:lnTo>
                  <a:lnTo>
                    <a:pt x="1" y="4699"/>
                  </a:lnTo>
                  <a:lnTo>
                    <a:pt x="1" y="4925"/>
                  </a:lnTo>
                  <a:lnTo>
                    <a:pt x="170" y="5152"/>
                  </a:lnTo>
                  <a:lnTo>
                    <a:pt x="397" y="5322"/>
                  </a:lnTo>
                  <a:lnTo>
                    <a:pt x="623" y="5378"/>
                  </a:lnTo>
                  <a:lnTo>
                    <a:pt x="906" y="5322"/>
                  </a:lnTo>
                  <a:lnTo>
                    <a:pt x="1133" y="5152"/>
                  </a:lnTo>
                  <a:lnTo>
                    <a:pt x="1472" y="4812"/>
                  </a:lnTo>
                  <a:lnTo>
                    <a:pt x="1925" y="4416"/>
                  </a:lnTo>
                  <a:lnTo>
                    <a:pt x="2095" y="4303"/>
                  </a:lnTo>
                  <a:lnTo>
                    <a:pt x="2435" y="4020"/>
                  </a:lnTo>
                  <a:lnTo>
                    <a:pt x="3340" y="3454"/>
                  </a:lnTo>
                  <a:lnTo>
                    <a:pt x="4246" y="2944"/>
                  </a:lnTo>
                  <a:lnTo>
                    <a:pt x="5491" y="2435"/>
                  </a:lnTo>
                  <a:lnTo>
                    <a:pt x="6793" y="1982"/>
                  </a:lnTo>
                  <a:lnTo>
                    <a:pt x="7699" y="1755"/>
                  </a:lnTo>
                  <a:lnTo>
                    <a:pt x="8661" y="1586"/>
                  </a:lnTo>
                  <a:lnTo>
                    <a:pt x="9624" y="1416"/>
                  </a:lnTo>
                  <a:lnTo>
                    <a:pt x="10586" y="1359"/>
                  </a:lnTo>
                  <a:lnTo>
                    <a:pt x="10813" y="1303"/>
                  </a:lnTo>
                  <a:lnTo>
                    <a:pt x="11039" y="1133"/>
                  </a:lnTo>
                  <a:lnTo>
                    <a:pt x="11209" y="963"/>
                  </a:lnTo>
                  <a:lnTo>
                    <a:pt x="11265" y="680"/>
                  </a:lnTo>
                  <a:lnTo>
                    <a:pt x="11209" y="397"/>
                  </a:lnTo>
                  <a:lnTo>
                    <a:pt x="11039" y="170"/>
                  </a:lnTo>
                  <a:lnTo>
                    <a:pt x="10813" y="57"/>
                  </a:lnTo>
                  <a:lnTo>
                    <a:pt x="10586" y="1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4564925" y="2261813"/>
              <a:ext cx="379275" cy="290125"/>
            </a:xfrm>
            <a:custGeom>
              <a:rect b="b" l="l" r="r" t="t"/>
              <a:pathLst>
                <a:path extrusionOk="0" h="11605" w="15171">
                  <a:moveTo>
                    <a:pt x="14322" y="0"/>
                  </a:moveTo>
                  <a:lnTo>
                    <a:pt x="13020" y="453"/>
                  </a:lnTo>
                  <a:lnTo>
                    <a:pt x="11774" y="963"/>
                  </a:lnTo>
                  <a:lnTo>
                    <a:pt x="10529" y="1529"/>
                  </a:lnTo>
                  <a:lnTo>
                    <a:pt x="9340" y="2095"/>
                  </a:lnTo>
                  <a:lnTo>
                    <a:pt x="8151" y="2774"/>
                  </a:lnTo>
                  <a:lnTo>
                    <a:pt x="7019" y="3510"/>
                  </a:lnTo>
                  <a:lnTo>
                    <a:pt x="5887" y="4302"/>
                  </a:lnTo>
                  <a:lnTo>
                    <a:pt x="4812" y="5095"/>
                  </a:lnTo>
                  <a:lnTo>
                    <a:pt x="3680" y="6170"/>
                  </a:lnTo>
                  <a:lnTo>
                    <a:pt x="2547" y="7246"/>
                  </a:lnTo>
                  <a:lnTo>
                    <a:pt x="1529" y="8435"/>
                  </a:lnTo>
                  <a:lnTo>
                    <a:pt x="623" y="9737"/>
                  </a:lnTo>
                  <a:lnTo>
                    <a:pt x="340" y="10133"/>
                  </a:lnTo>
                  <a:lnTo>
                    <a:pt x="57" y="10642"/>
                  </a:lnTo>
                  <a:lnTo>
                    <a:pt x="0" y="10869"/>
                  </a:lnTo>
                  <a:lnTo>
                    <a:pt x="0" y="11152"/>
                  </a:lnTo>
                  <a:lnTo>
                    <a:pt x="113" y="11378"/>
                  </a:lnTo>
                  <a:lnTo>
                    <a:pt x="340" y="11548"/>
                  </a:lnTo>
                  <a:lnTo>
                    <a:pt x="566" y="11605"/>
                  </a:lnTo>
                  <a:lnTo>
                    <a:pt x="849" y="11605"/>
                  </a:lnTo>
                  <a:lnTo>
                    <a:pt x="1076" y="11491"/>
                  </a:lnTo>
                  <a:lnTo>
                    <a:pt x="1245" y="11322"/>
                  </a:lnTo>
                  <a:lnTo>
                    <a:pt x="1642" y="10586"/>
                  </a:lnTo>
                  <a:lnTo>
                    <a:pt x="2208" y="9793"/>
                  </a:lnTo>
                  <a:lnTo>
                    <a:pt x="2378" y="9567"/>
                  </a:lnTo>
                  <a:lnTo>
                    <a:pt x="2434" y="9454"/>
                  </a:lnTo>
                  <a:lnTo>
                    <a:pt x="2491" y="9454"/>
                  </a:lnTo>
                  <a:lnTo>
                    <a:pt x="2944" y="8887"/>
                  </a:lnTo>
                  <a:lnTo>
                    <a:pt x="3566" y="8152"/>
                  </a:lnTo>
                  <a:lnTo>
                    <a:pt x="4246" y="7416"/>
                  </a:lnTo>
                  <a:lnTo>
                    <a:pt x="4982" y="6793"/>
                  </a:lnTo>
                  <a:lnTo>
                    <a:pt x="5717" y="6114"/>
                  </a:lnTo>
                  <a:lnTo>
                    <a:pt x="6453" y="5548"/>
                  </a:lnTo>
                  <a:lnTo>
                    <a:pt x="7246" y="4982"/>
                  </a:lnTo>
                  <a:lnTo>
                    <a:pt x="8038" y="4416"/>
                  </a:lnTo>
                  <a:lnTo>
                    <a:pt x="8887" y="3906"/>
                  </a:lnTo>
                  <a:lnTo>
                    <a:pt x="10303" y="3114"/>
                  </a:lnTo>
                  <a:lnTo>
                    <a:pt x="11718" y="2434"/>
                  </a:lnTo>
                  <a:lnTo>
                    <a:pt x="13189" y="1868"/>
                  </a:lnTo>
                  <a:lnTo>
                    <a:pt x="14661" y="1359"/>
                  </a:lnTo>
                  <a:lnTo>
                    <a:pt x="14888" y="1189"/>
                  </a:lnTo>
                  <a:lnTo>
                    <a:pt x="15057" y="1019"/>
                  </a:lnTo>
                  <a:lnTo>
                    <a:pt x="15171" y="793"/>
                  </a:lnTo>
                  <a:lnTo>
                    <a:pt x="15114" y="510"/>
                  </a:lnTo>
                  <a:lnTo>
                    <a:pt x="15001" y="283"/>
                  </a:lnTo>
                  <a:lnTo>
                    <a:pt x="14831" y="113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69" name="Google Shape;169;p13"/>
          <p:cNvGrpSpPr/>
          <p:nvPr/>
        </p:nvGrpSpPr>
        <p:grpSpPr>
          <a:xfrm>
            <a:off x="5571813" y="2571750"/>
            <a:ext cx="948175" cy="946775"/>
            <a:chOff x="4097913" y="2098363"/>
            <a:chExt cx="948175" cy="946775"/>
          </a:xfrm>
        </p:grpSpPr>
        <p:sp>
          <p:nvSpPr>
            <p:cNvPr id="170" name="Google Shape;170;p13"/>
            <p:cNvSpPr/>
            <p:nvPr/>
          </p:nvSpPr>
          <p:spPr>
            <a:xfrm>
              <a:off x="4097913" y="2098363"/>
              <a:ext cx="948175" cy="946775"/>
            </a:xfrm>
            <a:custGeom>
              <a:rect b="b" l="l" r="r" t="t"/>
              <a:pathLst>
                <a:path extrusionOk="0" h="37871" w="37927">
                  <a:moveTo>
                    <a:pt x="18001" y="1"/>
                  </a:moveTo>
                  <a:lnTo>
                    <a:pt x="17039" y="114"/>
                  </a:lnTo>
                  <a:lnTo>
                    <a:pt x="16077" y="227"/>
                  </a:lnTo>
                  <a:lnTo>
                    <a:pt x="15171" y="397"/>
                  </a:lnTo>
                  <a:lnTo>
                    <a:pt x="14209" y="624"/>
                  </a:lnTo>
                  <a:lnTo>
                    <a:pt x="13360" y="850"/>
                  </a:lnTo>
                  <a:lnTo>
                    <a:pt x="12454" y="1133"/>
                  </a:lnTo>
                  <a:lnTo>
                    <a:pt x="11605" y="1473"/>
                  </a:lnTo>
                  <a:lnTo>
                    <a:pt x="10756" y="1869"/>
                  </a:lnTo>
                  <a:lnTo>
                    <a:pt x="9963" y="2265"/>
                  </a:lnTo>
                  <a:lnTo>
                    <a:pt x="9171" y="2718"/>
                  </a:lnTo>
                  <a:lnTo>
                    <a:pt x="8378" y="3227"/>
                  </a:lnTo>
                  <a:lnTo>
                    <a:pt x="7642" y="3793"/>
                  </a:lnTo>
                  <a:lnTo>
                    <a:pt x="6907" y="4303"/>
                  </a:lnTo>
                  <a:lnTo>
                    <a:pt x="6227" y="4926"/>
                  </a:lnTo>
                  <a:lnTo>
                    <a:pt x="5548" y="5548"/>
                  </a:lnTo>
                  <a:lnTo>
                    <a:pt x="4925" y="6228"/>
                  </a:lnTo>
                  <a:lnTo>
                    <a:pt x="4359" y="6907"/>
                  </a:lnTo>
                  <a:lnTo>
                    <a:pt x="3793" y="7643"/>
                  </a:lnTo>
                  <a:lnTo>
                    <a:pt x="3284" y="8379"/>
                  </a:lnTo>
                  <a:lnTo>
                    <a:pt x="2774" y="9115"/>
                  </a:lnTo>
                  <a:lnTo>
                    <a:pt x="2321" y="9907"/>
                  </a:lnTo>
                  <a:lnTo>
                    <a:pt x="1869" y="10756"/>
                  </a:lnTo>
                  <a:lnTo>
                    <a:pt x="1529" y="11549"/>
                  </a:lnTo>
                  <a:lnTo>
                    <a:pt x="1189" y="12454"/>
                  </a:lnTo>
                  <a:lnTo>
                    <a:pt x="850" y="13303"/>
                  </a:lnTo>
                  <a:lnTo>
                    <a:pt x="623" y="14209"/>
                  </a:lnTo>
                  <a:lnTo>
                    <a:pt x="397" y="15115"/>
                  </a:lnTo>
                  <a:lnTo>
                    <a:pt x="227" y="16077"/>
                  </a:lnTo>
                  <a:lnTo>
                    <a:pt x="114" y="16983"/>
                  </a:lnTo>
                  <a:lnTo>
                    <a:pt x="57" y="17945"/>
                  </a:lnTo>
                  <a:lnTo>
                    <a:pt x="1" y="18964"/>
                  </a:lnTo>
                  <a:lnTo>
                    <a:pt x="57" y="19926"/>
                  </a:lnTo>
                  <a:lnTo>
                    <a:pt x="114" y="20889"/>
                  </a:lnTo>
                  <a:lnTo>
                    <a:pt x="227" y="21794"/>
                  </a:lnTo>
                  <a:lnTo>
                    <a:pt x="397" y="22757"/>
                  </a:lnTo>
                  <a:lnTo>
                    <a:pt x="623" y="23662"/>
                  </a:lnTo>
                  <a:lnTo>
                    <a:pt x="850" y="24568"/>
                  </a:lnTo>
                  <a:lnTo>
                    <a:pt x="1189" y="25474"/>
                  </a:lnTo>
                  <a:lnTo>
                    <a:pt x="1529" y="26323"/>
                  </a:lnTo>
                  <a:lnTo>
                    <a:pt x="1869" y="27172"/>
                  </a:lnTo>
                  <a:lnTo>
                    <a:pt x="2321" y="27964"/>
                  </a:lnTo>
                  <a:lnTo>
                    <a:pt x="2774" y="28757"/>
                  </a:lnTo>
                  <a:lnTo>
                    <a:pt x="3284" y="29549"/>
                  </a:lnTo>
                  <a:lnTo>
                    <a:pt x="3793" y="30285"/>
                  </a:lnTo>
                  <a:lnTo>
                    <a:pt x="4359" y="30965"/>
                  </a:lnTo>
                  <a:lnTo>
                    <a:pt x="4925" y="31644"/>
                  </a:lnTo>
                  <a:lnTo>
                    <a:pt x="5548" y="32323"/>
                  </a:lnTo>
                  <a:lnTo>
                    <a:pt x="6227" y="32946"/>
                  </a:lnTo>
                  <a:lnTo>
                    <a:pt x="6907" y="33569"/>
                  </a:lnTo>
                  <a:lnTo>
                    <a:pt x="7642" y="34135"/>
                  </a:lnTo>
                  <a:lnTo>
                    <a:pt x="8378" y="34644"/>
                  </a:lnTo>
                  <a:lnTo>
                    <a:pt x="9171" y="35154"/>
                  </a:lnTo>
                  <a:lnTo>
                    <a:pt x="9963" y="35606"/>
                  </a:lnTo>
                  <a:lnTo>
                    <a:pt x="10756" y="36003"/>
                  </a:lnTo>
                  <a:lnTo>
                    <a:pt x="11605" y="36399"/>
                  </a:lnTo>
                  <a:lnTo>
                    <a:pt x="12454" y="36738"/>
                  </a:lnTo>
                  <a:lnTo>
                    <a:pt x="13360" y="37022"/>
                  </a:lnTo>
                  <a:lnTo>
                    <a:pt x="14209" y="37305"/>
                  </a:lnTo>
                  <a:lnTo>
                    <a:pt x="15171" y="37474"/>
                  </a:lnTo>
                  <a:lnTo>
                    <a:pt x="16077" y="37644"/>
                  </a:lnTo>
                  <a:lnTo>
                    <a:pt x="17039" y="37757"/>
                  </a:lnTo>
                  <a:lnTo>
                    <a:pt x="18001" y="37871"/>
                  </a:lnTo>
                  <a:lnTo>
                    <a:pt x="19926" y="37871"/>
                  </a:lnTo>
                  <a:lnTo>
                    <a:pt x="20888" y="37757"/>
                  </a:lnTo>
                  <a:lnTo>
                    <a:pt x="21851" y="37644"/>
                  </a:lnTo>
                  <a:lnTo>
                    <a:pt x="22756" y="37474"/>
                  </a:lnTo>
                  <a:lnTo>
                    <a:pt x="23662" y="37305"/>
                  </a:lnTo>
                  <a:lnTo>
                    <a:pt x="24568" y="37022"/>
                  </a:lnTo>
                  <a:lnTo>
                    <a:pt x="25474" y="36738"/>
                  </a:lnTo>
                  <a:lnTo>
                    <a:pt x="26323" y="36399"/>
                  </a:lnTo>
                  <a:lnTo>
                    <a:pt x="27172" y="36003"/>
                  </a:lnTo>
                  <a:lnTo>
                    <a:pt x="27964" y="35606"/>
                  </a:lnTo>
                  <a:lnTo>
                    <a:pt x="28757" y="35154"/>
                  </a:lnTo>
                  <a:lnTo>
                    <a:pt x="29549" y="34644"/>
                  </a:lnTo>
                  <a:lnTo>
                    <a:pt x="30285" y="34135"/>
                  </a:lnTo>
                  <a:lnTo>
                    <a:pt x="31021" y="33569"/>
                  </a:lnTo>
                  <a:lnTo>
                    <a:pt x="31700" y="32946"/>
                  </a:lnTo>
                  <a:lnTo>
                    <a:pt x="32323" y="32323"/>
                  </a:lnTo>
                  <a:lnTo>
                    <a:pt x="33002" y="31644"/>
                  </a:lnTo>
                  <a:lnTo>
                    <a:pt x="33568" y="30965"/>
                  </a:lnTo>
                  <a:lnTo>
                    <a:pt x="34134" y="30285"/>
                  </a:lnTo>
                  <a:lnTo>
                    <a:pt x="34644" y="29549"/>
                  </a:lnTo>
                  <a:lnTo>
                    <a:pt x="35153" y="28757"/>
                  </a:lnTo>
                  <a:lnTo>
                    <a:pt x="35606" y="27964"/>
                  </a:lnTo>
                  <a:lnTo>
                    <a:pt x="36059" y="27172"/>
                  </a:lnTo>
                  <a:lnTo>
                    <a:pt x="36399" y="26323"/>
                  </a:lnTo>
                  <a:lnTo>
                    <a:pt x="36738" y="25474"/>
                  </a:lnTo>
                  <a:lnTo>
                    <a:pt x="37021" y="24568"/>
                  </a:lnTo>
                  <a:lnTo>
                    <a:pt x="37304" y="23662"/>
                  </a:lnTo>
                  <a:lnTo>
                    <a:pt x="37531" y="22757"/>
                  </a:lnTo>
                  <a:lnTo>
                    <a:pt x="37701" y="21794"/>
                  </a:lnTo>
                  <a:lnTo>
                    <a:pt x="37814" y="20889"/>
                  </a:lnTo>
                  <a:lnTo>
                    <a:pt x="37870" y="19926"/>
                  </a:lnTo>
                  <a:lnTo>
                    <a:pt x="37927" y="18964"/>
                  </a:lnTo>
                  <a:lnTo>
                    <a:pt x="37870" y="17945"/>
                  </a:lnTo>
                  <a:lnTo>
                    <a:pt x="37814" y="16983"/>
                  </a:lnTo>
                  <a:lnTo>
                    <a:pt x="37701" y="16077"/>
                  </a:lnTo>
                  <a:lnTo>
                    <a:pt x="37531" y="15115"/>
                  </a:lnTo>
                  <a:lnTo>
                    <a:pt x="37304" y="14209"/>
                  </a:lnTo>
                  <a:lnTo>
                    <a:pt x="37021" y="13303"/>
                  </a:lnTo>
                  <a:lnTo>
                    <a:pt x="36738" y="12454"/>
                  </a:lnTo>
                  <a:lnTo>
                    <a:pt x="36399" y="11549"/>
                  </a:lnTo>
                  <a:lnTo>
                    <a:pt x="36059" y="10756"/>
                  </a:lnTo>
                  <a:lnTo>
                    <a:pt x="35606" y="9907"/>
                  </a:lnTo>
                  <a:lnTo>
                    <a:pt x="35153" y="9115"/>
                  </a:lnTo>
                  <a:lnTo>
                    <a:pt x="34644" y="8379"/>
                  </a:lnTo>
                  <a:lnTo>
                    <a:pt x="34134" y="7643"/>
                  </a:lnTo>
                  <a:lnTo>
                    <a:pt x="33568" y="6907"/>
                  </a:lnTo>
                  <a:lnTo>
                    <a:pt x="33002" y="6228"/>
                  </a:lnTo>
                  <a:lnTo>
                    <a:pt x="32323" y="5548"/>
                  </a:lnTo>
                  <a:lnTo>
                    <a:pt x="31700" y="4926"/>
                  </a:lnTo>
                  <a:lnTo>
                    <a:pt x="31021" y="4303"/>
                  </a:lnTo>
                  <a:lnTo>
                    <a:pt x="30285" y="3793"/>
                  </a:lnTo>
                  <a:lnTo>
                    <a:pt x="29549" y="3227"/>
                  </a:lnTo>
                  <a:lnTo>
                    <a:pt x="28757" y="2718"/>
                  </a:lnTo>
                  <a:lnTo>
                    <a:pt x="27964" y="2265"/>
                  </a:lnTo>
                  <a:lnTo>
                    <a:pt x="27172" y="1869"/>
                  </a:lnTo>
                  <a:lnTo>
                    <a:pt x="26323" y="1473"/>
                  </a:lnTo>
                  <a:lnTo>
                    <a:pt x="25474" y="1133"/>
                  </a:lnTo>
                  <a:lnTo>
                    <a:pt x="24568" y="850"/>
                  </a:lnTo>
                  <a:lnTo>
                    <a:pt x="23662" y="624"/>
                  </a:lnTo>
                  <a:lnTo>
                    <a:pt x="22756" y="397"/>
                  </a:lnTo>
                  <a:lnTo>
                    <a:pt x="21851" y="227"/>
                  </a:lnTo>
                  <a:lnTo>
                    <a:pt x="20888" y="114"/>
                  </a:lnTo>
                  <a:lnTo>
                    <a:pt x="199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294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168663" y="2167713"/>
              <a:ext cx="806675" cy="808075"/>
            </a:xfrm>
            <a:custGeom>
              <a:rect b="b" l="l" r="r" t="t"/>
              <a:pathLst>
                <a:path extrusionOk="0" h="32323" w="32267">
                  <a:moveTo>
                    <a:pt x="16134" y="1"/>
                  </a:moveTo>
                  <a:lnTo>
                    <a:pt x="15285" y="57"/>
                  </a:lnTo>
                  <a:lnTo>
                    <a:pt x="14492" y="114"/>
                  </a:lnTo>
                  <a:lnTo>
                    <a:pt x="13643" y="170"/>
                  </a:lnTo>
                  <a:lnTo>
                    <a:pt x="12851" y="340"/>
                  </a:lnTo>
                  <a:lnTo>
                    <a:pt x="12115" y="510"/>
                  </a:lnTo>
                  <a:lnTo>
                    <a:pt x="11322" y="736"/>
                  </a:lnTo>
                  <a:lnTo>
                    <a:pt x="10586" y="963"/>
                  </a:lnTo>
                  <a:lnTo>
                    <a:pt x="9850" y="1303"/>
                  </a:lnTo>
                  <a:lnTo>
                    <a:pt x="9115" y="1586"/>
                  </a:lnTo>
                  <a:lnTo>
                    <a:pt x="8435" y="1982"/>
                  </a:lnTo>
                  <a:lnTo>
                    <a:pt x="7756" y="2321"/>
                  </a:lnTo>
                  <a:lnTo>
                    <a:pt x="7077" y="2774"/>
                  </a:lnTo>
                  <a:lnTo>
                    <a:pt x="6454" y="3227"/>
                  </a:lnTo>
                  <a:lnTo>
                    <a:pt x="5831" y="3680"/>
                  </a:lnTo>
                  <a:lnTo>
                    <a:pt x="5265" y="4189"/>
                  </a:lnTo>
                  <a:lnTo>
                    <a:pt x="4699" y="4756"/>
                  </a:lnTo>
                  <a:lnTo>
                    <a:pt x="4190" y="5322"/>
                  </a:lnTo>
                  <a:lnTo>
                    <a:pt x="3680" y="5888"/>
                  </a:lnTo>
                  <a:lnTo>
                    <a:pt x="3171" y="6510"/>
                  </a:lnTo>
                  <a:lnTo>
                    <a:pt x="2718" y="7133"/>
                  </a:lnTo>
                  <a:lnTo>
                    <a:pt x="2322" y="7812"/>
                  </a:lnTo>
                  <a:lnTo>
                    <a:pt x="1926" y="8492"/>
                  </a:lnTo>
                  <a:lnTo>
                    <a:pt x="1586" y="9171"/>
                  </a:lnTo>
                  <a:lnTo>
                    <a:pt x="1246" y="9850"/>
                  </a:lnTo>
                  <a:lnTo>
                    <a:pt x="963" y="10586"/>
                  </a:lnTo>
                  <a:lnTo>
                    <a:pt x="680" y="11378"/>
                  </a:lnTo>
                  <a:lnTo>
                    <a:pt x="510" y="12114"/>
                  </a:lnTo>
                  <a:lnTo>
                    <a:pt x="284" y="12907"/>
                  </a:lnTo>
                  <a:lnTo>
                    <a:pt x="171" y="13699"/>
                  </a:lnTo>
                  <a:lnTo>
                    <a:pt x="57" y="14492"/>
                  </a:lnTo>
                  <a:lnTo>
                    <a:pt x="1" y="15341"/>
                  </a:lnTo>
                  <a:lnTo>
                    <a:pt x="1" y="16190"/>
                  </a:lnTo>
                  <a:lnTo>
                    <a:pt x="1" y="16983"/>
                  </a:lnTo>
                  <a:lnTo>
                    <a:pt x="57" y="17832"/>
                  </a:lnTo>
                  <a:lnTo>
                    <a:pt x="171" y="18624"/>
                  </a:lnTo>
                  <a:lnTo>
                    <a:pt x="284" y="19417"/>
                  </a:lnTo>
                  <a:lnTo>
                    <a:pt x="510" y="20209"/>
                  </a:lnTo>
                  <a:lnTo>
                    <a:pt x="680" y="20945"/>
                  </a:lnTo>
                  <a:lnTo>
                    <a:pt x="963" y="21737"/>
                  </a:lnTo>
                  <a:lnTo>
                    <a:pt x="1246" y="22473"/>
                  </a:lnTo>
                  <a:lnTo>
                    <a:pt x="1586" y="23153"/>
                  </a:lnTo>
                  <a:lnTo>
                    <a:pt x="1926" y="23889"/>
                  </a:lnTo>
                  <a:lnTo>
                    <a:pt x="2322" y="24568"/>
                  </a:lnTo>
                  <a:lnTo>
                    <a:pt x="2718" y="25190"/>
                  </a:lnTo>
                  <a:lnTo>
                    <a:pt x="3171" y="25813"/>
                  </a:lnTo>
                  <a:lnTo>
                    <a:pt x="3680" y="26436"/>
                  </a:lnTo>
                  <a:lnTo>
                    <a:pt x="4190" y="27058"/>
                  </a:lnTo>
                  <a:lnTo>
                    <a:pt x="4699" y="27568"/>
                  </a:lnTo>
                  <a:lnTo>
                    <a:pt x="5265" y="28134"/>
                  </a:lnTo>
                  <a:lnTo>
                    <a:pt x="5831" y="28643"/>
                  </a:lnTo>
                  <a:lnTo>
                    <a:pt x="6454" y="29096"/>
                  </a:lnTo>
                  <a:lnTo>
                    <a:pt x="7077" y="29549"/>
                  </a:lnTo>
                  <a:lnTo>
                    <a:pt x="7756" y="30002"/>
                  </a:lnTo>
                  <a:lnTo>
                    <a:pt x="8435" y="30398"/>
                  </a:lnTo>
                  <a:lnTo>
                    <a:pt x="9115" y="30738"/>
                  </a:lnTo>
                  <a:lnTo>
                    <a:pt x="9850" y="31078"/>
                  </a:lnTo>
                  <a:lnTo>
                    <a:pt x="10586" y="31361"/>
                  </a:lnTo>
                  <a:lnTo>
                    <a:pt x="11322" y="31587"/>
                  </a:lnTo>
                  <a:lnTo>
                    <a:pt x="12115" y="31813"/>
                  </a:lnTo>
                  <a:lnTo>
                    <a:pt x="12851" y="31983"/>
                  </a:lnTo>
                  <a:lnTo>
                    <a:pt x="13643" y="32153"/>
                  </a:lnTo>
                  <a:lnTo>
                    <a:pt x="14492" y="32266"/>
                  </a:lnTo>
                  <a:lnTo>
                    <a:pt x="15285" y="32323"/>
                  </a:lnTo>
                  <a:lnTo>
                    <a:pt x="16983" y="32323"/>
                  </a:lnTo>
                  <a:lnTo>
                    <a:pt x="17775" y="32266"/>
                  </a:lnTo>
                  <a:lnTo>
                    <a:pt x="18568" y="32153"/>
                  </a:lnTo>
                  <a:lnTo>
                    <a:pt x="19360" y="31983"/>
                  </a:lnTo>
                  <a:lnTo>
                    <a:pt x="20153" y="31813"/>
                  </a:lnTo>
                  <a:lnTo>
                    <a:pt x="20945" y="31587"/>
                  </a:lnTo>
                  <a:lnTo>
                    <a:pt x="21681" y="31361"/>
                  </a:lnTo>
                  <a:lnTo>
                    <a:pt x="22417" y="31078"/>
                  </a:lnTo>
                  <a:lnTo>
                    <a:pt x="23153" y="30738"/>
                  </a:lnTo>
                  <a:lnTo>
                    <a:pt x="23832" y="30398"/>
                  </a:lnTo>
                  <a:lnTo>
                    <a:pt x="24512" y="30002"/>
                  </a:lnTo>
                  <a:lnTo>
                    <a:pt x="25191" y="29549"/>
                  </a:lnTo>
                  <a:lnTo>
                    <a:pt x="25813" y="29096"/>
                  </a:lnTo>
                  <a:lnTo>
                    <a:pt x="26436" y="28643"/>
                  </a:lnTo>
                  <a:lnTo>
                    <a:pt x="27002" y="28134"/>
                  </a:lnTo>
                  <a:lnTo>
                    <a:pt x="27568" y="27568"/>
                  </a:lnTo>
                  <a:lnTo>
                    <a:pt x="28078" y="27058"/>
                  </a:lnTo>
                  <a:lnTo>
                    <a:pt x="28587" y="26436"/>
                  </a:lnTo>
                  <a:lnTo>
                    <a:pt x="29097" y="25813"/>
                  </a:lnTo>
                  <a:lnTo>
                    <a:pt x="29550" y="25190"/>
                  </a:lnTo>
                  <a:lnTo>
                    <a:pt x="29946" y="24568"/>
                  </a:lnTo>
                  <a:lnTo>
                    <a:pt x="30342" y="23889"/>
                  </a:lnTo>
                  <a:lnTo>
                    <a:pt x="30682" y="23153"/>
                  </a:lnTo>
                  <a:lnTo>
                    <a:pt x="31021" y="22473"/>
                  </a:lnTo>
                  <a:lnTo>
                    <a:pt x="31304" y="21737"/>
                  </a:lnTo>
                  <a:lnTo>
                    <a:pt x="31587" y="20945"/>
                  </a:lnTo>
                  <a:lnTo>
                    <a:pt x="31757" y="20209"/>
                  </a:lnTo>
                  <a:lnTo>
                    <a:pt x="31984" y="19417"/>
                  </a:lnTo>
                  <a:lnTo>
                    <a:pt x="32097" y="18624"/>
                  </a:lnTo>
                  <a:lnTo>
                    <a:pt x="32210" y="17832"/>
                  </a:lnTo>
                  <a:lnTo>
                    <a:pt x="32267" y="16983"/>
                  </a:lnTo>
                  <a:lnTo>
                    <a:pt x="32267" y="16190"/>
                  </a:lnTo>
                  <a:lnTo>
                    <a:pt x="32267" y="15341"/>
                  </a:lnTo>
                  <a:lnTo>
                    <a:pt x="32210" y="14492"/>
                  </a:lnTo>
                  <a:lnTo>
                    <a:pt x="32097" y="13699"/>
                  </a:lnTo>
                  <a:lnTo>
                    <a:pt x="31984" y="12907"/>
                  </a:lnTo>
                  <a:lnTo>
                    <a:pt x="31757" y="12114"/>
                  </a:lnTo>
                  <a:lnTo>
                    <a:pt x="31587" y="11378"/>
                  </a:lnTo>
                  <a:lnTo>
                    <a:pt x="31304" y="10586"/>
                  </a:lnTo>
                  <a:lnTo>
                    <a:pt x="31021" y="9850"/>
                  </a:lnTo>
                  <a:lnTo>
                    <a:pt x="30682" y="9171"/>
                  </a:lnTo>
                  <a:lnTo>
                    <a:pt x="30342" y="8492"/>
                  </a:lnTo>
                  <a:lnTo>
                    <a:pt x="29946" y="7812"/>
                  </a:lnTo>
                  <a:lnTo>
                    <a:pt x="29550" y="7133"/>
                  </a:lnTo>
                  <a:lnTo>
                    <a:pt x="29097" y="6510"/>
                  </a:lnTo>
                  <a:lnTo>
                    <a:pt x="28587" y="5888"/>
                  </a:lnTo>
                  <a:lnTo>
                    <a:pt x="28078" y="5322"/>
                  </a:lnTo>
                  <a:lnTo>
                    <a:pt x="27568" y="4756"/>
                  </a:lnTo>
                  <a:lnTo>
                    <a:pt x="27002" y="4189"/>
                  </a:lnTo>
                  <a:lnTo>
                    <a:pt x="26436" y="3680"/>
                  </a:lnTo>
                  <a:lnTo>
                    <a:pt x="25813" y="3227"/>
                  </a:lnTo>
                  <a:lnTo>
                    <a:pt x="25191" y="2774"/>
                  </a:lnTo>
                  <a:lnTo>
                    <a:pt x="24512" y="2321"/>
                  </a:lnTo>
                  <a:lnTo>
                    <a:pt x="23832" y="1982"/>
                  </a:lnTo>
                  <a:lnTo>
                    <a:pt x="23153" y="1586"/>
                  </a:lnTo>
                  <a:lnTo>
                    <a:pt x="22417" y="1303"/>
                  </a:lnTo>
                  <a:lnTo>
                    <a:pt x="21681" y="963"/>
                  </a:lnTo>
                  <a:lnTo>
                    <a:pt x="20945" y="736"/>
                  </a:lnTo>
                  <a:lnTo>
                    <a:pt x="20153" y="510"/>
                  </a:lnTo>
                  <a:lnTo>
                    <a:pt x="19360" y="340"/>
                  </a:lnTo>
                  <a:lnTo>
                    <a:pt x="18568" y="170"/>
                  </a:lnTo>
                  <a:lnTo>
                    <a:pt x="17775" y="114"/>
                  </a:lnTo>
                  <a:lnTo>
                    <a:pt x="16983" y="57"/>
                  </a:lnTo>
                  <a:lnTo>
                    <a:pt x="16134" y="1"/>
                  </a:lnTo>
                  <a:close/>
                </a:path>
              </a:pathLst>
            </a:custGeom>
            <a:solidFill>
              <a:srgbClr val="F29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4438963" y="2514438"/>
              <a:ext cx="77875" cy="76425"/>
            </a:xfrm>
            <a:custGeom>
              <a:rect b="b" l="l" r="r" t="t"/>
              <a:pathLst>
                <a:path extrusionOk="0" h="3057" w="3115">
                  <a:moveTo>
                    <a:pt x="1246" y="0"/>
                  </a:moveTo>
                  <a:lnTo>
                    <a:pt x="963" y="113"/>
                  </a:lnTo>
                  <a:lnTo>
                    <a:pt x="680" y="283"/>
                  </a:lnTo>
                  <a:lnTo>
                    <a:pt x="454" y="453"/>
                  </a:lnTo>
                  <a:lnTo>
                    <a:pt x="284" y="679"/>
                  </a:lnTo>
                  <a:lnTo>
                    <a:pt x="114" y="962"/>
                  </a:lnTo>
                  <a:lnTo>
                    <a:pt x="57" y="1246"/>
                  </a:lnTo>
                  <a:lnTo>
                    <a:pt x="1" y="1529"/>
                  </a:lnTo>
                  <a:lnTo>
                    <a:pt x="57" y="1868"/>
                  </a:lnTo>
                  <a:lnTo>
                    <a:pt x="114" y="2151"/>
                  </a:lnTo>
                  <a:lnTo>
                    <a:pt x="284" y="2378"/>
                  </a:lnTo>
                  <a:lnTo>
                    <a:pt x="454" y="2604"/>
                  </a:lnTo>
                  <a:lnTo>
                    <a:pt x="680" y="2831"/>
                  </a:lnTo>
                  <a:lnTo>
                    <a:pt x="963" y="2944"/>
                  </a:lnTo>
                  <a:lnTo>
                    <a:pt x="1246" y="3057"/>
                  </a:lnTo>
                  <a:lnTo>
                    <a:pt x="1869" y="3057"/>
                  </a:lnTo>
                  <a:lnTo>
                    <a:pt x="2152" y="2944"/>
                  </a:lnTo>
                  <a:lnTo>
                    <a:pt x="2435" y="2831"/>
                  </a:lnTo>
                  <a:lnTo>
                    <a:pt x="2661" y="2604"/>
                  </a:lnTo>
                  <a:lnTo>
                    <a:pt x="2831" y="2378"/>
                  </a:lnTo>
                  <a:lnTo>
                    <a:pt x="3001" y="2151"/>
                  </a:lnTo>
                  <a:lnTo>
                    <a:pt x="3057" y="1868"/>
                  </a:lnTo>
                  <a:lnTo>
                    <a:pt x="3114" y="1529"/>
                  </a:lnTo>
                  <a:lnTo>
                    <a:pt x="3057" y="1246"/>
                  </a:lnTo>
                  <a:lnTo>
                    <a:pt x="3001" y="962"/>
                  </a:lnTo>
                  <a:lnTo>
                    <a:pt x="2831" y="679"/>
                  </a:lnTo>
                  <a:lnTo>
                    <a:pt x="2661" y="453"/>
                  </a:lnTo>
                  <a:lnTo>
                    <a:pt x="2435" y="283"/>
                  </a:lnTo>
                  <a:lnTo>
                    <a:pt x="2152" y="113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0C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4627188" y="2514438"/>
              <a:ext cx="77850" cy="76425"/>
            </a:xfrm>
            <a:custGeom>
              <a:rect b="b" l="l" r="r" t="t"/>
              <a:pathLst>
                <a:path extrusionOk="0" h="3057" w="3114">
                  <a:moveTo>
                    <a:pt x="1246" y="0"/>
                  </a:moveTo>
                  <a:lnTo>
                    <a:pt x="963" y="113"/>
                  </a:lnTo>
                  <a:lnTo>
                    <a:pt x="680" y="283"/>
                  </a:lnTo>
                  <a:lnTo>
                    <a:pt x="453" y="453"/>
                  </a:lnTo>
                  <a:lnTo>
                    <a:pt x="283" y="679"/>
                  </a:lnTo>
                  <a:lnTo>
                    <a:pt x="114" y="962"/>
                  </a:lnTo>
                  <a:lnTo>
                    <a:pt x="57" y="1246"/>
                  </a:lnTo>
                  <a:lnTo>
                    <a:pt x="0" y="1529"/>
                  </a:lnTo>
                  <a:lnTo>
                    <a:pt x="57" y="1868"/>
                  </a:lnTo>
                  <a:lnTo>
                    <a:pt x="114" y="2151"/>
                  </a:lnTo>
                  <a:lnTo>
                    <a:pt x="283" y="2378"/>
                  </a:lnTo>
                  <a:lnTo>
                    <a:pt x="453" y="2604"/>
                  </a:lnTo>
                  <a:lnTo>
                    <a:pt x="680" y="2831"/>
                  </a:lnTo>
                  <a:lnTo>
                    <a:pt x="963" y="2944"/>
                  </a:lnTo>
                  <a:lnTo>
                    <a:pt x="1246" y="3057"/>
                  </a:lnTo>
                  <a:lnTo>
                    <a:pt x="1868" y="3057"/>
                  </a:lnTo>
                  <a:lnTo>
                    <a:pt x="2151" y="2944"/>
                  </a:lnTo>
                  <a:lnTo>
                    <a:pt x="2434" y="2831"/>
                  </a:lnTo>
                  <a:lnTo>
                    <a:pt x="2661" y="2604"/>
                  </a:lnTo>
                  <a:lnTo>
                    <a:pt x="2831" y="2378"/>
                  </a:lnTo>
                  <a:lnTo>
                    <a:pt x="3001" y="2151"/>
                  </a:lnTo>
                  <a:lnTo>
                    <a:pt x="3057" y="1868"/>
                  </a:lnTo>
                  <a:lnTo>
                    <a:pt x="3114" y="1529"/>
                  </a:lnTo>
                  <a:lnTo>
                    <a:pt x="3057" y="1246"/>
                  </a:lnTo>
                  <a:lnTo>
                    <a:pt x="3001" y="962"/>
                  </a:lnTo>
                  <a:lnTo>
                    <a:pt x="2831" y="679"/>
                  </a:lnTo>
                  <a:lnTo>
                    <a:pt x="2661" y="453"/>
                  </a:lnTo>
                  <a:lnTo>
                    <a:pt x="2434" y="283"/>
                  </a:lnTo>
                  <a:lnTo>
                    <a:pt x="2151" y="113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0C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426238" y="2660188"/>
              <a:ext cx="291550" cy="83525"/>
            </a:xfrm>
            <a:custGeom>
              <a:rect b="b" l="l" r="r" t="t"/>
              <a:pathLst>
                <a:path extrusionOk="0" h="3341" w="11662">
                  <a:moveTo>
                    <a:pt x="283" y="1"/>
                  </a:moveTo>
                  <a:lnTo>
                    <a:pt x="170" y="57"/>
                  </a:lnTo>
                  <a:lnTo>
                    <a:pt x="57" y="114"/>
                  </a:lnTo>
                  <a:lnTo>
                    <a:pt x="0" y="227"/>
                  </a:lnTo>
                  <a:lnTo>
                    <a:pt x="0" y="340"/>
                  </a:lnTo>
                  <a:lnTo>
                    <a:pt x="57" y="510"/>
                  </a:lnTo>
                  <a:lnTo>
                    <a:pt x="397" y="906"/>
                  </a:lnTo>
                  <a:lnTo>
                    <a:pt x="793" y="1303"/>
                  </a:lnTo>
                  <a:lnTo>
                    <a:pt x="1189" y="1642"/>
                  </a:lnTo>
                  <a:lnTo>
                    <a:pt x="1642" y="1982"/>
                  </a:lnTo>
                  <a:lnTo>
                    <a:pt x="2095" y="2265"/>
                  </a:lnTo>
                  <a:lnTo>
                    <a:pt x="2604" y="2491"/>
                  </a:lnTo>
                  <a:lnTo>
                    <a:pt x="3566" y="2888"/>
                  </a:lnTo>
                  <a:lnTo>
                    <a:pt x="4246" y="3114"/>
                  </a:lnTo>
                  <a:lnTo>
                    <a:pt x="4868" y="3227"/>
                  </a:lnTo>
                  <a:lnTo>
                    <a:pt x="5548" y="3340"/>
                  </a:lnTo>
                  <a:lnTo>
                    <a:pt x="6227" y="3340"/>
                  </a:lnTo>
                  <a:lnTo>
                    <a:pt x="6850" y="3284"/>
                  </a:lnTo>
                  <a:lnTo>
                    <a:pt x="7529" y="3171"/>
                  </a:lnTo>
                  <a:lnTo>
                    <a:pt x="8152" y="3001"/>
                  </a:lnTo>
                  <a:lnTo>
                    <a:pt x="8831" y="2774"/>
                  </a:lnTo>
                  <a:lnTo>
                    <a:pt x="9567" y="2378"/>
                  </a:lnTo>
                  <a:lnTo>
                    <a:pt x="10303" y="1812"/>
                  </a:lnTo>
                  <a:lnTo>
                    <a:pt x="10982" y="1246"/>
                  </a:lnTo>
                  <a:lnTo>
                    <a:pt x="11548" y="567"/>
                  </a:lnTo>
                  <a:lnTo>
                    <a:pt x="11605" y="453"/>
                  </a:lnTo>
                  <a:lnTo>
                    <a:pt x="11661" y="340"/>
                  </a:lnTo>
                  <a:lnTo>
                    <a:pt x="11605" y="170"/>
                  </a:lnTo>
                  <a:lnTo>
                    <a:pt x="11548" y="57"/>
                  </a:lnTo>
                  <a:lnTo>
                    <a:pt x="11435" y="1"/>
                  </a:lnTo>
                  <a:lnTo>
                    <a:pt x="11152" y="1"/>
                  </a:lnTo>
                  <a:lnTo>
                    <a:pt x="11039" y="57"/>
                  </a:lnTo>
                  <a:lnTo>
                    <a:pt x="10586" y="623"/>
                  </a:lnTo>
                  <a:lnTo>
                    <a:pt x="10133" y="1076"/>
                  </a:lnTo>
                  <a:lnTo>
                    <a:pt x="9567" y="1529"/>
                  </a:lnTo>
                  <a:lnTo>
                    <a:pt x="9001" y="1869"/>
                  </a:lnTo>
                  <a:lnTo>
                    <a:pt x="8435" y="2208"/>
                  </a:lnTo>
                  <a:lnTo>
                    <a:pt x="7755" y="2435"/>
                  </a:lnTo>
                  <a:lnTo>
                    <a:pt x="7133" y="2605"/>
                  </a:lnTo>
                  <a:lnTo>
                    <a:pt x="6397" y="2661"/>
                  </a:lnTo>
                  <a:lnTo>
                    <a:pt x="5831" y="2661"/>
                  </a:lnTo>
                  <a:lnTo>
                    <a:pt x="5265" y="2605"/>
                  </a:lnTo>
                  <a:lnTo>
                    <a:pt x="4699" y="2491"/>
                  </a:lnTo>
                  <a:lnTo>
                    <a:pt x="4133" y="2378"/>
                  </a:lnTo>
                  <a:lnTo>
                    <a:pt x="3623" y="2208"/>
                  </a:lnTo>
                  <a:lnTo>
                    <a:pt x="3057" y="1982"/>
                  </a:lnTo>
                  <a:lnTo>
                    <a:pt x="2548" y="1755"/>
                  </a:lnTo>
                  <a:lnTo>
                    <a:pt x="2095" y="1416"/>
                  </a:lnTo>
                  <a:lnTo>
                    <a:pt x="1698" y="1189"/>
                  </a:lnTo>
                  <a:lnTo>
                    <a:pt x="1302" y="850"/>
                  </a:lnTo>
                  <a:lnTo>
                    <a:pt x="963" y="510"/>
                  </a:lnTo>
                  <a:lnTo>
                    <a:pt x="623" y="170"/>
                  </a:lnTo>
                  <a:lnTo>
                    <a:pt x="510" y="57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0C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752988">
            <a:off x="3074716" y="4151537"/>
            <a:ext cx="266467" cy="253581"/>
          </a:xfrm>
          <a:prstGeom prst="star5">
            <a:avLst>
              <a:gd fmla="val 27926" name="adj"/>
              <a:gd fmla="val 105146" name="hf"/>
              <a:gd fmla="val 110557" name="vf"/>
            </a:avLst>
          </a:prstGeom>
          <a:solidFill>
            <a:srgbClr val="FFF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Testare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49" name="Google Shape;249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Scop: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Validarea softului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acord cu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cerințele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Activitati: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Testare manuala &amp; automata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Raportarea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defectelor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găsite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și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testare de regresie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Rolul QA: Activitatea principala pentru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QA –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execuție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teste, raportare defecte, automatizare scenarii.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Documente relevante: TAR &amp; Matricea de trasabilitate.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blue circle with a white check mark in it (Provided by Tenor)" id="250" name="Google Shape;2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700" y="2362025"/>
            <a:ext cx="1636950" cy="16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Lansare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6" name="Google Shape;256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Scop: Lansarea produsului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către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utilizatori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Activitati: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Lansare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către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stagiul de pregatire →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producție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Documentația aferentă lansării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Rolul QA: Testare tip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Smoke/Sanity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 producție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, validare proces de lansare.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Documente relevante: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Test plan / TPS,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TAR &amp; Matricea de trasabilitate.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smiley face wearing a party hat blows a party horn (Provided by Tenor)" id="257" name="Google Shape;2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925" y="2295375"/>
            <a:ext cx="1770251" cy="177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Mentenanta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3" name="Google Shape;263;p24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Scop: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Fixare defecte (bugs), actualizări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și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îmbunătățiri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performanță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Activitati: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Hotfixes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Patches &amp; imbunatatiri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Rolul QA: Testare c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ontinua, rescriere teste la nevoie, asigurare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că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nu exista regresie.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Documente relevante: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Test plan / TPS, TAR &amp; Matricea de trasabilitate.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cartoon dog wearing a hard hat is holding a piece of wood (Provided by Tenor)"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275" y="2317088"/>
            <a:ext cx="1726825" cy="17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Modele de dezvoltare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Tipuri de </a:t>
            </a: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metodologi de lucru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5" name="Google Shape;275;p26"/>
          <p:cNvSpPr txBox="1"/>
          <p:nvPr>
            <p:ph idx="1" type="body"/>
          </p:nvPr>
        </p:nvSpPr>
        <p:spPr>
          <a:xfrm>
            <a:off x="1297500" y="1972550"/>
            <a:ext cx="3798900" cy="27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 funcție de tipul de proiect (automotive, web design, embedded, cloud), câteva metodologii au fost definite și specializate: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Waterfall: Secvential, rigid, predictibil. Potrivit pentru proiecte embedded (e.g.: procesorul unei mașini de spălat)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V-Model: Planificarea testării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paralel cu etapele dezvoltării. Potrivit în automotive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couple of penguins holding a piece of wood with the words team work written above them (Provided by Tenor)" id="276" name="Google Shape;2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850" y="1276688"/>
            <a:ext cx="2590126" cy="259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Tipuri de metodologi de lucru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2" name="Google Shape;282;p27"/>
          <p:cNvSpPr txBox="1"/>
          <p:nvPr>
            <p:ph idx="1" type="body"/>
          </p:nvPr>
        </p:nvSpPr>
        <p:spPr>
          <a:xfrm>
            <a:off x="1297500" y="1972550"/>
            <a:ext cx="3798900" cy="27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 funcție de tipul de proiect (automotive, web design, embedded, cloud), câteva metodologii au fost definite și specializate: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Agile: Iterativ, flexibil (ex: Scrum, Kanban). Potrivit pentru proiecte web-based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DevOps: Continuous integration and delivery, puternic automatizat. Potrivit în proiecte cloud-based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* Adesea, DevOps colaborează și servește alte metodologii de lucru.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couple of penguins holding a piece of wood with the words team work written above them (Provided by Tenor)" id="283" name="Google Shape;2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850" y="1276688"/>
            <a:ext cx="2590126" cy="259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Unelte Programare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Limbaje și unelte Programare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94" name="Google Shape;294;p29"/>
          <p:cNvSpPr txBox="1"/>
          <p:nvPr>
            <p:ph idx="1" type="body"/>
          </p:nvPr>
        </p:nvSpPr>
        <p:spPr>
          <a:xfrm>
            <a:off x="1297500" y="1972550"/>
            <a:ext cx="37989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 funcție de nevoile proiectului, diferite limbaje de programare s-au construit de-a lungul timpului. Câteva din cele mai populare sunt: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C++, un limbaj foarte puternic, necesită studiu intens. Potrivit pentru aplicații Desktop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Python, un limbaj foarte util, și relativ ușor de învățat. Potrivit pentru diverse calcule/operații rapide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Java, un limbaj ce stă la baza multor aplicații portabile. Potrivit pentru aplicații ușor de implementat pe web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blue and yellow python logo with a white circle in the middle on a white background . (Provided by Tenor)"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775" y="2571750"/>
            <a:ext cx="1176575" cy="117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for c ++ with a white letter c and a cross (Provided by Tenor)" id="296" name="Google Shape;2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350" y="1395175"/>
            <a:ext cx="1043025" cy="117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oster with a drawing of a cup of coffee and the words java lang out of memory error (Provided by Tenor)" id="297" name="Google Shape;297;p29"/>
          <p:cNvPicPr preferRelativeResize="0"/>
          <p:nvPr/>
        </p:nvPicPr>
        <p:blipFill rotWithShape="1">
          <a:blip r:embed="rId5">
            <a:alphaModFix/>
          </a:blip>
          <a:srcRect b="17038" l="0" r="0" t="14887"/>
          <a:stretch/>
        </p:blipFill>
        <p:spPr>
          <a:xfrm>
            <a:off x="7459352" y="3748325"/>
            <a:ext cx="1280748" cy="11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Limbaje și unelte Programare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3" name="Google Shape;303;p30"/>
          <p:cNvSpPr txBox="1"/>
          <p:nvPr>
            <p:ph idx="1" type="body"/>
          </p:nvPr>
        </p:nvSpPr>
        <p:spPr>
          <a:xfrm>
            <a:off x="1297500" y="1972550"/>
            <a:ext cx="3798900" cy="20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Pentru păstrarea codului într-un mod bine organizat, se folosesc unelte de versionare. Cea mai populară se numește “git”.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Ajută la păstrarea mai multor versiuni de aplicație în același timp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Facilitează colaborarea mai multor colegi pe același cod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Ajută cu revizia calității pe cod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4" name="Google Shape;3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400" y="1504175"/>
            <a:ext cx="2951850" cy="2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Limbaje și unelte Programare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0" name="Google Shape;310;p31"/>
          <p:cNvSpPr txBox="1"/>
          <p:nvPr>
            <p:ph idx="1" type="body"/>
          </p:nvPr>
        </p:nvSpPr>
        <p:spPr>
          <a:xfrm>
            <a:off x="1297500" y="1972550"/>
            <a:ext cx="3798900" cy="20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Pentru ușurarea lucrului, s-au dezvoltat unelte numite IDE (integrated development environment). Un astfel de IDE popular este “VS Code”.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Ajută la organizarea facilă a fișierelor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Oferă posibilitatea de funcționalități debug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Oferă suport prin corecție de sintaxă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blue ribbon with an x in the middle (Provided by Tenor)"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575" y="1972550"/>
            <a:ext cx="2042970" cy="20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 rot="641467">
            <a:off x="4750415" y="1011997"/>
            <a:ext cx="3962178" cy="914414"/>
            <a:chOff x="2405600" y="2033695"/>
            <a:chExt cx="5257800" cy="1219200"/>
          </a:xfrm>
        </p:grpSpPr>
        <p:sp>
          <p:nvSpPr>
            <p:cNvPr id="181" name="Google Shape;181;p14"/>
            <p:cNvSpPr/>
            <p:nvPr/>
          </p:nvSpPr>
          <p:spPr>
            <a:xfrm>
              <a:off x="3421788" y="2222238"/>
              <a:ext cx="1874654" cy="409840"/>
            </a:xfrm>
            <a:custGeom>
              <a:rect b="b" l="l" r="r" t="t"/>
              <a:pathLst>
                <a:path extrusionOk="0" h="40984" w="155864">
                  <a:moveTo>
                    <a:pt x="61474" y="485"/>
                  </a:moveTo>
                  <a:lnTo>
                    <a:pt x="61474" y="646"/>
                  </a:lnTo>
                  <a:lnTo>
                    <a:pt x="61474" y="808"/>
                  </a:lnTo>
                  <a:lnTo>
                    <a:pt x="61152" y="646"/>
                  </a:lnTo>
                  <a:lnTo>
                    <a:pt x="61474" y="485"/>
                  </a:lnTo>
                  <a:close/>
                  <a:moveTo>
                    <a:pt x="53891" y="1453"/>
                  </a:moveTo>
                  <a:lnTo>
                    <a:pt x="54052" y="1614"/>
                  </a:lnTo>
                  <a:lnTo>
                    <a:pt x="53891" y="1614"/>
                  </a:lnTo>
                  <a:lnTo>
                    <a:pt x="53891" y="1453"/>
                  </a:lnTo>
                  <a:close/>
                  <a:moveTo>
                    <a:pt x="55182" y="1453"/>
                  </a:moveTo>
                  <a:lnTo>
                    <a:pt x="55182" y="1614"/>
                  </a:lnTo>
                  <a:lnTo>
                    <a:pt x="55020" y="1614"/>
                  </a:lnTo>
                  <a:lnTo>
                    <a:pt x="54859" y="1453"/>
                  </a:lnTo>
                  <a:close/>
                  <a:moveTo>
                    <a:pt x="56634" y="1453"/>
                  </a:moveTo>
                  <a:lnTo>
                    <a:pt x="56634" y="1614"/>
                  </a:lnTo>
                  <a:lnTo>
                    <a:pt x="56472" y="1453"/>
                  </a:lnTo>
                  <a:close/>
                  <a:moveTo>
                    <a:pt x="96487" y="1453"/>
                  </a:moveTo>
                  <a:lnTo>
                    <a:pt x="96164" y="1614"/>
                  </a:lnTo>
                  <a:lnTo>
                    <a:pt x="96164" y="1453"/>
                  </a:lnTo>
                  <a:close/>
                  <a:moveTo>
                    <a:pt x="54536" y="1614"/>
                  </a:moveTo>
                  <a:lnTo>
                    <a:pt x="54698" y="1776"/>
                  </a:lnTo>
                  <a:lnTo>
                    <a:pt x="54536" y="1776"/>
                  </a:lnTo>
                  <a:lnTo>
                    <a:pt x="54536" y="1614"/>
                  </a:lnTo>
                  <a:close/>
                  <a:moveTo>
                    <a:pt x="55504" y="1614"/>
                  </a:moveTo>
                  <a:lnTo>
                    <a:pt x="55504" y="1776"/>
                  </a:lnTo>
                  <a:lnTo>
                    <a:pt x="55343" y="1776"/>
                  </a:lnTo>
                  <a:lnTo>
                    <a:pt x="55504" y="1614"/>
                  </a:lnTo>
                  <a:close/>
                  <a:moveTo>
                    <a:pt x="95842" y="1453"/>
                  </a:moveTo>
                  <a:lnTo>
                    <a:pt x="96003" y="1614"/>
                  </a:lnTo>
                  <a:lnTo>
                    <a:pt x="95842" y="1776"/>
                  </a:lnTo>
                  <a:lnTo>
                    <a:pt x="95680" y="1453"/>
                  </a:lnTo>
                  <a:close/>
                  <a:moveTo>
                    <a:pt x="97778" y="1776"/>
                  </a:moveTo>
                  <a:lnTo>
                    <a:pt x="97778" y="1776"/>
                  </a:lnTo>
                  <a:lnTo>
                    <a:pt x="97778" y="1776"/>
                  </a:lnTo>
                  <a:close/>
                  <a:moveTo>
                    <a:pt x="51632" y="1614"/>
                  </a:moveTo>
                  <a:lnTo>
                    <a:pt x="51471" y="1937"/>
                  </a:lnTo>
                  <a:lnTo>
                    <a:pt x="51471" y="1614"/>
                  </a:lnTo>
                  <a:close/>
                  <a:moveTo>
                    <a:pt x="46791" y="1937"/>
                  </a:moveTo>
                  <a:lnTo>
                    <a:pt x="46469" y="2098"/>
                  </a:lnTo>
                  <a:lnTo>
                    <a:pt x="46469" y="1937"/>
                  </a:lnTo>
                  <a:close/>
                  <a:moveTo>
                    <a:pt x="52439" y="1776"/>
                  </a:moveTo>
                  <a:lnTo>
                    <a:pt x="52277" y="1937"/>
                  </a:lnTo>
                  <a:lnTo>
                    <a:pt x="52277" y="2098"/>
                  </a:lnTo>
                  <a:lnTo>
                    <a:pt x="52116" y="2098"/>
                  </a:lnTo>
                  <a:lnTo>
                    <a:pt x="52116" y="1937"/>
                  </a:lnTo>
                  <a:lnTo>
                    <a:pt x="52439" y="1776"/>
                  </a:lnTo>
                  <a:close/>
                  <a:moveTo>
                    <a:pt x="84386" y="1937"/>
                  </a:moveTo>
                  <a:lnTo>
                    <a:pt x="84386" y="2098"/>
                  </a:lnTo>
                  <a:lnTo>
                    <a:pt x="84547" y="2098"/>
                  </a:lnTo>
                  <a:lnTo>
                    <a:pt x="84547" y="1937"/>
                  </a:lnTo>
                  <a:close/>
                  <a:moveTo>
                    <a:pt x="84709" y="1937"/>
                  </a:moveTo>
                  <a:lnTo>
                    <a:pt x="84709" y="2098"/>
                  </a:lnTo>
                  <a:lnTo>
                    <a:pt x="84870" y="1937"/>
                  </a:lnTo>
                  <a:close/>
                  <a:moveTo>
                    <a:pt x="95196" y="1937"/>
                  </a:moveTo>
                  <a:lnTo>
                    <a:pt x="95035" y="2098"/>
                  </a:lnTo>
                  <a:lnTo>
                    <a:pt x="94874" y="2098"/>
                  </a:lnTo>
                  <a:lnTo>
                    <a:pt x="95035" y="1937"/>
                  </a:lnTo>
                  <a:close/>
                  <a:moveTo>
                    <a:pt x="84870" y="2098"/>
                  </a:moveTo>
                  <a:lnTo>
                    <a:pt x="84956" y="2184"/>
                  </a:lnTo>
                  <a:lnTo>
                    <a:pt x="84956" y="2184"/>
                  </a:lnTo>
                  <a:lnTo>
                    <a:pt x="85098" y="2193"/>
                  </a:lnTo>
                  <a:lnTo>
                    <a:pt x="85098" y="2193"/>
                  </a:lnTo>
                  <a:lnTo>
                    <a:pt x="85193" y="2098"/>
                  </a:lnTo>
                  <a:close/>
                  <a:moveTo>
                    <a:pt x="85193" y="2098"/>
                  </a:moveTo>
                  <a:lnTo>
                    <a:pt x="85300" y="2206"/>
                  </a:lnTo>
                  <a:lnTo>
                    <a:pt x="85354" y="2209"/>
                  </a:lnTo>
                  <a:lnTo>
                    <a:pt x="85354" y="2098"/>
                  </a:lnTo>
                  <a:close/>
                  <a:moveTo>
                    <a:pt x="66315" y="2098"/>
                  </a:moveTo>
                  <a:lnTo>
                    <a:pt x="66315" y="2260"/>
                  </a:lnTo>
                  <a:lnTo>
                    <a:pt x="66153" y="2260"/>
                  </a:lnTo>
                  <a:lnTo>
                    <a:pt x="66315" y="2098"/>
                  </a:lnTo>
                  <a:close/>
                  <a:moveTo>
                    <a:pt x="95680" y="1937"/>
                  </a:moveTo>
                  <a:lnTo>
                    <a:pt x="96003" y="2098"/>
                  </a:lnTo>
                  <a:lnTo>
                    <a:pt x="95680" y="2260"/>
                  </a:lnTo>
                  <a:lnTo>
                    <a:pt x="95519" y="2098"/>
                  </a:lnTo>
                  <a:lnTo>
                    <a:pt x="95680" y="1937"/>
                  </a:lnTo>
                  <a:close/>
                  <a:moveTo>
                    <a:pt x="96648" y="2098"/>
                  </a:moveTo>
                  <a:lnTo>
                    <a:pt x="96648" y="2260"/>
                  </a:lnTo>
                  <a:lnTo>
                    <a:pt x="96326" y="2260"/>
                  </a:lnTo>
                  <a:lnTo>
                    <a:pt x="96164" y="2098"/>
                  </a:lnTo>
                  <a:close/>
                  <a:moveTo>
                    <a:pt x="46791" y="2260"/>
                  </a:moveTo>
                  <a:lnTo>
                    <a:pt x="46630" y="2421"/>
                  </a:lnTo>
                  <a:lnTo>
                    <a:pt x="46307" y="2421"/>
                  </a:lnTo>
                  <a:lnTo>
                    <a:pt x="46630" y="2260"/>
                  </a:lnTo>
                  <a:close/>
                  <a:moveTo>
                    <a:pt x="48244" y="2260"/>
                  </a:moveTo>
                  <a:lnTo>
                    <a:pt x="48244" y="2421"/>
                  </a:lnTo>
                  <a:lnTo>
                    <a:pt x="48082" y="2421"/>
                  </a:lnTo>
                  <a:lnTo>
                    <a:pt x="48244" y="2260"/>
                  </a:lnTo>
                  <a:close/>
                  <a:moveTo>
                    <a:pt x="51632" y="2260"/>
                  </a:moveTo>
                  <a:lnTo>
                    <a:pt x="51632" y="2421"/>
                  </a:lnTo>
                  <a:lnTo>
                    <a:pt x="51309" y="2421"/>
                  </a:lnTo>
                  <a:lnTo>
                    <a:pt x="51632" y="2260"/>
                  </a:lnTo>
                  <a:close/>
                  <a:moveTo>
                    <a:pt x="52277" y="2260"/>
                  </a:moveTo>
                  <a:lnTo>
                    <a:pt x="52116" y="2421"/>
                  </a:lnTo>
                  <a:lnTo>
                    <a:pt x="51955" y="2421"/>
                  </a:lnTo>
                  <a:lnTo>
                    <a:pt x="52116" y="2260"/>
                  </a:lnTo>
                  <a:close/>
                  <a:moveTo>
                    <a:pt x="52761" y="2098"/>
                  </a:moveTo>
                  <a:lnTo>
                    <a:pt x="52761" y="2421"/>
                  </a:lnTo>
                  <a:lnTo>
                    <a:pt x="52600" y="2421"/>
                  </a:lnTo>
                  <a:lnTo>
                    <a:pt x="52761" y="2098"/>
                  </a:lnTo>
                  <a:close/>
                  <a:moveTo>
                    <a:pt x="84063" y="2421"/>
                  </a:moveTo>
                  <a:lnTo>
                    <a:pt x="84063" y="2421"/>
                  </a:lnTo>
                  <a:lnTo>
                    <a:pt x="84063" y="2421"/>
                  </a:lnTo>
                  <a:close/>
                  <a:moveTo>
                    <a:pt x="72930" y="2421"/>
                  </a:moveTo>
                  <a:lnTo>
                    <a:pt x="72930" y="2532"/>
                  </a:lnTo>
                  <a:lnTo>
                    <a:pt x="72930" y="2532"/>
                  </a:lnTo>
                  <a:lnTo>
                    <a:pt x="73091" y="2562"/>
                  </a:lnTo>
                  <a:lnTo>
                    <a:pt x="73091" y="2562"/>
                  </a:lnTo>
                  <a:lnTo>
                    <a:pt x="73091" y="2421"/>
                  </a:lnTo>
                  <a:close/>
                  <a:moveTo>
                    <a:pt x="58086" y="2260"/>
                  </a:moveTo>
                  <a:lnTo>
                    <a:pt x="58247" y="2421"/>
                  </a:lnTo>
                  <a:lnTo>
                    <a:pt x="57925" y="2582"/>
                  </a:lnTo>
                  <a:lnTo>
                    <a:pt x="58086" y="2260"/>
                  </a:lnTo>
                  <a:close/>
                  <a:moveTo>
                    <a:pt x="68251" y="2421"/>
                  </a:moveTo>
                  <a:lnTo>
                    <a:pt x="68251" y="2582"/>
                  </a:lnTo>
                  <a:lnTo>
                    <a:pt x="68090" y="2582"/>
                  </a:lnTo>
                  <a:lnTo>
                    <a:pt x="68090" y="2421"/>
                  </a:lnTo>
                  <a:close/>
                  <a:moveTo>
                    <a:pt x="70187" y="2421"/>
                  </a:moveTo>
                  <a:lnTo>
                    <a:pt x="70349" y="2582"/>
                  </a:lnTo>
                  <a:lnTo>
                    <a:pt x="70187" y="2582"/>
                  </a:lnTo>
                  <a:lnTo>
                    <a:pt x="70187" y="2421"/>
                  </a:lnTo>
                  <a:close/>
                  <a:moveTo>
                    <a:pt x="74866" y="2421"/>
                  </a:moveTo>
                  <a:lnTo>
                    <a:pt x="75028" y="2582"/>
                  </a:lnTo>
                  <a:lnTo>
                    <a:pt x="74544" y="2582"/>
                  </a:lnTo>
                  <a:lnTo>
                    <a:pt x="74866" y="2421"/>
                  </a:lnTo>
                  <a:close/>
                  <a:moveTo>
                    <a:pt x="78255" y="2260"/>
                  </a:moveTo>
                  <a:lnTo>
                    <a:pt x="78577" y="2421"/>
                  </a:lnTo>
                  <a:lnTo>
                    <a:pt x="78416" y="2582"/>
                  </a:lnTo>
                  <a:lnTo>
                    <a:pt x="78255" y="2260"/>
                  </a:lnTo>
                  <a:close/>
                  <a:moveTo>
                    <a:pt x="86968" y="2421"/>
                  </a:moveTo>
                  <a:lnTo>
                    <a:pt x="86968" y="2582"/>
                  </a:lnTo>
                  <a:lnTo>
                    <a:pt x="86806" y="2582"/>
                  </a:lnTo>
                  <a:lnTo>
                    <a:pt x="86806" y="2421"/>
                  </a:lnTo>
                  <a:close/>
                  <a:moveTo>
                    <a:pt x="95680" y="2421"/>
                  </a:moveTo>
                  <a:lnTo>
                    <a:pt x="96164" y="2582"/>
                  </a:lnTo>
                  <a:lnTo>
                    <a:pt x="95842" y="2582"/>
                  </a:lnTo>
                  <a:lnTo>
                    <a:pt x="95680" y="2421"/>
                  </a:lnTo>
                  <a:close/>
                  <a:moveTo>
                    <a:pt x="90356" y="2582"/>
                  </a:moveTo>
                  <a:lnTo>
                    <a:pt x="90033" y="2663"/>
                  </a:lnTo>
                  <a:lnTo>
                    <a:pt x="90195" y="2582"/>
                  </a:lnTo>
                  <a:close/>
                  <a:moveTo>
                    <a:pt x="44049" y="2421"/>
                  </a:moveTo>
                  <a:lnTo>
                    <a:pt x="44210" y="2582"/>
                  </a:lnTo>
                  <a:lnTo>
                    <a:pt x="44855" y="2421"/>
                  </a:lnTo>
                  <a:lnTo>
                    <a:pt x="44855" y="2421"/>
                  </a:lnTo>
                  <a:lnTo>
                    <a:pt x="44694" y="2582"/>
                  </a:lnTo>
                  <a:lnTo>
                    <a:pt x="44210" y="2582"/>
                  </a:lnTo>
                  <a:lnTo>
                    <a:pt x="44049" y="2744"/>
                  </a:lnTo>
                  <a:lnTo>
                    <a:pt x="44049" y="2421"/>
                  </a:lnTo>
                  <a:close/>
                  <a:moveTo>
                    <a:pt x="56634" y="2582"/>
                  </a:moveTo>
                  <a:lnTo>
                    <a:pt x="56795" y="2744"/>
                  </a:lnTo>
                  <a:lnTo>
                    <a:pt x="56472" y="2582"/>
                  </a:lnTo>
                  <a:close/>
                  <a:moveTo>
                    <a:pt x="68412" y="2421"/>
                  </a:moveTo>
                  <a:lnTo>
                    <a:pt x="68896" y="2582"/>
                  </a:lnTo>
                  <a:lnTo>
                    <a:pt x="68896" y="2744"/>
                  </a:lnTo>
                  <a:lnTo>
                    <a:pt x="68735" y="2744"/>
                  </a:lnTo>
                  <a:lnTo>
                    <a:pt x="68412" y="2421"/>
                  </a:lnTo>
                  <a:close/>
                  <a:moveTo>
                    <a:pt x="70671" y="2582"/>
                  </a:moveTo>
                  <a:lnTo>
                    <a:pt x="70671" y="2744"/>
                  </a:lnTo>
                  <a:lnTo>
                    <a:pt x="70510" y="2744"/>
                  </a:lnTo>
                  <a:lnTo>
                    <a:pt x="70671" y="2582"/>
                  </a:lnTo>
                  <a:close/>
                  <a:moveTo>
                    <a:pt x="72446" y="2582"/>
                  </a:moveTo>
                  <a:lnTo>
                    <a:pt x="72285" y="2744"/>
                  </a:lnTo>
                  <a:lnTo>
                    <a:pt x="72285" y="2582"/>
                  </a:lnTo>
                  <a:close/>
                  <a:moveTo>
                    <a:pt x="76318" y="2421"/>
                  </a:moveTo>
                  <a:lnTo>
                    <a:pt x="76157" y="2582"/>
                  </a:lnTo>
                  <a:lnTo>
                    <a:pt x="75834" y="2744"/>
                  </a:lnTo>
                  <a:lnTo>
                    <a:pt x="75834" y="2582"/>
                  </a:lnTo>
                  <a:lnTo>
                    <a:pt x="76318" y="2421"/>
                  </a:lnTo>
                  <a:close/>
                  <a:moveTo>
                    <a:pt x="83095" y="2582"/>
                  </a:moveTo>
                  <a:lnTo>
                    <a:pt x="83095" y="2744"/>
                  </a:lnTo>
                  <a:lnTo>
                    <a:pt x="82934" y="2582"/>
                  </a:lnTo>
                  <a:close/>
                  <a:moveTo>
                    <a:pt x="86645" y="2582"/>
                  </a:moveTo>
                  <a:lnTo>
                    <a:pt x="86806" y="2744"/>
                  </a:lnTo>
                  <a:lnTo>
                    <a:pt x="86645" y="2744"/>
                  </a:lnTo>
                  <a:lnTo>
                    <a:pt x="86645" y="2582"/>
                  </a:lnTo>
                  <a:close/>
                  <a:moveTo>
                    <a:pt x="101650" y="2744"/>
                  </a:moveTo>
                  <a:lnTo>
                    <a:pt x="101610" y="2784"/>
                  </a:lnTo>
                  <a:lnTo>
                    <a:pt x="101610" y="2784"/>
                  </a:lnTo>
                  <a:lnTo>
                    <a:pt x="101650" y="2798"/>
                  </a:lnTo>
                  <a:lnTo>
                    <a:pt x="101650" y="2744"/>
                  </a:lnTo>
                  <a:close/>
                  <a:moveTo>
                    <a:pt x="43242" y="2744"/>
                  </a:moveTo>
                  <a:lnTo>
                    <a:pt x="43242" y="2905"/>
                  </a:lnTo>
                  <a:lnTo>
                    <a:pt x="43080" y="2905"/>
                  </a:lnTo>
                  <a:lnTo>
                    <a:pt x="43242" y="2744"/>
                  </a:lnTo>
                  <a:close/>
                  <a:moveTo>
                    <a:pt x="50664" y="2744"/>
                  </a:moveTo>
                  <a:lnTo>
                    <a:pt x="50664" y="2905"/>
                  </a:lnTo>
                  <a:lnTo>
                    <a:pt x="50503" y="2744"/>
                  </a:lnTo>
                  <a:close/>
                  <a:moveTo>
                    <a:pt x="50987" y="2744"/>
                  </a:moveTo>
                  <a:lnTo>
                    <a:pt x="50987" y="2905"/>
                  </a:lnTo>
                  <a:lnTo>
                    <a:pt x="50825" y="2905"/>
                  </a:lnTo>
                  <a:lnTo>
                    <a:pt x="50825" y="2744"/>
                  </a:lnTo>
                  <a:close/>
                  <a:moveTo>
                    <a:pt x="59215" y="2744"/>
                  </a:moveTo>
                  <a:lnTo>
                    <a:pt x="59054" y="2905"/>
                  </a:lnTo>
                  <a:lnTo>
                    <a:pt x="59054" y="2744"/>
                  </a:lnTo>
                  <a:close/>
                  <a:moveTo>
                    <a:pt x="62120" y="2744"/>
                  </a:moveTo>
                  <a:lnTo>
                    <a:pt x="62120" y="2905"/>
                  </a:lnTo>
                  <a:lnTo>
                    <a:pt x="61958" y="2744"/>
                  </a:lnTo>
                  <a:close/>
                  <a:moveTo>
                    <a:pt x="69864" y="2744"/>
                  </a:moveTo>
                  <a:lnTo>
                    <a:pt x="70187" y="2905"/>
                  </a:lnTo>
                  <a:lnTo>
                    <a:pt x="69864" y="2905"/>
                  </a:lnTo>
                  <a:lnTo>
                    <a:pt x="69864" y="2744"/>
                  </a:lnTo>
                  <a:close/>
                  <a:moveTo>
                    <a:pt x="71317" y="2582"/>
                  </a:moveTo>
                  <a:lnTo>
                    <a:pt x="71317" y="2744"/>
                  </a:lnTo>
                  <a:lnTo>
                    <a:pt x="71317" y="2905"/>
                  </a:lnTo>
                  <a:lnTo>
                    <a:pt x="71155" y="2905"/>
                  </a:lnTo>
                  <a:lnTo>
                    <a:pt x="71155" y="2744"/>
                  </a:lnTo>
                  <a:lnTo>
                    <a:pt x="71317" y="2744"/>
                  </a:lnTo>
                  <a:lnTo>
                    <a:pt x="71155" y="2582"/>
                  </a:lnTo>
                  <a:close/>
                  <a:moveTo>
                    <a:pt x="89226" y="2744"/>
                  </a:moveTo>
                  <a:lnTo>
                    <a:pt x="89226" y="2905"/>
                  </a:lnTo>
                  <a:lnTo>
                    <a:pt x="89065" y="2905"/>
                  </a:lnTo>
                  <a:lnTo>
                    <a:pt x="88904" y="2744"/>
                  </a:lnTo>
                  <a:close/>
                  <a:moveTo>
                    <a:pt x="95196" y="2260"/>
                  </a:moveTo>
                  <a:lnTo>
                    <a:pt x="95196" y="2421"/>
                  </a:lnTo>
                  <a:lnTo>
                    <a:pt x="95035" y="2582"/>
                  </a:lnTo>
                  <a:lnTo>
                    <a:pt x="94390" y="2905"/>
                  </a:lnTo>
                  <a:lnTo>
                    <a:pt x="94390" y="2744"/>
                  </a:lnTo>
                  <a:lnTo>
                    <a:pt x="94228" y="2744"/>
                  </a:lnTo>
                  <a:lnTo>
                    <a:pt x="94874" y="2260"/>
                  </a:lnTo>
                  <a:close/>
                  <a:moveTo>
                    <a:pt x="52116" y="2744"/>
                  </a:moveTo>
                  <a:lnTo>
                    <a:pt x="52116" y="2905"/>
                  </a:lnTo>
                  <a:lnTo>
                    <a:pt x="51793" y="3066"/>
                  </a:lnTo>
                  <a:lnTo>
                    <a:pt x="51955" y="2744"/>
                  </a:lnTo>
                  <a:close/>
                  <a:moveTo>
                    <a:pt x="73253" y="2905"/>
                  </a:moveTo>
                  <a:lnTo>
                    <a:pt x="73091" y="3066"/>
                  </a:lnTo>
                  <a:lnTo>
                    <a:pt x="72930" y="3066"/>
                  </a:lnTo>
                  <a:lnTo>
                    <a:pt x="72607" y="2905"/>
                  </a:lnTo>
                  <a:close/>
                  <a:moveTo>
                    <a:pt x="78416" y="2905"/>
                  </a:moveTo>
                  <a:lnTo>
                    <a:pt x="78577" y="3066"/>
                  </a:lnTo>
                  <a:lnTo>
                    <a:pt x="78093" y="3066"/>
                  </a:lnTo>
                  <a:lnTo>
                    <a:pt x="78255" y="2905"/>
                  </a:lnTo>
                  <a:close/>
                  <a:moveTo>
                    <a:pt x="83741" y="2260"/>
                  </a:moveTo>
                  <a:lnTo>
                    <a:pt x="84063" y="2421"/>
                  </a:lnTo>
                  <a:lnTo>
                    <a:pt x="84386" y="2582"/>
                  </a:lnTo>
                  <a:lnTo>
                    <a:pt x="83741" y="3066"/>
                  </a:lnTo>
                  <a:lnTo>
                    <a:pt x="83741" y="2905"/>
                  </a:lnTo>
                  <a:lnTo>
                    <a:pt x="83902" y="2582"/>
                  </a:lnTo>
                  <a:lnTo>
                    <a:pt x="84063" y="2421"/>
                  </a:lnTo>
                  <a:lnTo>
                    <a:pt x="83741" y="2582"/>
                  </a:lnTo>
                  <a:lnTo>
                    <a:pt x="83579" y="2744"/>
                  </a:lnTo>
                  <a:lnTo>
                    <a:pt x="83418" y="2744"/>
                  </a:lnTo>
                  <a:lnTo>
                    <a:pt x="83418" y="2582"/>
                  </a:lnTo>
                  <a:lnTo>
                    <a:pt x="83418" y="2421"/>
                  </a:lnTo>
                  <a:lnTo>
                    <a:pt x="83418" y="2260"/>
                  </a:lnTo>
                  <a:close/>
                  <a:moveTo>
                    <a:pt x="84386" y="2905"/>
                  </a:moveTo>
                  <a:lnTo>
                    <a:pt x="84547" y="3066"/>
                  </a:lnTo>
                  <a:lnTo>
                    <a:pt x="84386" y="3066"/>
                  </a:lnTo>
                  <a:lnTo>
                    <a:pt x="84386" y="2905"/>
                  </a:lnTo>
                  <a:close/>
                  <a:moveTo>
                    <a:pt x="95196" y="2905"/>
                  </a:moveTo>
                  <a:lnTo>
                    <a:pt x="95196" y="3066"/>
                  </a:lnTo>
                  <a:lnTo>
                    <a:pt x="95035" y="2905"/>
                  </a:lnTo>
                  <a:close/>
                  <a:moveTo>
                    <a:pt x="36304" y="3066"/>
                  </a:moveTo>
                  <a:lnTo>
                    <a:pt x="36465" y="3228"/>
                  </a:lnTo>
                  <a:lnTo>
                    <a:pt x="36142" y="3228"/>
                  </a:lnTo>
                  <a:lnTo>
                    <a:pt x="36304" y="3066"/>
                  </a:lnTo>
                  <a:close/>
                  <a:moveTo>
                    <a:pt x="38079" y="2905"/>
                  </a:moveTo>
                  <a:lnTo>
                    <a:pt x="38240" y="3066"/>
                  </a:lnTo>
                  <a:lnTo>
                    <a:pt x="38079" y="3228"/>
                  </a:lnTo>
                  <a:lnTo>
                    <a:pt x="37917" y="3228"/>
                  </a:lnTo>
                  <a:lnTo>
                    <a:pt x="37756" y="3066"/>
                  </a:lnTo>
                  <a:lnTo>
                    <a:pt x="37756" y="2905"/>
                  </a:lnTo>
                  <a:close/>
                  <a:moveTo>
                    <a:pt x="39369" y="3066"/>
                  </a:moveTo>
                  <a:lnTo>
                    <a:pt x="39369" y="3228"/>
                  </a:lnTo>
                  <a:lnTo>
                    <a:pt x="39208" y="3228"/>
                  </a:lnTo>
                  <a:lnTo>
                    <a:pt x="39047" y="3066"/>
                  </a:lnTo>
                  <a:close/>
                  <a:moveTo>
                    <a:pt x="40822" y="2582"/>
                  </a:moveTo>
                  <a:lnTo>
                    <a:pt x="40822" y="2905"/>
                  </a:lnTo>
                  <a:lnTo>
                    <a:pt x="40983" y="2744"/>
                  </a:lnTo>
                  <a:lnTo>
                    <a:pt x="41144" y="2744"/>
                  </a:lnTo>
                  <a:lnTo>
                    <a:pt x="41467" y="3066"/>
                  </a:lnTo>
                  <a:lnTo>
                    <a:pt x="41467" y="3228"/>
                  </a:lnTo>
                  <a:lnTo>
                    <a:pt x="41144" y="3066"/>
                  </a:lnTo>
                  <a:lnTo>
                    <a:pt x="40822" y="2905"/>
                  </a:lnTo>
                  <a:lnTo>
                    <a:pt x="39692" y="2905"/>
                  </a:lnTo>
                  <a:lnTo>
                    <a:pt x="40015" y="2744"/>
                  </a:lnTo>
                  <a:lnTo>
                    <a:pt x="40176" y="2744"/>
                  </a:lnTo>
                  <a:lnTo>
                    <a:pt x="40015" y="2582"/>
                  </a:lnTo>
                  <a:lnTo>
                    <a:pt x="40338" y="2582"/>
                  </a:lnTo>
                  <a:lnTo>
                    <a:pt x="40176" y="2744"/>
                  </a:lnTo>
                  <a:lnTo>
                    <a:pt x="40338" y="2744"/>
                  </a:lnTo>
                  <a:lnTo>
                    <a:pt x="40660" y="2582"/>
                  </a:lnTo>
                  <a:close/>
                  <a:moveTo>
                    <a:pt x="50180" y="3066"/>
                  </a:moveTo>
                  <a:lnTo>
                    <a:pt x="50503" y="3228"/>
                  </a:lnTo>
                  <a:lnTo>
                    <a:pt x="50180" y="3228"/>
                  </a:lnTo>
                  <a:lnTo>
                    <a:pt x="50018" y="3066"/>
                  </a:lnTo>
                  <a:close/>
                  <a:moveTo>
                    <a:pt x="52761" y="2744"/>
                  </a:moveTo>
                  <a:lnTo>
                    <a:pt x="52923" y="2905"/>
                  </a:lnTo>
                  <a:lnTo>
                    <a:pt x="53245" y="2905"/>
                  </a:lnTo>
                  <a:lnTo>
                    <a:pt x="53084" y="3066"/>
                  </a:lnTo>
                  <a:lnTo>
                    <a:pt x="52439" y="3228"/>
                  </a:lnTo>
                  <a:lnTo>
                    <a:pt x="52277" y="3066"/>
                  </a:lnTo>
                  <a:lnTo>
                    <a:pt x="52761" y="2744"/>
                  </a:lnTo>
                  <a:close/>
                  <a:moveTo>
                    <a:pt x="71962" y="3066"/>
                  </a:moveTo>
                  <a:lnTo>
                    <a:pt x="71962" y="3228"/>
                  </a:lnTo>
                  <a:lnTo>
                    <a:pt x="71801" y="3228"/>
                  </a:lnTo>
                  <a:lnTo>
                    <a:pt x="71962" y="3066"/>
                  </a:lnTo>
                  <a:close/>
                  <a:moveTo>
                    <a:pt x="73737" y="3066"/>
                  </a:moveTo>
                  <a:lnTo>
                    <a:pt x="73737" y="3228"/>
                  </a:lnTo>
                  <a:lnTo>
                    <a:pt x="73576" y="3228"/>
                  </a:lnTo>
                  <a:lnTo>
                    <a:pt x="73737" y="3066"/>
                  </a:lnTo>
                  <a:close/>
                  <a:moveTo>
                    <a:pt x="75189" y="3066"/>
                  </a:moveTo>
                  <a:lnTo>
                    <a:pt x="75189" y="3228"/>
                  </a:lnTo>
                  <a:lnTo>
                    <a:pt x="75028" y="3066"/>
                  </a:lnTo>
                  <a:close/>
                  <a:moveTo>
                    <a:pt x="87290" y="2905"/>
                  </a:moveTo>
                  <a:lnTo>
                    <a:pt x="87290" y="3228"/>
                  </a:lnTo>
                  <a:lnTo>
                    <a:pt x="86806" y="3066"/>
                  </a:lnTo>
                  <a:lnTo>
                    <a:pt x="87290" y="2905"/>
                  </a:lnTo>
                  <a:close/>
                  <a:moveTo>
                    <a:pt x="89872" y="3066"/>
                  </a:moveTo>
                  <a:lnTo>
                    <a:pt x="89872" y="3228"/>
                  </a:lnTo>
                  <a:lnTo>
                    <a:pt x="89710" y="3228"/>
                  </a:lnTo>
                  <a:lnTo>
                    <a:pt x="89872" y="3066"/>
                  </a:lnTo>
                  <a:close/>
                  <a:moveTo>
                    <a:pt x="97455" y="3066"/>
                  </a:moveTo>
                  <a:lnTo>
                    <a:pt x="97617" y="3228"/>
                  </a:lnTo>
                  <a:lnTo>
                    <a:pt x="97455" y="3228"/>
                  </a:lnTo>
                  <a:lnTo>
                    <a:pt x="97455" y="3066"/>
                  </a:lnTo>
                  <a:close/>
                  <a:moveTo>
                    <a:pt x="35658" y="2905"/>
                  </a:moveTo>
                  <a:lnTo>
                    <a:pt x="35497" y="3228"/>
                  </a:lnTo>
                  <a:lnTo>
                    <a:pt x="35336" y="3389"/>
                  </a:lnTo>
                  <a:lnTo>
                    <a:pt x="35174" y="3228"/>
                  </a:lnTo>
                  <a:lnTo>
                    <a:pt x="35174" y="3066"/>
                  </a:lnTo>
                  <a:lnTo>
                    <a:pt x="35658" y="2905"/>
                  </a:lnTo>
                  <a:close/>
                  <a:moveTo>
                    <a:pt x="36142" y="3228"/>
                  </a:moveTo>
                  <a:lnTo>
                    <a:pt x="35981" y="3389"/>
                  </a:lnTo>
                  <a:lnTo>
                    <a:pt x="35820" y="3389"/>
                  </a:lnTo>
                  <a:lnTo>
                    <a:pt x="36142" y="3228"/>
                  </a:lnTo>
                  <a:close/>
                  <a:moveTo>
                    <a:pt x="42112" y="3228"/>
                  </a:moveTo>
                  <a:lnTo>
                    <a:pt x="42274" y="3389"/>
                  </a:lnTo>
                  <a:lnTo>
                    <a:pt x="42112" y="3389"/>
                  </a:lnTo>
                  <a:lnTo>
                    <a:pt x="42112" y="3228"/>
                  </a:lnTo>
                  <a:close/>
                  <a:moveTo>
                    <a:pt x="46469" y="3066"/>
                  </a:moveTo>
                  <a:lnTo>
                    <a:pt x="46630" y="3228"/>
                  </a:lnTo>
                  <a:lnTo>
                    <a:pt x="46469" y="3389"/>
                  </a:lnTo>
                  <a:lnTo>
                    <a:pt x="46307" y="3228"/>
                  </a:lnTo>
                  <a:lnTo>
                    <a:pt x="46146" y="3066"/>
                  </a:lnTo>
                  <a:close/>
                  <a:moveTo>
                    <a:pt x="52761" y="3228"/>
                  </a:moveTo>
                  <a:lnTo>
                    <a:pt x="52761" y="3389"/>
                  </a:lnTo>
                  <a:lnTo>
                    <a:pt x="52600" y="3389"/>
                  </a:lnTo>
                  <a:lnTo>
                    <a:pt x="52600" y="3228"/>
                  </a:lnTo>
                  <a:close/>
                  <a:moveTo>
                    <a:pt x="70671" y="3228"/>
                  </a:moveTo>
                  <a:lnTo>
                    <a:pt x="70349" y="3389"/>
                  </a:lnTo>
                  <a:lnTo>
                    <a:pt x="70349" y="3228"/>
                  </a:lnTo>
                  <a:close/>
                  <a:moveTo>
                    <a:pt x="75512" y="2744"/>
                  </a:moveTo>
                  <a:lnTo>
                    <a:pt x="75673" y="2905"/>
                  </a:lnTo>
                  <a:lnTo>
                    <a:pt x="75996" y="2905"/>
                  </a:lnTo>
                  <a:lnTo>
                    <a:pt x="75512" y="3066"/>
                  </a:lnTo>
                  <a:lnTo>
                    <a:pt x="75673" y="3228"/>
                  </a:lnTo>
                  <a:lnTo>
                    <a:pt x="76157" y="3389"/>
                  </a:lnTo>
                  <a:lnTo>
                    <a:pt x="75834" y="3389"/>
                  </a:lnTo>
                  <a:lnTo>
                    <a:pt x="75350" y="3228"/>
                  </a:lnTo>
                  <a:lnTo>
                    <a:pt x="75512" y="3066"/>
                  </a:lnTo>
                  <a:lnTo>
                    <a:pt x="75512" y="2905"/>
                  </a:lnTo>
                  <a:lnTo>
                    <a:pt x="75512" y="2744"/>
                  </a:lnTo>
                  <a:close/>
                  <a:moveTo>
                    <a:pt x="79384" y="2905"/>
                  </a:moveTo>
                  <a:lnTo>
                    <a:pt x="79868" y="3389"/>
                  </a:lnTo>
                  <a:lnTo>
                    <a:pt x="79868" y="3389"/>
                  </a:lnTo>
                  <a:lnTo>
                    <a:pt x="79545" y="3228"/>
                  </a:lnTo>
                  <a:lnTo>
                    <a:pt x="79384" y="3389"/>
                  </a:lnTo>
                  <a:lnTo>
                    <a:pt x="79223" y="3389"/>
                  </a:lnTo>
                  <a:lnTo>
                    <a:pt x="79223" y="3066"/>
                  </a:lnTo>
                  <a:lnTo>
                    <a:pt x="79384" y="2905"/>
                  </a:lnTo>
                  <a:close/>
                  <a:moveTo>
                    <a:pt x="81482" y="3066"/>
                  </a:moveTo>
                  <a:lnTo>
                    <a:pt x="81320" y="3228"/>
                  </a:lnTo>
                  <a:lnTo>
                    <a:pt x="81159" y="3228"/>
                  </a:lnTo>
                  <a:lnTo>
                    <a:pt x="81159" y="3389"/>
                  </a:lnTo>
                  <a:lnTo>
                    <a:pt x="80998" y="3228"/>
                  </a:lnTo>
                  <a:lnTo>
                    <a:pt x="81159" y="3066"/>
                  </a:lnTo>
                  <a:close/>
                  <a:moveTo>
                    <a:pt x="92776" y="1614"/>
                  </a:moveTo>
                  <a:lnTo>
                    <a:pt x="92776" y="1776"/>
                  </a:lnTo>
                  <a:lnTo>
                    <a:pt x="92615" y="1937"/>
                  </a:lnTo>
                  <a:lnTo>
                    <a:pt x="92292" y="1776"/>
                  </a:lnTo>
                  <a:lnTo>
                    <a:pt x="92292" y="1776"/>
                  </a:lnTo>
                  <a:lnTo>
                    <a:pt x="92453" y="2098"/>
                  </a:lnTo>
                  <a:lnTo>
                    <a:pt x="92615" y="2260"/>
                  </a:lnTo>
                  <a:lnTo>
                    <a:pt x="92776" y="2582"/>
                  </a:lnTo>
                  <a:lnTo>
                    <a:pt x="92776" y="2744"/>
                  </a:lnTo>
                  <a:lnTo>
                    <a:pt x="92615" y="2744"/>
                  </a:lnTo>
                  <a:lnTo>
                    <a:pt x="92292" y="2582"/>
                  </a:lnTo>
                  <a:lnTo>
                    <a:pt x="91969" y="2744"/>
                  </a:lnTo>
                  <a:lnTo>
                    <a:pt x="91808" y="2744"/>
                  </a:lnTo>
                  <a:lnTo>
                    <a:pt x="91969" y="2905"/>
                  </a:lnTo>
                  <a:lnTo>
                    <a:pt x="92292" y="3066"/>
                  </a:lnTo>
                  <a:lnTo>
                    <a:pt x="92292" y="3389"/>
                  </a:lnTo>
                  <a:lnTo>
                    <a:pt x="92131" y="3228"/>
                  </a:lnTo>
                  <a:lnTo>
                    <a:pt x="91485" y="2744"/>
                  </a:lnTo>
                  <a:lnTo>
                    <a:pt x="91001" y="2098"/>
                  </a:lnTo>
                  <a:lnTo>
                    <a:pt x="91001" y="1776"/>
                  </a:lnTo>
                  <a:lnTo>
                    <a:pt x="92292" y="1776"/>
                  </a:lnTo>
                  <a:lnTo>
                    <a:pt x="92776" y="1614"/>
                  </a:lnTo>
                  <a:close/>
                  <a:moveTo>
                    <a:pt x="39047" y="3389"/>
                  </a:moveTo>
                  <a:lnTo>
                    <a:pt x="39047" y="3550"/>
                  </a:lnTo>
                  <a:lnTo>
                    <a:pt x="38885" y="3550"/>
                  </a:lnTo>
                  <a:lnTo>
                    <a:pt x="38724" y="3389"/>
                  </a:lnTo>
                  <a:close/>
                  <a:moveTo>
                    <a:pt x="39692" y="3228"/>
                  </a:moveTo>
                  <a:lnTo>
                    <a:pt x="39692" y="3550"/>
                  </a:lnTo>
                  <a:lnTo>
                    <a:pt x="39531" y="3389"/>
                  </a:lnTo>
                  <a:lnTo>
                    <a:pt x="39531" y="3228"/>
                  </a:lnTo>
                  <a:close/>
                  <a:moveTo>
                    <a:pt x="47598" y="3228"/>
                  </a:moveTo>
                  <a:lnTo>
                    <a:pt x="47760" y="3389"/>
                  </a:lnTo>
                  <a:lnTo>
                    <a:pt x="47921" y="3550"/>
                  </a:lnTo>
                  <a:lnTo>
                    <a:pt x="47598" y="3389"/>
                  </a:lnTo>
                  <a:lnTo>
                    <a:pt x="47598" y="3228"/>
                  </a:lnTo>
                  <a:close/>
                  <a:moveTo>
                    <a:pt x="77448" y="2744"/>
                  </a:moveTo>
                  <a:lnTo>
                    <a:pt x="77448" y="2905"/>
                  </a:lnTo>
                  <a:lnTo>
                    <a:pt x="77448" y="3066"/>
                  </a:lnTo>
                  <a:lnTo>
                    <a:pt x="77287" y="3228"/>
                  </a:lnTo>
                  <a:lnTo>
                    <a:pt x="76803" y="3550"/>
                  </a:lnTo>
                  <a:lnTo>
                    <a:pt x="76964" y="3228"/>
                  </a:lnTo>
                  <a:lnTo>
                    <a:pt x="76964" y="2905"/>
                  </a:lnTo>
                  <a:lnTo>
                    <a:pt x="77125" y="2744"/>
                  </a:lnTo>
                  <a:close/>
                  <a:moveTo>
                    <a:pt x="82450" y="3228"/>
                  </a:moveTo>
                  <a:lnTo>
                    <a:pt x="82611" y="3550"/>
                  </a:lnTo>
                  <a:lnTo>
                    <a:pt x="82450" y="3550"/>
                  </a:lnTo>
                  <a:lnTo>
                    <a:pt x="82450" y="3389"/>
                  </a:lnTo>
                  <a:lnTo>
                    <a:pt x="82288" y="3389"/>
                  </a:lnTo>
                  <a:lnTo>
                    <a:pt x="82288" y="3228"/>
                  </a:lnTo>
                  <a:close/>
                  <a:moveTo>
                    <a:pt x="87129" y="3228"/>
                  </a:moveTo>
                  <a:lnTo>
                    <a:pt x="87290" y="3389"/>
                  </a:lnTo>
                  <a:lnTo>
                    <a:pt x="87129" y="3550"/>
                  </a:lnTo>
                  <a:lnTo>
                    <a:pt x="87129" y="3228"/>
                  </a:lnTo>
                  <a:close/>
                  <a:moveTo>
                    <a:pt x="96003" y="3389"/>
                  </a:moveTo>
                  <a:lnTo>
                    <a:pt x="96003" y="3550"/>
                  </a:lnTo>
                  <a:lnTo>
                    <a:pt x="95680" y="3389"/>
                  </a:lnTo>
                  <a:close/>
                  <a:moveTo>
                    <a:pt x="97294" y="3228"/>
                  </a:moveTo>
                  <a:lnTo>
                    <a:pt x="97455" y="3389"/>
                  </a:lnTo>
                  <a:lnTo>
                    <a:pt x="97617" y="3389"/>
                  </a:lnTo>
                  <a:lnTo>
                    <a:pt x="97455" y="3550"/>
                  </a:lnTo>
                  <a:lnTo>
                    <a:pt x="97294" y="3550"/>
                  </a:lnTo>
                  <a:lnTo>
                    <a:pt x="97294" y="3228"/>
                  </a:lnTo>
                  <a:close/>
                  <a:moveTo>
                    <a:pt x="34368" y="3550"/>
                  </a:moveTo>
                  <a:lnTo>
                    <a:pt x="34206" y="3712"/>
                  </a:lnTo>
                  <a:lnTo>
                    <a:pt x="34206" y="3550"/>
                  </a:lnTo>
                  <a:close/>
                  <a:moveTo>
                    <a:pt x="35981" y="3550"/>
                  </a:moveTo>
                  <a:lnTo>
                    <a:pt x="35981" y="3712"/>
                  </a:lnTo>
                  <a:lnTo>
                    <a:pt x="35820" y="3712"/>
                  </a:lnTo>
                  <a:lnTo>
                    <a:pt x="35820" y="3550"/>
                  </a:lnTo>
                  <a:close/>
                  <a:moveTo>
                    <a:pt x="39369" y="3550"/>
                  </a:moveTo>
                  <a:lnTo>
                    <a:pt x="39531" y="3712"/>
                  </a:lnTo>
                  <a:lnTo>
                    <a:pt x="39208" y="3712"/>
                  </a:lnTo>
                  <a:lnTo>
                    <a:pt x="39369" y="3550"/>
                  </a:lnTo>
                  <a:close/>
                  <a:moveTo>
                    <a:pt x="41306" y="3389"/>
                  </a:moveTo>
                  <a:lnTo>
                    <a:pt x="40983" y="3712"/>
                  </a:lnTo>
                  <a:lnTo>
                    <a:pt x="40983" y="3550"/>
                  </a:lnTo>
                  <a:lnTo>
                    <a:pt x="41306" y="3389"/>
                  </a:lnTo>
                  <a:close/>
                  <a:moveTo>
                    <a:pt x="53407" y="3550"/>
                  </a:moveTo>
                  <a:lnTo>
                    <a:pt x="53407" y="3712"/>
                  </a:lnTo>
                  <a:lnTo>
                    <a:pt x="53245" y="3712"/>
                  </a:lnTo>
                  <a:lnTo>
                    <a:pt x="53407" y="3550"/>
                  </a:lnTo>
                  <a:close/>
                  <a:moveTo>
                    <a:pt x="70671" y="3550"/>
                  </a:moveTo>
                  <a:lnTo>
                    <a:pt x="70671" y="3712"/>
                  </a:lnTo>
                  <a:lnTo>
                    <a:pt x="70510" y="3550"/>
                  </a:lnTo>
                  <a:close/>
                  <a:moveTo>
                    <a:pt x="76318" y="3550"/>
                  </a:moveTo>
                  <a:lnTo>
                    <a:pt x="76157" y="3712"/>
                  </a:lnTo>
                  <a:lnTo>
                    <a:pt x="76157" y="3550"/>
                  </a:lnTo>
                  <a:close/>
                  <a:moveTo>
                    <a:pt x="81966" y="3550"/>
                  </a:moveTo>
                  <a:lnTo>
                    <a:pt x="81804" y="3712"/>
                  </a:lnTo>
                  <a:lnTo>
                    <a:pt x="81804" y="3550"/>
                  </a:lnTo>
                  <a:close/>
                  <a:moveTo>
                    <a:pt x="84225" y="3066"/>
                  </a:moveTo>
                  <a:lnTo>
                    <a:pt x="84386" y="3228"/>
                  </a:lnTo>
                  <a:lnTo>
                    <a:pt x="84386" y="3550"/>
                  </a:lnTo>
                  <a:lnTo>
                    <a:pt x="84386" y="3712"/>
                  </a:lnTo>
                  <a:lnTo>
                    <a:pt x="84225" y="3712"/>
                  </a:lnTo>
                  <a:lnTo>
                    <a:pt x="84225" y="3389"/>
                  </a:lnTo>
                  <a:lnTo>
                    <a:pt x="84063" y="3389"/>
                  </a:lnTo>
                  <a:lnTo>
                    <a:pt x="84063" y="3228"/>
                  </a:lnTo>
                  <a:lnTo>
                    <a:pt x="84225" y="3066"/>
                  </a:lnTo>
                  <a:close/>
                  <a:moveTo>
                    <a:pt x="86968" y="3550"/>
                  </a:moveTo>
                  <a:lnTo>
                    <a:pt x="86968" y="3712"/>
                  </a:lnTo>
                  <a:lnTo>
                    <a:pt x="86806" y="3712"/>
                  </a:lnTo>
                  <a:lnTo>
                    <a:pt x="86968" y="3550"/>
                  </a:lnTo>
                  <a:close/>
                  <a:moveTo>
                    <a:pt x="92453" y="3550"/>
                  </a:moveTo>
                  <a:lnTo>
                    <a:pt x="92453" y="3712"/>
                  </a:lnTo>
                  <a:lnTo>
                    <a:pt x="92292" y="3712"/>
                  </a:lnTo>
                  <a:lnTo>
                    <a:pt x="92131" y="3550"/>
                  </a:lnTo>
                  <a:close/>
                  <a:moveTo>
                    <a:pt x="96971" y="3550"/>
                  </a:moveTo>
                  <a:lnTo>
                    <a:pt x="96810" y="3712"/>
                  </a:lnTo>
                  <a:lnTo>
                    <a:pt x="96487" y="3712"/>
                  </a:lnTo>
                  <a:lnTo>
                    <a:pt x="96487" y="3550"/>
                  </a:lnTo>
                  <a:close/>
                  <a:moveTo>
                    <a:pt x="101489" y="3389"/>
                  </a:moveTo>
                  <a:lnTo>
                    <a:pt x="101489" y="3550"/>
                  </a:lnTo>
                  <a:lnTo>
                    <a:pt x="101973" y="3550"/>
                  </a:lnTo>
                  <a:lnTo>
                    <a:pt x="101973" y="3712"/>
                  </a:lnTo>
                  <a:lnTo>
                    <a:pt x="101812" y="3550"/>
                  </a:lnTo>
                  <a:lnTo>
                    <a:pt x="101812" y="3712"/>
                  </a:lnTo>
                  <a:lnTo>
                    <a:pt x="101650" y="3712"/>
                  </a:lnTo>
                  <a:lnTo>
                    <a:pt x="101489" y="3550"/>
                  </a:lnTo>
                  <a:lnTo>
                    <a:pt x="101166" y="3550"/>
                  </a:lnTo>
                  <a:lnTo>
                    <a:pt x="101328" y="3389"/>
                  </a:lnTo>
                  <a:close/>
                  <a:moveTo>
                    <a:pt x="104716" y="3550"/>
                  </a:moveTo>
                  <a:lnTo>
                    <a:pt x="104877" y="3712"/>
                  </a:lnTo>
                  <a:lnTo>
                    <a:pt x="104716" y="3712"/>
                  </a:lnTo>
                  <a:lnTo>
                    <a:pt x="104716" y="3550"/>
                  </a:lnTo>
                  <a:close/>
                  <a:moveTo>
                    <a:pt x="27268" y="3712"/>
                  </a:moveTo>
                  <a:lnTo>
                    <a:pt x="27268" y="3873"/>
                  </a:lnTo>
                  <a:lnTo>
                    <a:pt x="27107" y="3712"/>
                  </a:lnTo>
                  <a:close/>
                  <a:moveTo>
                    <a:pt x="35336" y="3550"/>
                  </a:moveTo>
                  <a:lnTo>
                    <a:pt x="35497" y="3712"/>
                  </a:lnTo>
                  <a:lnTo>
                    <a:pt x="35497" y="3873"/>
                  </a:lnTo>
                  <a:lnTo>
                    <a:pt x="34852" y="3712"/>
                  </a:lnTo>
                  <a:lnTo>
                    <a:pt x="34690" y="3550"/>
                  </a:lnTo>
                  <a:close/>
                  <a:moveTo>
                    <a:pt x="74221" y="3712"/>
                  </a:moveTo>
                  <a:lnTo>
                    <a:pt x="74060" y="3873"/>
                  </a:lnTo>
                  <a:lnTo>
                    <a:pt x="73898" y="3712"/>
                  </a:lnTo>
                  <a:close/>
                  <a:moveTo>
                    <a:pt x="83579" y="3712"/>
                  </a:moveTo>
                  <a:lnTo>
                    <a:pt x="83902" y="3873"/>
                  </a:lnTo>
                  <a:lnTo>
                    <a:pt x="83741" y="3873"/>
                  </a:lnTo>
                  <a:lnTo>
                    <a:pt x="83579" y="3712"/>
                  </a:lnTo>
                  <a:close/>
                  <a:moveTo>
                    <a:pt x="95196" y="3228"/>
                  </a:moveTo>
                  <a:lnTo>
                    <a:pt x="95519" y="3389"/>
                  </a:lnTo>
                  <a:lnTo>
                    <a:pt x="95519" y="3550"/>
                  </a:lnTo>
                  <a:lnTo>
                    <a:pt x="95196" y="3550"/>
                  </a:lnTo>
                  <a:lnTo>
                    <a:pt x="95358" y="3873"/>
                  </a:lnTo>
                  <a:lnTo>
                    <a:pt x="95035" y="3712"/>
                  </a:lnTo>
                  <a:lnTo>
                    <a:pt x="94874" y="3712"/>
                  </a:lnTo>
                  <a:lnTo>
                    <a:pt x="94874" y="3550"/>
                  </a:lnTo>
                  <a:lnTo>
                    <a:pt x="95196" y="3550"/>
                  </a:lnTo>
                  <a:lnTo>
                    <a:pt x="95035" y="3389"/>
                  </a:lnTo>
                  <a:lnTo>
                    <a:pt x="95196" y="3389"/>
                  </a:lnTo>
                  <a:lnTo>
                    <a:pt x="95196" y="3228"/>
                  </a:lnTo>
                  <a:close/>
                  <a:moveTo>
                    <a:pt x="99391" y="3389"/>
                  </a:moveTo>
                  <a:lnTo>
                    <a:pt x="99391" y="3712"/>
                  </a:lnTo>
                  <a:lnTo>
                    <a:pt x="99069" y="3873"/>
                  </a:lnTo>
                  <a:lnTo>
                    <a:pt x="99069" y="3550"/>
                  </a:lnTo>
                  <a:lnTo>
                    <a:pt x="98907" y="3550"/>
                  </a:lnTo>
                  <a:lnTo>
                    <a:pt x="99069" y="3389"/>
                  </a:lnTo>
                  <a:close/>
                  <a:moveTo>
                    <a:pt x="102296" y="3873"/>
                  </a:moveTo>
                  <a:lnTo>
                    <a:pt x="102296" y="3873"/>
                  </a:lnTo>
                  <a:lnTo>
                    <a:pt x="102296" y="3873"/>
                  </a:lnTo>
                  <a:close/>
                  <a:moveTo>
                    <a:pt x="27107" y="3873"/>
                  </a:moveTo>
                  <a:lnTo>
                    <a:pt x="27591" y="4035"/>
                  </a:lnTo>
                  <a:lnTo>
                    <a:pt x="26945" y="4035"/>
                  </a:lnTo>
                  <a:lnTo>
                    <a:pt x="26461" y="3873"/>
                  </a:lnTo>
                  <a:close/>
                  <a:moveTo>
                    <a:pt x="76318" y="3873"/>
                  </a:moveTo>
                  <a:lnTo>
                    <a:pt x="76480" y="4035"/>
                  </a:lnTo>
                  <a:lnTo>
                    <a:pt x="76318" y="4035"/>
                  </a:lnTo>
                  <a:lnTo>
                    <a:pt x="76157" y="3873"/>
                  </a:lnTo>
                  <a:close/>
                  <a:moveTo>
                    <a:pt x="77609" y="3873"/>
                  </a:moveTo>
                  <a:lnTo>
                    <a:pt x="77448" y="4035"/>
                  </a:lnTo>
                  <a:lnTo>
                    <a:pt x="77125" y="3873"/>
                  </a:lnTo>
                  <a:close/>
                  <a:moveTo>
                    <a:pt x="98262" y="3228"/>
                  </a:moveTo>
                  <a:lnTo>
                    <a:pt x="98585" y="3389"/>
                  </a:lnTo>
                  <a:lnTo>
                    <a:pt x="98423" y="3712"/>
                  </a:lnTo>
                  <a:lnTo>
                    <a:pt x="98746" y="3873"/>
                  </a:lnTo>
                  <a:lnTo>
                    <a:pt x="98423" y="3873"/>
                  </a:lnTo>
                  <a:lnTo>
                    <a:pt x="98423" y="4035"/>
                  </a:lnTo>
                  <a:lnTo>
                    <a:pt x="98262" y="4035"/>
                  </a:lnTo>
                  <a:lnTo>
                    <a:pt x="98101" y="3712"/>
                  </a:lnTo>
                  <a:lnTo>
                    <a:pt x="98101" y="3550"/>
                  </a:lnTo>
                  <a:lnTo>
                    <a:pt x="97778" y="3550"/>
                  </a:lnTo>
                  <a:lnTo>
                    <a:pt x="97778" y="3389"/>
                  </a:lnTo>
                  <a:lnTo>
                    <a:pt x="98101" y="3389"/>
                  </a:lnTo>
                  <a:lnTo>
                    <a:pt x="98262" y="3228"/>
                  </a:lnTo>
                  <a:close/>
                  <a:moveTo>
                    <a:pt x="100360" y="3550"/>
                  </a:moveTo>
                  <a:lnTo>
                    <a:pt x="100360" y="3712"/>
                  </a:lnTo>
                  <a:lnTo>
                    <a:pt x="100521" y="3712"/>
                  </a:lnTo>
                  <a:lnTo>
                    <a:pt x="100521" y="4035"/>
                  </a:lnTo>
                  <a:lnTo>
                    <a:pt x="100198" y="3873"/>
                  </a:lnTo>
                  <a:lnTo>
                    <a:pt x="100198" y="3712"/>
                  </a:lnTo>
                  <a:lnTo>
                    <a:pt x="100360" y="3712"/>
                  </a:lnTo>
                  <a:lnTo>
                    <a:pt x="100198" y="3550"/>
                  </a:lnTo>
                  <a:close/>
                  <a:moveTo>
                    <a:pt x="101489" y="3873"/>
                  </a:moveTo>
                  <a:lnTo>
                    <a:pt x="101489" y="4035"/>
                  </a:lnTo>
                  <a:lnTo>
                    <a:pt x="101328" y="4035"/>
                  </a:lnTo>
                  <a:lnTo>
                    <a:pt x="101328" y="3873"/>
                  </a:lnTo>
                  <a:close/>
                  <a:moveTo>
                    <a:pt x="101650" y="3873"/>
                  </a:moveTo>
                  <a:lnTo>
                    <a:pt x="101812" y="4035"/>
                  </a:lnTo>
                  <a:lnTo>
                    <a:pt x="101650" y="4035"/>
                  </a:lnTo>
                  <a:lnTo>
                    <a:pt x="101650" y="3873"/>
                  </a:lnTo>
                  <a:close/>
                  <a:moveTo>
                    <a:pt x="112138" y="3873"/>
                  </a:moveTo>
                  <a:lnTo>
                    <a:pt x="111977" y="4035"/>
                  </a:lnTo>
                  <a:lnTo>
                    <a:pt x="111977" y="4035"/>
                  </a:lnTo>
                  <a:lnTo>
                    <a:pt x="112138" y="3873"/>
                  </a:lnTo>
                  <a:close/>
                  <a:moveTo>
                    <a:pt x="22589" y="4035"/>
                  </a:moveTo>
                  <a:lnTo>
                    <a:pt x="22428" y="4196"/>
                  </a:lnTo>
                  <a:lnTo>
                    <a:pt x="22750" y="4196"/>
                  </a:lnTo>
                  <a:lnTo>
                    <a:pt x="22589" y="4035"/>
                  </a:lnTo>
                  <a:close/>
                  <a:moveTo>
                    <a:pt x="92131" y="4035"/>
                  </a:moveTo>
                  <a:lnTo>
                    <a:pt x="92292" y="4196"/>
                  </a:lnTo>
                  <a:lnTo>
                    <a:pt x="92131" y="4196"/>
                  </a:lnTo>
                  <a:lnTo>
                    <a:pt x="92131" y="4035"/>
                  </a:lnTo>
                  <a:close/>
                  <a:moveTo>
                    <a:pt x="97939" y="3873"/>
                  </a:moveTo>
                  <a:lnTo>
                    <a:pt x="98101" y="4035"/>
                  </a:lnTo>
                  <a:lnTo>
                    <a:pt x="97939" y="4196"/>
                  </a:lnTo>
                  <a:lnTo>
                    <a:pt x="97778" y="3873"/>
                  </a:lnTo>
                  <a:close/>
                  <a:moveTo>
                    <a:pt x="119560" y="4035"/>
                  </a:moveTo>
                  <a:lnTo>
                    <a:pt x="119399" y="4196"/>
                  </a:lnTo>
                  <a:lnTo>
                    <a:pt x="119399" y="4035"/>
                  </a:lnTo>
                  <a:close/>
                  <a:moveTo>
                    <a:pt x="26300" y="4196"/>
                  </a:moveTo>
                  <a:lnTo>
                    <a:pt x="26623" y="4357"/>
                  </a:lnTo>
                  <a:lnTo>
                    <a:pt x="26300" y="4357"/>
                  </a:lnTo>
                  <a:lnTo>
                    <a:pt x="26300" y="4196"/>
                  </a:lnTo>
                  <a:close/>
                  <a:moveTo>
                    <a:pt x="27268" y="4196"/>
                  </a:moveTo>
                  <a:lnTo>
                    <a:pt x="27268" y="4357"/>
                  </a:lnTo>
                  <a:lnTo>
                    <a:pt x="27107" y="4357"/>
                  </a:lnTo>
                  <a:lnTo>
                    <a:pt x="27268" y="4196"/>
                  </a:lnTo>
                  <a:close/>
                  <a:moveTo>
                    <a:pt x="34690" y="4035"/>
                  </a:moveTo>
                  <a:lnTo>
                    <a:pt x="34852" y="4196"/>
                  </a:lnTo>
                  <a:lnTo>
                    <a:pt x="34690" y="4357"/>
                  </a:lnTo>
                  <a:lnTo>
                    <a:pt x="34690" y="4035"/>
                  </a:lnTo>
                  <a:close/>
                  <a:moveTo>
                    <a:pt x="39531" y="4035"/>
                  </a:moveTo>
                  <a:lnTo>
                    <a:pt x="39369" y="4196"/>
                  </a:lnTo>
                  <a:lnTo>
                    <a:pt x="39369" y="4357"/>
                  </a:lnTo>
                  <a:lnTo>
                    <a:pt x="39208" y="4357"/>
                  </a:lnTo>
                  <a:lnTo>
                    <a:pt x="39369" y="4196"/>
                  </a:lnTo>
                  <a:lnTo>
                    <a:pt x="39208" y="4196"/>
                  </a:lnTo>
                  <a:lnTo>
                    <a:pt x="39369" y="4035"/>
                  </a:lnTo>
                  <a:close/>
                  <a:moveTo>
                    <a:pt x="40015" y="4196"/>
                  </a:moveTo>
                  <a:lnTo>
                    <a:pt x="40176" y="4357"/>
                  </a:lnTo>
                  <a:lnTo>
                    <a:pt x="39692" y="4357"/>
                  </a:lnTo>
                  <a:lnTo>
                    <a:pt x="39692" y="4196"/>
                  </a:lnTo>
                  <a:close/>
                  <a:moveTo>
                    <a:pt x="40499" y="4035"/>
                  </a:moveTo>
                  <a:lnTo>
                    <a:pt x="40660" y="4196"/>
                  </a:lnTo>
                  <a:lnTo>
                    <a:pt x="40499" y="4357"/>
                  </a:lnTo>
                  <a:lnTo>
                    <a:pt x="40338" y="4196"/>
                  </a:lnTo>
                  <a:lnTo>
                    <a:pt x="40499" y="4035"/>
                  </a:lnTo>
                  <a:close/>
                  <a:moveTo>
                    <a:pt x="41467" y="4035"/>
                  </a:moveTo>
                  <a:lnTo>
                    <a:pt x="41790" y="4196"/>
                  </a:lnTo>
                  <a:lnTo>
                    <a:pt x="41628" y="4357"/>
                  </a:lnTo>
                  <a:lnTo>
                    <a:pt x="41467" y="4196"/>
                  </a:lnTo>
                  <a:lnTo>
                    <a:pt x="41467" y="4035"/>
                  </a:lnTo>
                  <a:close/>
                  <a:moveTo>
                    <a:pt x="44533" y="4196"/>
                  </a:moveTo>
                  <a:lnTo>
                    <a:pt x="44694" y="4357"/>
                  </a:lnTo>
                  <a:lnTo>
                    <a:pt x="44533" y="4357"/>
                  </a:lnTo>
                  <a:lnTo>
                    <a:pt x="44371" y="4196"/>
                  </a:lnTo>
                  <a:close/>
                  <a:moveTo>
                    <a:pt x="45662" y="4035"/>
                  </a:moveTo>
                  <a:lnTo>
                    <a:pt x="45662" y="4196"/>
                  </a:lnTo>
                  <a:lnTo>
                    <a:pt x="45501" y="4357"/>
                  </a:lnTo>
                  <a:lnTo>
                    <a:pt x="45178" y="4357"/>
                  </a:lnTo>
                  <a:lnTo>
                    <a:pt x="45178" y="4196"/>
                  </a:lnTo>
                  <a:lnTo>
                    <a:pt x="45339" y="4196"/>
                  </a:lnTo>
                  <a:lnTo>
                    <a:pt x="45501" y="4035"/>
                  </a:lnTo>
                  <a:close/>
                  <a:moveTo>
                    <a:pt x="48889" y="4196"/>
                  </a:moveTo>
                  <a:lnTo>
                    <a:pt x="48889" y="4357"/>
                  </a:lnTo>
                  <a:lnTo>
                    <a:pt x="48566" y="4357"/>
                  </a:lnTo>
                  <a:lnTo>
                    <a:pt x="48889" y="4196"/>
                  </a:lnTo>
                  <a:close/>
                  <a:moveTo>
                    <a:pt x="54052" y="4196"/>
                  </a:moveTo>
                  <a:lnTo>
                    <a:pt x="54052" y="4357"/>
                  </a:lnTo>
                  <a:lnTo>
                    <a:pt x="53891" y="4196"/>
                  </a:lnTo>
                  <a:close/>
                  <a:moveTo>
                    <a:pt x="76480" y="4196"/>
                  </a:moveTo>
                  <a:lnTo>
                    <a:pt x="76318" y="4357"/>
                  </a:lnTo>
                  <a:lnTo>
                    <a:pt x="76157" y="4196"/>
                  </a:lnTo>
                  <a:close/>
                  <a:moveTo>
                    <a:pt x="96648" y="4196"/>
                  </a:moveTo>
                  <a:lnTo>
                    <a:pt x="96648" y="4357"/>
                  </a:lnTo>
                  <a:lnTo>
                    <a:pt x="96487" y="4357"/>
                  </a:lnTo>
                  <a:lnTo>
                    <a:pt x="96648" y="4196"/>
                  </a:lnTo>
                  <a:close/>
                  <a:moveTo>
                    <a:pt x="98907" y="3873"/>
                  </a:moveTo>
                  <a:lnTo>
                    <a:pt x="98907" y="4196"/>
                  </a:lnTo>
                  <a:lnTo>
                    <a:pt x="98746" y="4357"/>
                  </a:lnTo>
                  <a:lnTo>
                    <a:pt x="98585" y="4357"/>
                  </a:lnTo>
                  <a:lnTo>
                    <a:pt x="98746" y="4035"/>
                  </a:lnTo>
                  <a:lnTo>
                    <a:pt x="98907" y="3873"/>
                  </a:lnTo>
                  <a:close/>
                  <a:moveTo>
                    <a:pt x="99230" y="4035"/>
                  </a:moveTo>
                  <a:lnTo>
                    <a:pt x="99391" y="4196"/>
                  </a:lnTo>
                  <a:lnTo>
                    <a:pt x="99230" y="4357"/>
                  </a:lnTo>
                  <a:lnTo>
                    <a:pt x="99069" y="4196"/>
                  </a:lnTo>
                  <a:lnTo>
                    <a:pt x="99230" y="4035"/>
                  </a:lnTo>
                  <a:close/>
                  <a:moveTo>
                    <a:pt x="107459" y="4035"/>
                  </a:moveTo>
                  <a:lnTo>
                    <a:pt x="107620" y="4196"/>
                  </a:lnTo>
                  <a:lnTo>
                    <a:pt x="107459" y="4357"/>
                  </a:lnTo>
                  <a:lnTo>
                    <a:pt x="107459" y="4035"/>
                  </a:lnTo>
                  <a:close/>
                  <a:moveTo>
                    <a:pt x="36949" y="3228"/>
                  </a:moveTo>
                  <a:lnTo>
                    <a:pt x="37111" y="3389"/>
                  </a:lnTo>
                  <a:lnTo>
                    <a:pt x="37595" y="3389"/>
                  </a:lnTo>
                  <a:lnTo>
                    <a:pt x="37433" y="3550"/>
                  </a:lnTo>
                  <a:lnTo>
                    <a:pt x="37595" y="3712"/>
                  </a:lnTo>
                  <a:lnTo>
                    <a:pt x="37433" y="4035"/>
                  </a:lnTo>
                  <a:lnTo>
                    <a:pt x="37433" y="4196"/>
                  </a:lnTo>
                  <a:lnTo>
                    <a:pt x="37595" y="4196"/>
                  </a:lnTo>
                  <a:lnTo>
                    <a:pt x="37756" y="4519"/>
                  </a:lnTo>
                  <a:lnTo>
                    <a:pt x="36788" y="4196"/>
                  </a:lnTo>
                  <a:lnTo>
                    <a:pt x="36465" y="3873"/>
                  </a:lnTo>
                  <a:lnTo>
                    <a:pt x="36465" y="3712"/>
                  </a:lnTo>
                  <a:lnTo>
                    <a:pt x="36465" y="3550"/>
                  </a:lnTo>
                  <a:lnTo>
                    <a:pt x="36949" y="3228"/>
                  </a:lnTo>
                  <a:close/>
                  <a:moveTo>
                    <a:pt x="40983" y="3873"/>
                  </a:moveTo>
                  <a:lnTo>
                    <a:pt x="41144" y="4519"/>
                  </a:lnTo>
                  <a:lnTo>
                    <a:pt x="40822" y="4357"/>
                  </a:lnTo>
                  <a:lnTo>
                    <a:pt x="40822" y="4035"/>
                  </a:lnTo>
                  <a:lnTo>
                    <a:pt x="40983" y="3873"/>
                  </a:lnTo>
                  <a:close/>
                  <a:moveTo>
                    <a:pt x="42435" y="4357"/>
                  </a:moveTo>
                  <a:lnTo>
                    <a:pt x="42274" y="4519"/>
                  </a:lnTo>
                  <a:lnTo>
                    <a:pt x="42274" y="4357"/>
                  </a:lnTo>
                  <a:close/>
                  <a:moveTo>
                    <a:pt x="52761" y="4357"/>
                  </a:moveTo>
                  <a:lnTo>
                    <a:pt x="52761" y="4519"/>
                  </a:lnTo>
                  <a:lnTo>
                    <a:pt x="52600" y="4519"/>
                  </a:lnTo>
                  <a:lnTo>
                    <a:pt x="52600" y="4357"/>
                  </a:lnTo>
                  <a:close/>
                  <a:moveTo>
                    <a:pt x="120367" y="4357"/>
                  </a:moveTo>
                  <a:lnTo>
                    <a:pt x="120206" y="4519"/>
                  </a:lnTo>
                  <a:lnTo>
                    <a:pt x="120206" y="4357"/>
                  </a:lnTo>
                  <a:close/>
                  <a:moveTo>
                    <a:pt x="113590" y="4357"/>
                  </a:moveTo>
                  <a:lnTo>
                    <a:pt x="113752" y="4519"/>
                  </a:lnTo>
                  <a:lnTo>
                    <a:pt x="113267" y="4680"/>
                  </a:lnTo>
                  <a:lnTo>
                    <a:pt x="113267" y="4680"/>
                  </a:lnTo>
                  <a:lnTo>
                    <a:pt x="113429" y="4357"/>
                  </a:lnTo>
                  <a:close/>
                  <a:moveTo>
                    <a:pt x="30979" y="4357"/>
                  </a:moveTo>
                  <a:lnTo>
                    <a:pt x="30979" y="4519"/>
                  </a:lnTo>
                  <a:lnTo>
                    <a:pt x="30657" y="4680"/>
                  </a:lnTo>
                  <a:lnTo>
                    <a:pt x="30818" y="4519"/>
                  </a:lnTo>
                  <a:lnTo>
                    <a:pt x="30979" y="4357"/>
                  </a:lnTo>
                  <a:close/>
                  <a:moveTo>
                    <a:pt x="33561" y="4519"/>
                  </a:moveTo>
                  <a:lnTo>
                    <a:pt x="33399" y="4680"/>
                  </a:lnTo>
                  <a:lnTo>
                    <a:pt x="33399" y="4519"/>
                  </a:lnTo>
                  <a:close/>
                  <a:moveTo>
                    <a:pt x="38563" y="4035"/>
                  </a:moveTo>
                  <a:lnTo>
                    <a:pt x="39047" y="4357"/>
                  </a:lnTo>
                  <a:lnTo>
                    <a:pt x="38401" y="4680"/>
                  </a:lnTo>
                  <a:lnTo>
                    <a:pt x="38240" y="4196"/>
                  </a:lnTo>
                  <a:lnTo>
                    <a:pt x="38240" y="4035"/>
                  </a:lnTo>
                  <a:close/>
                  <a:moveTo>
                    <a:pt x="47114" y="3873"/>
                  </a:moveTo>
                  <a:lnTo>
                    <a:pt x="47114" y="4035"/>
                  </a:lnTo>
                  <a:lnTo>
                    <a:pt x="46953" y="4035"/>
                  </a:lnTo>
                  <a:lnTo>
                    <a:pt x="47276" y="4357"/>
                  </a:lnTo>
                  <a:lnTo>
                    <a:pt x="47276" y="4519"/>
                  </a:lnTo>
                  <a:lnTo>
                    <a:pt x="47114" y="4680"/>
                  </a:lnTo>
                  <a:lnTo>
                    <a:pt x="46953" y="4519"/>
                  </a:lnTo>
                  <a:lnTo>
                    <a:pt x="47276" y="4357"/>
                  </a:lnTo>
                  <a:lnTo>
                    <a:pt x="46953" y="4357"/>
                  </a:lnTo>
                  <a:lnTo>
                    <a:pt x="46791" y="4196"/>
                  </a:lnTo>
                  <a:lnTo>
                    <a:pt x="46953" y="4035"/>
                  </a:lnTo>
                  <a:lnTo>
                    <a:pt x="46791" y="3873"/>
                  </a:lnTo>
                  <a:close/>
                  <a:moveTo>
                    <a:pt x="56311" y="4519"/>
                  </a:moveTo>
                  <a:lnTo>
                    <a:pt x="56150" y="4680"/>
                  </a:lnTo>
                  <a:lnTo>
                    <a:pt x="55827" y="4680"/>
                  </a:lnTo>
                  <a:lnTo>
                    <a:pt x="55988" y="4519"/>
                  </a:lnTo>
                  <a:close/>
                  <a:moveTo>
                    <a:pt x="95358" y="4357"/>
                  </a:moveTo>
                  <a:lnTo>
                    <a:pt x="95519" y="4680"/>
                  </a:lnTo>
                  <a:lnTo>
                    <a:pt x="95358" y="4519"/>
                  </a:lnTo>
                  <a:lnTo>
                    <a:pt x="95358" y="4357"/>
                  </a:lnTo>
                  <a:close/>
                  <a:moveTo>
                    <a:pt x="97617" y="4519"/>
                  </a:moveTo>
                  <a:lnTo>
                    <a:pt x="97617" y="4680"/>
                  </a:lnTo>
                  <a:lnTo>
                    <a:pt x="97455" y="4519"/>
                  </a:lnTo>
                  <a:close/>
                  <a:moveTo>
                    <a:pt x="107620" y="4519"/>
                  </a:moveTo>
                  <a:lnTo>
                    <a:pt x="107620" y="4680"/>
                  </a:lnTo>
                  <a:lnTo>
                    <a:pt x="107459" y="4519"/>
                  </a:lnTo>
                  <a:close/>
                  <a:moveTo>
                    <a:pt x="115688" y="4519"/>
                  </a:moveTo>
                  <a:lnTo>
                    <a:pt x="115849" y="4680"/>
                  </a:lnTo>
                  <a:lnTo>
                    <a:pt x="115688" y="4680"/>
                  </a:lnTo>
                  <a:lnTo>
                    <a:pt x="115688" y="4519"/>
                  </a:lnTo>
                  <a:close/>
                  <a:moveTo>
                    <a:pt x="26945" y="4357"/>
                  </a:moveTo>
                  <a:lnTo>
                    <a:pt x="27268" y="4519"/>
                  </a:lnTo>
                  <a:lnTo>
                    <a:pt x="26945" y="4680"/>
                  </a:lnTo>
                  <a:lnTo>
                    <a:pt x="26945" y="4841"/>
                  </a:lnTo>
                  <a:lnTo>
                    <a:pt x="26784" y="4680"/>
                  </a:lnTo>
                  <a:lnTo>
                    <a:pt x="26945" y="4357"/>
                  </a:lnTo>
                  <a:close/>
                  <a:moveTo>
                    <a:pt x="27430" y="4519"/>
                  </a:moveTo>
                  <a:lnTo>
                    <a:pt x="27752" y="4680"/>
                  </a:lnTo>
                  <a:lnTo>
                    <a:pt x="27268" y="4841"/>
                  </a:lnTo>
                  <a:lnTo>
                    <a:pt x="27430" y="4519"/>
                  </a:lnTo>
                  <a:close/>
                  <a:moveTo>
                    <a:pt x="36626" y="4680"/>
                  </a:moveTo>
                  <a:lnTo>
                    <a:pt x="36465" y="4841"/>
                  </a:lnTo>
                  <a:lnTo>
                    <a:pt x="36465" y="4680"/>
                  </a:lnTo>
                  <a:close/>
                  <a:moveTo>
                    <a:pt x="37433" y="4680"/>
                  </a:moveTo>
                  <a:lnTo>
                    <a:pt x="37111" y="4841"/>
                  </a:lnTo>
                  <a:lnTo>
                    <a:pt x="36788" y="4841"/>
                  </a:lnTo>
                  <a:lnTo>
                    <a:pt x="37433" y="4680"/>
                  </a:lnTo>
                  <a:close/>
                  <a:moveTo>
                    <a:pt x="41628" y="4680"/>
                  </a:moveTo>
                  <a:lnTo>
                    <a:pt x="41628" y="4841"/>
                  </a:lnTo>
                  <a:lnTo>
                    <a:pt x="41467" y="4841"/>
                  </a:lnTo>
                  <a:lnTo>
                    <a:pt x="41467" y="4680"/>
                  </a:lnTo>
                  <a:close/>
                  <a:moveTo>
                    <a:pt x="44210" y="4519"/>
                  </a:moveTo>
                  <a:lnTo>
                    <a:pt x="44210" y="4680"/>
                  </a:lnTo>
                  <a:lnTo>
                    <a:pt x="43887" y="4841"/>
                  </a:lnTo>
                  <a:lnTo>
                    <a:pt x="43887" y="4680"/>
                  </a:lnTo>
                  <a:lnTo>
                    <a:pt x="44049" y="4519"/>
                  </a:lnTo>
                  <a:close/>
                  <a:moveTo>
                    <a:pt x="47921" y="4519"/>
                  </a:moveTo>
                  <a:lnTo>
                    <a:pt x="47760" y="4680"/>
                  </a:lnTo>
                  <a:lnTo>
                    <a:pt x="47437" y="4841"/>
                  </a:lnTo>
                  <a:lnTo>
                    <a:pt x="47276" y="4680"/>
                  </a:lnTo>
                  <a:lnTo>
                    <a:pt x="47437" y="4519"/>
                  </a:lnTo>
                  <a:close/>
                  <a:moveTo>
                    <a:pt x="49050" y="4680"/>
                  </a:moveTo>
                  <a:lnTo>
                    <a:pt x="49050" y="4841"/>
                  </a:lnTo>
                  <a:lnTo>
                    <a:pt x="48889" y="4841"/>
                  </a:lnTo>
                  <a:lnTo>
                    <a:pt x="48889" y="4680"/>
                  </a:lnTo>
                  <a:close/>
                  <a:moveTo>
                    <a:pt x="50018" y="4519"/>
                  </a:moveTo>
                  <a:lnTo>
                    <a:pt x="50180" y="4680"/>
                  </a:lnTo>
                  <a:lnTo>
                    <a:pt x="50180" y="4841"/>
                  </a:lnTo>
                  <a:lnTo>
                    <a:pt x="50018" y="4680"/>
                  </a:lnTo>
                  <a:lnTo>
                    <a:pt x="50018" y="4519"/>
                  </a:lnTo>
                  <a:close/>
                  <a:moveTo>
                    <a:pt x="99875" y="3873"/>
                  </a:moveTo>
                  <a:lnTo>
                    <a:pt x="100037" y="4035"/>
                  </a:lnTo>
                  <a:lnTo>
                    <a:pt x="100198" y="4196"/>
                  </a:lnTo>
                  <a:lnTo>
                    <a:pt x="100360" y="4357"/>
                  </a:lnTo>
                  <a:lnTo>
                    <a:pt x="100521" y="4196"/>
                  </a:lnTo>
                  <a:lnTo>
                    <a:pt x="100844" y="4196"/>
                  </a:lnTo>
                  <a:lnTo>
                    <a:pt x="101005" y="4357"/>
                  </a:lnTo>
                  <a:lnTo>
                    <a:pt x="101166" y="4519"/>
                  </a:lnTo>
                  <a:lnTo>
                    <a:pt x="101166" y="4680"/>
                  </a:lnTo>
                  <a:lnTo>
                    <a:pt x="101166" y="4841"/>
                  </a:lnTo>
                  <a:lnTo>
                    <a:pt x="101005" y="4680"/>
                  </a:lnTo>
                  <a:lnTo>
                    <a:pt x="100682" y="4519"/>
                  </a:lnTo>
                  <a:lnTo>
                    <a:pt x="100360" y="4680"/>
                  </a:lnTo>
                  <a:lnTo>
                    <a:pt x="100037" y="4680"/>
                  </a:lnTo>
                  <a:lnTo>
                    <a:pt x="99875" y="4357"/>
                  </a:lnTo>
                  <a:lnTo>
                    <a:pt x="99875" y="3873"/>
                  </a:lnTo>
                  <a:close/>
                  <a:moveTo>
                    <a:pt x="105684" y="3873"/>
                  </a:moveTo>
                  <a:lnTo>
                    <a:pt x="105684" y="4035"/>
                  </a:lnTo>
                  <a:lnTo>
                    <a:pt x="106329" y="4035"/>
                  </a:lnTo>
                  <a:lnTo>
                    <a:pt x="106168" y="4196"/>
                  </a:lnTo>
                  <a:lnTo>
                    <a:pt x="106007" y="4196"/>
                  </a:lnTo>
                  <a:lnTo>
                    <a:pt x="106168" y="4357"/>
                  </a:lnTo>
                  <a:lnTo>
                    <a:pt x="106168" y="4519"/>
                  </a:lnTo>
                  <a:lnTo>
                    <a:pt x="106007" y="4680"/>
                  </a:lnTo>
                  <a:lnTo>
                    <a:pt x="105845" y="4680"/>
                  </a:lnTo>
                  <a:lnTo>
                    <a:pt x="105684" y="4841"/>
                  </a:lnTo>
                  <a:lnTo>
                    <a:pt x="105361" y="4841"/>
                  </a:lnTo>
                  <a:lnTo>
                    <a:pt x="105039" y="4357"/>
                  </a:lnTo>
                  <a:lnTo>
                    <a:pt x="104877" y="4035"/>
                  </a:lnTo>
                  <a:lnTo>
                    <a:pt x="105039" y="4035"/>
                  </a:lnTo>
                  <a:lnTo>
                    <a:pt x="105361" y="4357"/>
                  </a:lnTo>
                  <a:lnTo>
                    <a:pt x="105523" y="4035"/>
                  </a:lnTo>
                  <a:lnTo>
                    <a:pt x="105361" y="3873"/>
                  </a:lnTo>
                  <a:close/>
                  <a:moveTo>
                    <a:pt x="106652" y="4680"/>
                  </a:moveTo>
                  <a:lnTo>
                    <a:pt x="106814" y="4841"/>
                  </a:lnTo>
                  <a:lnTo>
                    <a:pt x="106652" y="4841"/>
                  </a:lnTo>
                  <a:lnTo>
                    <a:pt x="106652" y="4680"/>
                  </a:lnTo>
                  <a:close/>
                  <a:moveTo>
                    <a:pt x="117624" y="4519"/>
                  </a:moveTo>
                  <a:lnTo>
                    <a:pt x="117947" y="4680"/>
                  </a:lnTo>
                  <a:lnTo>
                    <a:pt x="118108" y="4841"/>
                  </a:lnTo>
                  <a:lnTo>
                    <a:pt x="117785" y="4841"/>
                  </a:lnTo>
                  <a:lnTo>
                    <a:pt x="117624" y="4680"/>
                  </a:lnTo>
                  <a:lnTo>
                    <a:pt x="117624" y="4519"/>
                  </a:lnTo>
                  <a:close/>
                  <a:moveTo>
                    <a:pt x="118753" y="4357"/>
                  </a:moveTo>
                  <a:lnTo>
                    <a:pt x="119076" y="4519"/>
                  </a:lnTo>
                  <a:lnTo>
                    <a:pt x="119076" y="4680"/>
                  </a:lnTo>
                  <a:lnTo>
                    <a:pt x="118753" y="4841"/>
                  </a:lnTo>
                  <a:lnTo>
                    <a:pt x="118431" y="4841"/>
                  </a:lnTo>
                  <a:lnTo>
                    <a:pt x="118269" y="4680"/>
                  </a:lnTo>
                  <a:lnTo>
                    <a:pt x="118431" y="4519"/>
                  </a:lnTo>
                  <a:lnTo>
                    <a:pt x="118269" y="4519"/>
                  </a:lnTo>
                  <a:lnTo>
                    <a:pt x="118753" y="4357"/>
                  </a:lnTo>
                  <a:close/>
                  <a:moveTo>
                    <a:pt x="121174" y="4680"/>
                  </a:moveTo>
                  <a:lnTo>
                    <a:pt x="121335" y="4841"/>
                  </a:lnTo>
                  <a:lnTo>
                    <a:pt x="121174" y="4841"/>
                  </a:lnTo>
                  <a:lnTo>
                    <a:pt x="121174" y="4680"/>
                  </a:lnTo>
                  <a:close/>
                  <a:moveTo>
                    <a:pt x="123110" y="4519"/>
                  </a:moveTo>
                  <a:lnTo>
                    <a:pt x="122948" y="4841"/>
                  </a:lnTo>
                  <a:lnTo>
                    <a:pt x="122787" y="4519"/>
                  </a:lnTo>
                  <a:close/>
                  <a:moveTo>
                    <a:pt x="123755" y="4519"/>
                  </a:moveTo>
                  <a:lnTo>
                    <a:pt x="124239" y="4680"/>
                  </a:lnTo>
                  <a:lnTo>
                    <a:pt x="124239" y="4841"/>
                  </a:lnTo>
                  <a:lnTo>
                    <a:pt x="124078" y="4841"/>
                  </a:lnTo>
                  <a:lnTo>
                    <a:pt x="123755" y="4519"/>
                  </a:lnTo>
                  <a:close/>
                  <a:moveTo>
                    <a:pt x="30495" y="4841"/>
                  </a:moveTo>
                  <a:lnTo>
                    <a:pt x="30011" y="5003"/>
                  </a:lnTo>
                  <a:lnTo>
                    <a:pt x="30011" y="4841"/>
                  </a:lnTo>
                  <a:close/>
                  <a:moveTo>
                    <a:pt x="31625" y="4680"/>
                  </a:moveTo>
                  <a:lnTo>
                    <a:pt x="31625" y="4841"/>
                  </a:lnTo>
                  <a:lnTo>
                    <a:pt x="31625" y="5003"/>
                  </a:lnTo>
                  <a:lnTo>
                    <a:pt x="31302" y="4841"/>
                  </a:lnTo>
                  <a:lnTo>
                    <a:pt x="31141" y="4841"/>
                  </a:lnTo>
                  <a:lnTo>
                    <a:pt x="31141" y="4680"/>
                  </a:lnTo>
                  <a:lnTo>
                    <a:pt x="31302" y="4841"/>
                  </a:lnTo>
                  <a:lnTo>
                    <a:pt x="31625" y="4680"/>
                  </a:lnTo>
                  <a:close/>
                  <a:moveTo>
                    <a:pt x="34368" y="4357"/>
                  </a:moveTo>
                  <a:lnTo>
                    <a:pt x="34368" y="4680"/>
                  </a:lnTo>
                  <a:lnTo>
                    <a:pt x="34206" y="4680"/>
                  </a:lnTo>
                  <a:lnTo>
                    <a:pt x="34206" y="4841"/>
                  </a:lnTo>
                  <a:lnTo>
                    <a:pt x="34206" y="5003"/>
                  </a:lnTo>
                  <a:lnTo>
                    <a:pt x="33884" y="5003"/>
                  </a:lnTo>
                  <a:lnTo>
                    <a:pt x="33884" y="4841"/>
                  </a:lnTo>
                  <a:lnTo>
                    <a:pt x="34368" y="4357"/>
                  </a:lnTo>
                  <a:close/>
                  <a:moveTo>
                    <a:pt x="40176" y="4680"/>
                  </a:moveTo>
                  <a:lnTo>
                    <a:pt x="40338" y="4841"/>
                  </a:lnTo>
                  <a:lnTo>
                    <a:pt x="40176" y="5003"/>
                  </a:lnTo>
                  <a:lnTo>
                    <a:pt x="40176" y="4680"/>
                  </a:lnTo>
                  <a:close/>
                  <a:moveTo>
                    <a:pt x="40983" y="4680"/>
                  </a:moveTo>
                  <a:lnTo>
                    <a:pt x="40983" y="4841"/>
                  </a:lnTo>
                  <a:lnTo>
                    <a:pt x="41306" y="4841"/>
                  </a:lnTo>
                  <a:lnTo>
                    <a:pt x="41144" y="5003"/>
                  </a:lnTo>
                  <a:lnTo>
                    <a:pt x="40983" y="4841"/>
                  </a:lnTo>
                  <a:lnTo>
                    <a:pt x="40822" y="4841"/>
                  </a:lnTo>
                  <a:lnTo>
                    <a:pt x="40822" y="4680"/>
                  </a:lnTo>
                  <a:close/>
                  <a:moveTo>
                    <a:pt x="101489" y="4196"/>
                  </a:moveTo>
                  <a:lnTo>
                    <a:pt x="101973" y="4357"/>
                  </a:lnTo>
                  <a:lnTo>
                    <a:pt x="101973" y="4519"/>
                  </a:lnTo>
                  <a:lnTo>
                    <a:pt x="101812" y="4680"/>
                  </a:lnTo>
                  <a:lnTo>
                    <a:pt x="101489" y="5003"/>
                  </a:lnTo>
                  <a:lnTo>
                    <a:pt x="101328" y="4841"/>
                  </a:lnTo>
                  <a:lnTo>
                    <a:pt x="101328" y="4680"/>
                  </a:lnTo>
                  <a:lnTo>
                    <a:pt x="101489" y="4519"/>
                  </a:lnTo>
                  <a:lnTo>
                    <a:pt x="101489" y="4196"/>
                  </a:lnTo>
                  <a:close/>
                  <a:moveTo>
                    <a:pt x="107620" y="4841"/>
                  </a:moveTo>
                  <a:lnTo>
                    <a:pt x="107620" y="5003"/>
                  </a:lnTo>
                  <a:lnTo>
                    <a:pt x="107459" y="4841"/>
                  </a:lnTo>
                  <a:close/>
                  <a:moveTo>
                    <a:pt x="108104" y="4841"/>
                  </a:moveTo>
                  <a:lnTo>
                    <a:pt x="108266" y="5003"/>
                  </a:lnTo>
                  <a:lnTo>
                    <a:pt x="108104" y="5003"/>
                  </a:lnTo>
                  <a:lnTo>
                    <a:pt x="108104" y="4841"/>
                  </a:lnTo>
                  <a:close/>
                  <a:moveTo>
                    <a:pt x="110525" y="4841"/>
                  </a:moveTo>
                  <a:lnTo>
                    <a:pt x="110686" y="5003"/>
                  </a:lnTo>
                  <a:lnTo>
                    <a:pt x="110525" y="5003"/>
                  </a:lnTo>
                  <a:lnTo>
                    <a:pt x="110525" y="4841"/>
                  </a:lnTo>
                  <a:close/>
                  <a:moveTo>
                    <a:pt x="111331" y="4841"/>
                  </a:moveTo>
                  <a:lnTo>
                    <a:pt x="111009" y="5003"/>
                  </a:lnTo>
                  <a:lnTo>
                    <a:pt x="111009" y="4841"/>
                  </a:lnTo>
                  <a:close/>
                  <a:moveTo>
                    <a:pt x="119399" y="4680"/>
                  </a:moveTo>
                  <a:lnTo>
                    <a:pt x="119560" y="5003"/>
                  </a:lnTo>
                  <a:lnTo>
                    <a:pt x="119399" y="5003"/>
                  </a:lnTo>
                  <a:lnTo>
                    <a:pt x="119237" y="4841"/>
                  </a:lnTo>
                  <a:lnTo>
                    <a:pt x="119237" y="4680"/>
                  </a:lnTo>
                  <a:close/>
                  <a:moveTo>
                    <a:pt x="121819" y="4841"/>
                  </a:moveTo>
                  <a:lnTo>
                    <a:pt x="122142" y="5003"/>
                  </a:lnTo>
                  <a:lnTo>
                    <a:pt x="121819" y="5003"/>
                  </a:lnTo>
                  <a:lnTo>
                    <a:pt x="121819" y="4841"/>
                  </a:lnTo>
                  <a:close/>
                  <a:moveTo>
                    <a:pt x="19685" y="5003"/>
                  </a:moveTo>
                  <a:lnTo>
                    <a:pt x="19644" y="5043"/>
                  </a:lnTo>
                  <a:lnTo>
                    <a:pt x="19644" y="5043"/>
                  </a:lnTo>
                  <a:lnTo>
                    <a:pt x="19685" y="5056"/>
                  </a:lnTo>
                  <a:lnTo>
                    <a:pt x="19685" y="5003"/>
                  </a:lnTo>
                  <a:close/>
                  <a:moveTo>
                    <a:pt x="19685" y="4841"/>
                  </a:moveTo>
                  <a:lnTo>
                    <a:pt x="19846" y="5003"/>
                  </a:lnTo>
                  <a:lnTo>
                    <a:pt x="20007" y="5164"/>
                  </a:lnTo>
                  <a:lnTo>
                    <a:pt x="19685" y="5056"/>
                  </a:lnTo>
                  <a:lnTo>
                    <a:pt x="19685" y="5164"/>
                  </a:lnTo>
                  <a:lnTo>
                    <a:pt x="19523" y="5164"/>
                  </a:lnTo>
                  <a:lnTo>
                    <a:pt x="19644" y="5043"/>
                  </a:lnTo>
                  <a:lnTo>
                    <a:pt x="19644" y="5043"/>
                  </a:lnTo>
                  <a:lnTo>
                    <a:pt x="19523" y="5003"/>
                  </a:lnTo>
                  <a:lnTo>
                    <a:pt x="19362" y="5003"/>
                  </a:lnTo>
                  <a:lnTo>
                    <a:pt x="19685" y="4841"/>
                  </a:lnTo>
                  <a:close/>
                  <a:moveTo>
                    <a:pt x="23234" y="5003"/>
                  </a:moveTo>
                  <a:lnTo>
                    <a:pt x="23557" y="5164"/>
                  </a:lnTo>
                  <a:lnTo>
                    <a:pt x="23234" y="5164"/>
                  </a:lnTo>
                  <a:lnTo>
                    <a:pt x="23234" y="5003"/>
                  </a:lnTo>
                  <a:close/>
                  <a:moveTo>
                    <a:pt x="25171" y="4841"/>
                  </a:moveTo>
                  <a:lnTo>
                    <a:pt x="25171" y="5164"/>
                  </a:lnTo>
                  <a:lnTo>
                    <a:pt x="25009" y="5003"/>
                  </a:lnTo>
                  <a:lnTo>
                    <a:pt x="25171" y="4841"/>
                  </a:lnTo>
                  <a:close/>
                  <a:moveTo>
                    <a:pt x="30495" y="5003"/>
                  </a:moveTo>
                  <a:lnTo>
                    <a:pt x="30657" y="5164"/>
                  </a:lnTo>
                  <a:lnTo>
                    <a:pt x="30495" y="5164"/>
                  </a:lnTo>
                  <a:lnTo>
                    <a:pt x="30495" y="5003"/>
                  </a:lnTo>
                  <a:close/>
                  <a:moveTo>
                    <a:pt x="31463" y="5003"/>
                  </a:moveTo>
                  <a:lnTo>
                    <a:pt x="31463" y="5164"/>
                  </a:lnTo>
                  <a:lnTo>
                    <a:pt x="30979" y="5164"/>
                  </a:lnTo>
                  <a:lnTo>
                    <a:pt x="31141" y="5003"/>
                  </a:lnTo>
                  <a:close/>
                  <a:moveTo>
                    <a:pt x="32431" y="5003"/>
                  </a:moveTo>
                  <a:lnTo>
                    <a:pt x="32270" y="5164"/>
                  </a:lnTo>
                  <a:lnTo>
                    <a:pt x="32109" y="5003"/>
                  </a:lnTo>
                  <a:close/>
                  <a:moveTo>
                    <a:pt x="43564" y="5003"/>
                  </a:moveTo>
                  <a:lnTo>
                    <a:pt x="43564" y="5164"/>
                  </a:lnTo>
                  <a:lnTo>
                    <a:pt x="43403" y="5003"/>
                  </a:lnTo>
                  <a:close/>
                  <a:moveTo>
                    <a:pt x="100521" y="4841"/>
                  </a:moveTo>
                  <a:lnTo>
                    <a:pt x="100844" y="5003"/>
                  </a:lnTo>
                  <a:lnTo>
                    <a:pt x="101166" y="5003"/>
                  </a:lnTo>
                  <a:lnTo>
                    <a:pt x="101005" y="5164"/>
                  </a:lnTo>
                  <a:lnTo>
                    <a:pt x="100682" y="5003"/>
                  </a:lnTo>
                  <a:lnTo>
                    <a:pt x="100521" y="4841"/>
                  </a:lnTo>
                  <a:close/>
                  <a:moveTo>
                    <a:pt x="102457" y="5003"/>
                  </a:moveTo>
                  <a:lnTo>
                    <a:pt x="102618" y="5164"/>
                  </a:lnTo>
                  <a:lnTo>
                    <a:pt x="102457" y="5164"/>
                  </a:lnTo>
                  <a:lnTo>
                    <a:pt x="102296" y="5003"/>
                  </a:lnTo>
                  <a:close/>
                  <a:moveTo>
                    <a:pt x="22589" y="5003"/>
                  </a:moveTo>
                  <a:lnTo>
                    <a:pt x="23073" y="5164"/>
                  </a:lnTo>
                  <a:lnTo>
                    <a:pt x="23073" y="5325"/>
                  </a:lnTo>
                  <a:lnTo>
                    <a:pt x="22912" y="5325"/>
                  </a:lnTo>
                  <a:lnTo>
                    <a:pt x="22589" y="5164"/>
                  </a:lnTo>
                  <a:lnTo>
                    <a:pt x="22589" y="5003"/>
                  </a:lnTo>
                  <a:close/>
                  <a:moveTo>
                    <a:pt x="26461" y="4519"/>
                  </a:moveTo>
                  <a:lnTo>
                    <a:pt x="26300" y="4841"/>
                  </a:lnTo>
                  <a:lnTo>
                    <a:pt x="26623" y="5003"/>
                  </a:lnTo>
                  <a:lnTo>
                    <a:pt x="26623" y="5325"/>
                  </a:lnTo>
                  <a:lnTo>
                    <a:pt x="26461" y="5325"/>
                  </a:lnTo>
                  <a:lnTo>
                    <a:pt x="26139" y="5164"/>
                  </a:lnTo>
                  <a:lnTo>
                    <a:pt x="25977" y="5003"/>
                  </a:lnTo>
                  <a:lnTo>
                    <a:pt x="25977" y="4841"/>
                  </a:lnTo>
                  <a:lnTo>
                    <a:pt x="26139" y="4680"/>
                  </a:lnTo>
                  <a:lnTo>
                    <a:pt x="26461" y="4519"/>
                  </a:lnTo>
                  <a:close/>
                  <a:moveTo>
                    <a:pt x="27591" y="5003"/>
                  </a:moveTo>
                  <a:lnTo>
                    <a:pt x="27752" y="5164"/>
                  </a:lnTo>
                  <a:lnTo>
                    <a:pt x="27430" y="5325"/>
                  </a:lnTo>
                  <a:lnTo>
                    <a:pt x="27430" y="5164"/>
                  </a:lnTo>
                  <a:lnTo>
                    <a:pt x="27268" y="5325"/>
                  </a:lnTo>
                  <a:lnTo>
                    <a:pt x="27107" y="5325"/>
                  </a:lnTo>
                  <a:lnTo>
                    <a:pt x="27107" y="5164"/>
                  </a:lnTo>
                  <a:lnTo>
                    <a:pt x="27591" y="5003"/>
                  </a:lnTo>
                  <a:close/>
                  <a:moveTo>
                    <a:pt x="28075" y="5164"/>
                  </a:moveTo>
                  <a:lnTo>
                    <a:pt x="27752" y="5325"/>
                  </a:lnTo>
                  <a:lnTo>
                    <a:pt x="27914" y="5164"/>
                  </a:lnTo>
                  <a:close/>
                  <a:moveTo>
                    <a:pt x="40338" y="5003"/>
                  </a:moveTo>
                  <a:lnTo>
                    <a:pt x="40499" y="5325"/>
                  </a:lnTo>
                  <a:lnTo>
                    <a:pt x="40338" y="5325"/>
                  </a:lnTo>
                  <a:lnTo>
                    <a:pt x="40338" y="5003"/>
                  </a:lnTo>
                  <a:close/>
                  <a:moveTo>
                    <a:pt x="101812" y="5164"/>
                  </a:moveTo>
                  <a:lnTo>
                    <a:pt x="101812" y="5325"/>
                  </a:lnTo>
                  <a:lnTo>
                    <a:pt x="101650" y="5325"/>
                  </a:lnTo>
                  <a:lnTo>
                    <a:pt x="101812" y="5164"/>
                  </a:lnTo>
                  <a:close/>
                  <a:moveTo>
                    <a:pt x="112138" y="5164"/>
                  </a:moveTo>
                  <a:lnTo>
                    <a:pt x="112299" y="5325"/>
                  </a:lnTo>
                  <a:lnTo>
                    <a:pt x="112138" y="5325"/>
                  </a:lnTo>
                  <a:lnTo>
                    <a:pt x="112138" y="5164"/>
                  </a:lnTo>
                  <a:close/>
                  <a:moveTo>
                    <a:pt x="118431" y="5164"/>
                  </a:moveTo>
                  <a:lnTo>
                    <a:pt x="118108" y="5325"/>
                  </a:lnTo>
                  <a:lnTo>
                    <a:pt x="118108" y="5164"/>
                  </a:lnTo>
                  <a:close/>
                  <a:moveTo>
                    <a:pt x="17103" y="5325"/>
                  </a:moveTo>
                  <a:lnTo>
                    <a:pt x="17103" y="5487"/>
                  </a:lnTo>
                  <a:lnTo>
                    <a:pt x="17211" y="5487"/>
                  </a:lnTo>
                  <a:lnTo>
                    <a:pt x="17103" y="5325"/>
                  </a:lnTo>
                  <a:close/>
                  <a:moveTo>
                    <a:pt x="19846" y="5325"/>
                  </a:moveTo>
                  <a:lnTo>
                    <a:pt x="19846" y="5487"/>
                  </a:lnTo>
                  <a:lnTo>
                    <a:pt x="19685" y="5487"/>
                  </a:lnTo>
                  <a:lnTo>
                    <a:pt x="19846" y="5325"/>
                  </a:lnTo>
                  <a:close/>
                  <a:moveTo>
                    <a:pt x="25816" y="5164"/>
                  </a:moveTo>
                  <a:lnTo>
                    <a:pt x="25655" y="5487"/>
                  </a:lnTo>
                  <a:lnTo>
                    <a:pt x="25493" y="5487"/>
                  </a:lnTo>
                  <a:lnTo>
                    <a:pt x="25332" y="5325"/>
                  </a:lnTo>
                  <a:lnTo>
                    <a:pt x="25171" y="5487"/>
                  </a:lnTo>
                  <a:lnTo>
                    <a:pt x="25171" y="5325"/>
                  </a:lnTo>
                  <a:lnTo>
                    <a:pt x="25332" y="5164"/>
                  </a:lnTo>
                  <a:close/>
                  <a:moveTo>
                    <a:pt x="38724" y="4841"/>
                  </a:moveTo>
                  <a:lnTo>
                    <a:pt x="38885" y="5164"/>
                  </a:lnTo>
                  <a:lnTo>
                    <a:pt x="38885" y="5325"/>
                  </a:lnTo>
                  <a:lnTo>
                    <a:pt x="39047" y="5487"/>
                  </a:lnTo>
                  <a:lnTo>
                    <a:pt x="38885" y="5487"/>
                  </a:lnTo>
                  <a:lnTo>
                    <a:pt x="38885" y="5325"/>
                  </a:lnTo>
                  <a:lnTo>
                    <a:pt x="38563" y="5487"/>
                  </a:lnTo>
                  <a:lnTo>
                    <a:pt x="38724" y="5164"/>
                  </a:lnTo>
                  <a:lnTo>
                    <a:pt x="38563" y="5164"/>
                  </a:lnTo>
                  <a:lnTo>
                    <a:pt x="38401" y="5003"/>
                  </a:lnTo>
                  <a:lnTo>
                    <a:pt x="38724" y="4841"/>
                  </a:lnTo>
                  <a:close/>
                  <a:moveTo>
                    <a:pt x="41306" y="5325"/>
                  </a:moveTo>
                  <a:lnTo>
                    <a:pt x="41790" y="5487"/>
                  </a:lnTo>
                  <a:lnTo>
                    <a:pt x="41306" y="5487"/>
                  </a:lnTo>
                  <a:lnTo>
                    <a:pt x="40983" y="5325"/>
                  </a:lnTo>
                  <a:close/>
                  <a:moveTo>
                    <a:pt x="43080" y="5164"/>
                  </a:moveTo>
                  <a:lnTo>
                    <a:pt x="43242" y="5325"/>
                  </a:lnTo>
                  <a:lnTo>
                    <a:pt x="42919" y="5325"/>
                  </a:lnTo>
                  <a:lnTo>
                    <a:pt x="43080" y="5487"/>
                  </a:lnTo>
                  <a:lnTo>
                    <a:pt x="42919" y="5487"/>
                  </a:lnTo>
                  <a:lnTo>
                    <a:pt x="42919" y="5325"/>
                  </a:lnTo>
                  <a:lnTo>
                    <a:pt x="43080" y="5164"/>
                  </a:lnTo>
                  <a:close/>
                  <a:moveTo>
                    <a:pt x="115042" y="5325"/>
                  </a:moveTo>
                  <a:lnTo>
                    <a:pt x="114881" y="5487"/>
                  </a:lnTo>
                  <a:lnTo>
                    <a:pt x="114881" y="5325"/>
                  </a:lnTo>
                  <a:close/>
                  <a:moveTo>
                    <a:pt x="119399" y="5164"/>
                  </a:moveTo>
                  <a:lnTo>
                    <a:pt x="119399" y="5487"/>
                  </a:lnTo>
                  <a:lnTo>
                    <a:pt x="119076" y="5325"/>
                  </a:lnTo>
                  <a:lnTo>
                    <a:pt x="119399" y="5164"/>
                  </a:lnTo>
                  <a:close/>
                  <a:moveTo>
                    <a:pt x="21137" y="5003"/>
                  </a:moveTo>
                  <a:lnTo>
                    <a:pt x="21621" y="5325"/>
                  </a:lnTo>
                  <a:lnTo>
                    <a:pt x="21621" y="5487"/>
                  </a:lnTo>
                  <a:lnTo>
                    <a:pt x="21621" y="5648"/>
                  </a:lnTo>
                  <a:lnTo>
                    <a:pt x="21460" y="5487"/>
                  </a:lnTo>
                  <a:lnTo>
                    <a:pt x="21137" y="5325"/>
                  </a:lnTo>
                  <a:lnTo>
                    <a:pt x="21298" y="5325"/>
                  </a:lnTo>
                  <a:lnTo>
                    <a:pt x="20976" y="5003"/>
                  </a:lnTo>
                  <a:close/>
                  <a:moveTo>
                    <a:pt x="25009" y="5487"/>
                  </a:moveTo>
                  <a:lnTo>
                    <a:pt x="25009" y="5648"/>
                  </a:lnTo>
                  <a:lnTo>
                    <a:pt x="24848" y="5648"/>
                  </a:lnTo>
                  <a:lnTo>
                    <a:pt x="24687" y="5487"/>
                  </a:lnTo>
                  <a:close/>
                  <a:moveTo>
                    <a:pt x="48566" y="5487"/>
                  </a:moveTo>
                  <a:lnTo>
                    <a:pt x="48566" y="5648"/>
                  </a:lnTo>
                  <a:lnTo>
                    <a:pt x="48244" y="5648"/>
                  </a:lnTo>
                  <a:lnTo>
                    <a:pt x="48566" y="5487"/>
                  </a:lnTo>
                  <a:close/>
                  <a:moveTo>
                    <a:pt x="61474" y="5487"/>
                  </a:moveTo>
                  <a:lnTo>
                    <a:pt x="61797" y="5648"/>
                  </a:lnTo>
                  <a:lnTo>
                    <a:pt x="61152" y="5648"/>
                  </a:lnTo>
                  <a:lnTo>
                    <a:pt x="61474" y="5487"/>
                  </a:lnTo>
                  <a:close/>
                  <a:moveTo>
                    <a:pt x="116172" y="5325"/>
                  </a:moveTo>
                  <a:lnTo>
                    <a:pt x="116333" y="5487"/>
                  </a:lnTo>
                  <a:lnTo>
                    <a:pt x="116333" y="5648"/>
                  </a:lnTo>
                  <a:lnTo>
                    <a:pt x="116172" y="5487"/>
                  </a:lnTo>
                  <a:lnTo>
                    <a:pt x="116172" y="5325"/>
                  </a:lnTo>
                  <a:close/>
                  <a:moveTo>
                    <a:pt x="128273" y="5487"/>
                  </a:moveTo>
                  <a:lnTo>
                    <a:pt x="128112" y="5648"/>
                  </a:lnTo>
                  <a:lnTo>
                    <a:pt x="127950" y="5487"/>
                  </a:lnTo>
                  <a:close/>
                  <a:moveTo>
                    <a:pt x="23073" y="5648"/>
                  </a:moveTo>
                  <a:lnTo>
                    <a:pt x="23234" y="5809"/>
                  </a:lnTo>
                  <a:lnTo>
                    <a:pt x="23073" y="5809"/>
                  </a:lnTo>
                  <a:lnTo>
                    <a:pt x="23073" y="5648"/>
                  </a:lnTo>
                  <a:close/>
                  <a:moveTo>
                    <a:pt x="124401" y="5648"/>
                  </a:moveTo>
                  <a:lnTo>
                    <a:pt x="124562" y="5809"/>
                  </a:lnTo>
                  <a:lnTo>
                    <a:pt x="124239" y="5809"/>
                  </a:lnTo>
                  <a:lnTo>
                    <a:pt x="124401" y="5648"/>
                  </a:lnTo>
                  <a:close/>
                  <a:moveTo>
                    <a:pt x="125369" y="5648"/>
                  </a:moveTo>
                  <a:lnTo>
                    <a:pt x="125046" y="5809"/>
                  </a:lnTo>
                  <a:lnTo>
                    <a:pt x="124885" y="5648"/>
                  </a:lnTo>
                  <a:close/>
                  <a:moveTo>
                    <a:pt x="127144" y="5648"/>
                  </a:moveTo>
                  <a:lnTo>
                    <a:pt x="127305" y="5809"/>
                  </a:lnTo>
                  <a:lnTo>
                    <a:pt x="127144" y="5809"/>
                  </a:lnTo>
                  <a:lnTo>
                    <a:pt x="127144" y="5648"/>
                  </a:lnTo>
                  <a:close/>
                  <a:moveTo>
                    <a:pt x="15974" y="5809"/>
                  </a:moveTo>
                  <a:lnTo>
                    <a:pt x="15812" y="5971"/>
                  </a:lnTo>
                  <a:lnTo>
                    <a:pt x="15651" y="5809"/>
                  </a:lnTo>
                  <a:close/>
                  <a:moveTo>
                    <a:pt x="21137" y="5325"/>
                  </a:moveTo>
                  <a:lnTo>
                    <a:pt x="20976" y="5648"/>
                  </a:lnTo>
                  <a:lnTo>
                    <a:pt x="20976" y="5971"/>
                  </a:lnTo>
                  <a:lnTo>
                    <a:pt x="20814" y="5971"/>
                  </a:lnTo>
                  <a:lnTo>
                    <a:pt x="20653" y="5648"/>
                  </a:lnTo>
                  <a:lnTo>
                    <a:pt x="20653" y="5487"/>
                  </a:lnTo>
                  <a:lnTo>
                    <a:pt x="20814" y="5325"/>
                  </a:lnTo>
                  <a:close/>
                  <a:moveTo>
                    <a:pt x="22266" y="5325"/>
                  </a:moveTo>
                  <a:lnTo>
                    <a:pt x="22428" y="5487"/>
                  </a:lnTo>
                  <a:lnTo>
                    <a:pt x="22266" y="5648"/>
                  </a:lnTo>
                  <a:lnTo>
                    <a:pt x="22428" y="5809"/>
                  </a:lnTo>
                  <a:lnTo>
                    <a:pt x="22428" y="5971"/>
                  </a:lnTo>
                  <a:lnTo>
                    <a:pt x="22266" y="5809"/>
                  </a:lnTo>
                  <a:lnTo>
                    <a:pt x="21782" y="5809"/>
                  </a:lnTo>
                  <a:lnTo>
                    <a:pt x="21621" y="5648"/>
                  </a:lnTo>
                  <a:lnTo>
                    <a:pt x="21944" y="5648"/>
                  </a:lnTo>
                  <a:lnTo>
                    <a:pt x="22105" y="5487"/>
                  </a:lnTo>
                  <a:lnTo>
                    <a:pt x="22266" y="5325"/>
                  </a:lnTo>
                  <a:close/>
                  <a:moveTo>
                    <a:pt x="106168" y="5809"/>
                  </a:moveTo>
                  <a:lnTo>
                    <a:pt x="106168" y="5971"/>
                  </a:lnTo>
                  <a:lnTo>
                    <a:pt x="106007" y="5971"/>
                  </a:lnTo>
                  <a:lnTo>
                    <a:pt x="105684" y="5809"/>
                  </a:lnTo>
                  <a:close/>
                  <a:moveTo>
                    <a:pt x="118108" y="5809"/>
                  </a:moveTo>
                  <a:lnTo>
                    <a:pt x="117947" y="5971"/>
                  </a:lnTo>
                  <a:lnTo>
                    <a:pt x="117785" y="5809"/>
                  </a:lnTo>
                  <a:close/>
                  <a:moveTo>
                    <a:pt x="118269" y="5809"/>
                  </a:moveTo>
                  <a:lnTo>
                    <a:pt x="118269" y="5971"/>
                  </a:lnTo>
                  <a:lnTo>
                    <a:pt x="118108" y="5809"/>
                  </a:lnTo>
                  <a:close/>
                  <a:moveTo>
                    <a:pt x="121496" y="5809"/>
                  </a:moveTo>
                  <a:lnTo>
                    <a:pt x="121658" y="5971"/>
                  </a:lnTo>
                  <a:lnTo>
                    <a:pt x="121496" y="5971"/>
                  </a:lnTo>
                  <a:lnTo>
                    <a:pt x="121496" y="5809"/>
                  </a:lnTo>
                  <a:close/>
                  <a:moveTo>
                    <a:pt x="122303" y="5809"/>
                  </a:moveTo>
                  <a:lnTo>
                    <a:pt x="122303" y="5971"/>
                  </a:lnTo>
                  <a:lnTo>
                    <a:pt x="122142" y="5809"/>
                  </a:lnTo>
                  <a:close/>
                  <a:moveTo>
                    <a:pt x="129564" y="5809"/>
                  </a:moveTo>
                  <a:lnTo>
                    <a:pt x="129564" y="5971"/>
                  </a:lnTo>
                  <a:lnTo>
                    <a:pt x="129402" y="5971"/>
                  </a:lnTo>
                  <a:lnTo>
                    <a:pt x="129080" y="5809"/>
                  </a:lnTo>
                  <a:close/>
                  <a:moveTo>
                    <a:pt x="131984" y="5648"/>
                  </a:moveTo>
                  <a:lnTo>
                    <a:pt x="131984" y="5809"/>
                  </a:lnTo>
                  <a:lnTo>
                    <a:pt x="131823" y="5971"/>
                  </a:lnTo>
                  <a:lnTo>
                    <a:pt x="131823" y="5648"/>
                  </a:lnTo>
                  <a:close/>
                  <a:moveTo>
                    <a:pt x="20330" y="5971"/>
                  </a:moveTo>
                  <a:lnTo>
                    <a:pt x="20330" y="6132"/>
                  </a:lnTo>
                  <a:lnTo>
                    <a:pt x="20169" y="6132"/>
                  </a:lnTo>
                  <a:lnTo>
                    <a:pt x="20169" y="5971"/>
                  </a:lnTo>
                  <a:close/>
                  <a:moveTo>
                    <a:pt x="24041" y="5971"/>
                  </a:moveTo>
                  <a:lnTo>
                    <a:pt x="24203" y="6132"/>
                  </a:lnTo>
                  <a:lnTo>
                    <a:pt x="23880" y="6132"/>
                  </a:lnTo>
                  <a:lnTo>
                    <a:pt x="23880" y="5971"/>
                  </a:lnTo>
                  <a:close/>
                  <a:moveTo>
                    <a:pt x="24687" y="5971"/>
                  </a:moveTo>
                  <a:lnTo>
                    <a:pt x="24525" y="6132"/>
                  </a:lnTo>
                  <a:lnTo>
                    <a:pt x="24525" y="5971"/>
                  </a:lnTo>
                  <a:close/>
                  <a:moveTo>
                    <a:pt x="50664" y="5809"/>
                  </a:moveTo>
                  <a:lnTo>
                    <a:pt x="50664" y="6132"/>
                  </a:lnTo>
                  <a:lnTo>
                    <a:pt x="50341" y="6132"/>
                  </a:lnTo>
                  <a:lnTo>
                    <a:pt x="50664" y="5809"/>
                  </a:lnTo>
                  <a:close/>
                  <a:moveTo>
                    <a:pt x="52277" y="5648"/>
                  </a:moveTo>
                  <a:lnTo>
                    <a:pt x="52439" y="5809"/>
                  </a:lnTo>
                  <a:lnTo>
                    <a:pt x="52439" y="5971"/>
                  </a:lnTo>
                  <a:lnTo>
                    <a:pt x="52439" y="6132"/>
                  </a:lnTo>
                  <a:lnTo>
                    <a:pt x="52277" y="6132"/>
                  </a:lnTo>
                  <a:lnTo>
                    <a:pt x="52439" y="5971"/>
                  </a:lnTo>
                  <a:lnTo>
                    <a:pt x="52277" y="5809"/>
                  </a:lnTo>
                  <a:lnTo>
                    <a:pt x="52277" y="5648"/>
                  </a:lnTo>
                  <a:close/>
                  <a:moveTo>
                    <a:pt x="53245" y="5971"/>
                  </a:moveTo>
                  <a:lnTo>
                    <a:pt x="52923" y="6132"/>
                  </a:lnTo>
                  <a:lnTo>
                    <a:pt x="52761" y="6132"/>
                  </a:lnTo>
                  <a:lnTo>
                    <a:pt x="53245" y="5971"/>
                  </a:lnTo>
                  <a:close/>
                  <a:moveTo>
                    <a:pt x="121335" y="5971"/>
                  </a:moveTo>
                  <a:lnTo>
                    <a:pt x="121335" y="6132"/>
                  </a:lnTo>
                  <a:lnTo>
                    <a:pt x="121174" y="6132"/>
                  </a:lnTo>
                  <a:lnTo>
                    <a:pt x="121335" y="5971"/>
                  </a:lnTo>
                  <a:close/>
                  <a:moveTo>
                    <a:pt x="123755" y="5648"/>
                  </a:moveTo>
                  <a:lnTo>
                    <a:pt x="123755" y="5809"/>
                  </a:lnTo>
                  <a:lnTo>
                    <a:pt x="123594" y="6132"/>
                  </a:lnTo>
                  <a:lnTo>
                    <a:pt x="123594" y="5809"/>
                  </a:lnTo>
                  <a:lnTo>
                    <a:pt x="123594" y="5648"/>
                  </a:lnTo>
                  <a:close/>
                  <a:moveTo>
                    <a:pt x="125853" y="5809"/>
                  </a:moveTo>
                  <a:lnTo>
                    <a:pt x="126337" y="5971"/>
                  </a:lnTo>
                  <a:lnTo>
                    <a:pt x="126337" y="6132"/>
                  </a:lnTo>
                  <a:lnTo>
                    <a:pt x="126014" y="6132"/>
                  </a:lnTo>
                  <a:lnTo>
                    <a:pt x="125853" y="5971"/>
                  </a:lnTo>
                  <a:lnTo>
                    <a:pt x="125853" y="5809"/>
                  </a:lnTo>
                  <a:close/>
                  <a:moveTo>
                    <a:pt x="126660" y="5809"/>
                  </a:moveTo>
                  <a:lnTo>
                    <a:pt x="127144" y="5971"/>
                  </a:lnTo>
                  <a:lnTo>
                    <a:pt x="126821" y="6132"/>
                  </a:lnTo>
                  <a:lnTo>
                    <a:pt x="126821" y="5971"/>
                  </a:lnTo>
                  <a:lnTo>
                    <a:pt x="126660" y="5809"/>
                  </a:lnTo>
                  <a:close/>
                  <a:moveTo>
                    <a:pt x="127628" y="5971"/>
                  </a:moveTo>
                  <a:lnTo>
                    <a:pt x="127628" y="6132"/>
                  </a:lnTo>
                  <a:lnTo>
                    <a:pt x="127466" y="6132"/>
                  </a:lnTo>
                  <a:lnTo>
                    <a:pt x="127466" y="5971"/>
                  </a:lnTo>
                  <a:close/>
                  <a:moveTo>
                    <a:pt x="128273" y="5971"/>
                  </a:moveTo>
                  <a:lnTo>
                    <a:pt x="128112" y="6132"/>
                  </a:lnTo>
                  <a:lnTo>
                    <a:pt x="127950" y="6132"/>
                  </a:lnTo>
                  <a:lnTo>
                    <a:pt x="127789" y="5971"/>
                  </a:lnTo>
                  <a:close/>
                  <a:moveTo>
                    <a:pt x="128757" y="5971"/>
                  </a:moveTo>
                  <a:lnTo>
                    <a:pt x="128757" y="6132"/>
                  </a:lnTo>
                  <a:lnTo>
                    <a:pt x="128434" y="6132"/>
                  </a:lnTo>
                  <a:lnTo>
                    <a:pt x="128596" y="5971"/>
                  </a:lnTo>
                  <a:close/>
                  <a:moveTo>
                    <a:pt x="134566" y="5971"/>
                  </a:moveTo>
                  <a:lnTo>
                    <a:pt x="134888" y="6132"/>
                  </a:lnTo>
                  <a:lnTo>
                    <a:pt x="134727" y="6132"/>
                  </a:lnTo>
                  <a:lnTo>
                    <a:pt x="134566" y="5971"/>
                  </a:lnTo>
                  <a:close/>
                  <a:moveTo>
                    <a:pt x="136986" y="5971"/>
                  </a:moveTo>
                  <a:lnTo>
                    <a:pt x="136825" y="6132"/>
                  </a:lnTo>
                  <a:lnTo>
                    <a:pt x="136825" y="5971"/>
                  </a:lnTo>
                  <a:close/>
                  <a:moveTo>
                    <a:pt x="137470" y="5971"/>
                  </a:moveTo>
                  <a:lnTo>
                    <a:pt x="137470" y="6132"/>
                  </a:lnTo>
                  <a:lnTo>
                    <a:pt x="137309" y="6132"/>
                  </a:lnTo>
                  <a:lnTo>
                    <a:pt x="137470" y="5971"/>
                  </a:lnTo>
                  <a:close/>
                  <a:moveTo>
                    <a:pt x="15974" y="6132"/>
                  </a:moveTo>
                  <a:lnTo>
                    <a:pt x="15974" y="6293"/>
                  </a:lnTo>
                  <a:lnTo>
                    <a:pt x="15812" y="6293"/>
                  </a:lnTo>
                  <a:lnTo>
                    <a:pt x="15651" y="6132"/>
                  </a:lnTo>
                  <a:close/>
                  <a:moveTo>
                    <a:pt x="124078" y="5809"/>
                  </a:moveTo>
                  <a:lnTo>
                    <a:pt x="124078" y="6132"/>
                  </a:lnTo>
                  <a:lnTo>
                    <a:pt x="124239" y="6132"/>
                  </a:lnTo>
                  <a:lnTo>
                    <a:pt x="124239" y="6293"/>
                  </a:lnTo>
                  <a:lnTo>
                    <a:pt x="123917" y="6293"/>
                  </a:lnTo>
                  <a:lnTo>
                    <a:pt x="123917" y="6132"/>
                  </a:lnTo>
                  <a:lnTo>
                    <a:pt x="124078" y="6132"/>
                  </a:lnTo>
                  <a:lnTo>
                    <a:pt x="123917" y="5971"/>
                  </a:lnTo>
                  <a:lnTo>
                    <a:pt x="124078" y="5809"/>
                  </a:lnTo>
                  <a:close/>
                  <a:moveTo>
                    <a:pt x="128273" y="6132"/>
                  </a:moveTo>
                  <a:lnTo>
                    <a:pt x="128434" y="6293"/>
                  </a:lnTo>
                  <a:lnTo>
                    <a:pt x="128112" y="6293"/>
                  </a:lnTo>
                  <a:lnTo>
                    <a:pt x="128273" y="6132"/>
                  </a:lnTo>
                  <a:close/>
                  <a:moveTo>
                    <a:pt x="133275" y="6132"/>
                  </a:moveTo>
                  <a:lnTo>
                    <a:pt x="133436" y="6293"/>
                  </a:lnTo>
                  <a:lnTo>
                    <a:pt x="133275" y="6293"/>
                  </a:lnTo>
                  <a:lnTo>
                    <a:pt x="133275" y="6132"/>
                  </a:lnTo>
                  <a:close/>
                  <a:moveTo>
                    <a:pt x="134082" y="6132"/>
                  </a:moveTo>
                  <a:lnTo>
                    <a:pt x="133759" y="6293"/>
                  </a:lnTo>
                  <a:lnTo>
                    <a:pt x="133759" y="6132"/>
                  </a:lnTo>
                  <a:close/>
                  <a:moveTo>
                    <a:pt x="136179" y="5971"/>
                  </a:moveTo>
                  <a:lnTo>
                    <a:pt x="136179" y="6132"/>
                  </a:lnTo>
                  <a:lnTo>
                    <a:pt x="136018" y="6293"/>
                  </a:lnTo>
                  <a:lnTo>
                    <a:pt x="135856" y="6293"/>
                  </a:lnTo>
                  <a:lnTo>
                    <a:pt x="136018" y="6132"/>
                  </a:lnTo>
                  <a:lnTo>
                    <a:pt x="136179" y="5971"/>
                  </a:lnTo>
                  <a:close/>
                  <a:moveTo>
                    <a:pt x="21460" y="5971"/>
                  </a:moveTo>
                  <a:lnTo>
                    <a:pt x="21460" y="6132"/>
                  </a:lnTo>
                  <a:lnTo>
                    <a:pt x="21460" y="6293"/>
                  </a:lnTo>
                  <a:lnTo>
                    <a:pt x="21298" y="6455"/>
                  </a:lnTo>
                  <a:lnTo>
                    <a:pt x="21460" y="6132"/>
                  </a:lnTo>
                  <a:lnTo>
                    <a:pt x="21298" y="6132"/>
                  </a:lnTo>
                  <a:lnTo>
                    <a:pt x="21298" y="5971"/>
                  </a:lnTo>
                  <a:close/>
                  <a:moveTo>
                    <a:pt x="123271" y="5971"/>
                  </a:moveTo>
                  <a:lnTo>
                    <a:pt x="123433" y="6132"/>
                  </a:lnTo>
                  <a:lnTo>
                    <a:pt x="122787" y="6132"/>
                  </a:lnTo>
                  <a:lnTo>
                    <a:pt x="122787" y="6293"/>
                  </a:lnTo>
                  <a:lnTo>
                    <a:pt x="122626" y="6455"/>
                  </a:lnTo>
                  <a:lnTo>
                    <a:pt x="122787" y="6132"/>
                  </a:lnTo>
                  <a:lnTo>
                    <a:pt x="122948" y="5971"/>
                  </a:lnTo>
                  <a:close/>
                  <a:moveTo>
                    <a:pt x="15812" y="6455"/>
                  </a:moveTo>
                  <a:lnTo>
                    <a:pt x="15812" y="6616"/>
                  </a:lnTo>
                  <a:lnTo>
                    <a:pt x="15651" y="6455"/>
                  </a:lnTo>
                  <a:close/>
                  <a:moveTo>
                    <a:pt x="19201" y="6293"/>
                  </a:moveTo>
                  <a:lnTo>
                    <a:pt x="19039" y="6455"/>
                  </a:lnTo>
                  <a:lnTo>
                    <a:pt x="19201" y="6455"/>
                  </a:lnTo>
                  <a:lnTo>
                    <a:pt x="19201" y="6616"/>
                  </a:lnTo>
                  <a:lnTo>
                    <a:pt x="18878" y="6616"/>
                  </a:lnTo>
                  <a:lnTo>
                    <a:pt x="18878" y="6455"/>
                  </a:lnTo>
                  <a:lnTo>
                    <a:pt x="18878" y="6293"/>
                  </a:lnTo>
                  <a:close/>
                  <a:moveTo>
                    <a:pt x="20653" y="6455"/>
                  </a:moveTo>
                  <a:lnTo>
                    <a:pt x="20653" y="6616"/>
                  </a:lnTo>
                  <a:lnTo>
                    <a:pt x="20492" y="6455"/>
                  </a:lnTo>
                  <a:close/>
                  <a:moveTo>
                    <a:pt x="109879" y="6455"/>
                  </a:moveTo>
                  <a:lnTo>
                    <a:pt x="109879" y="6616"/>
                  </a:lnTo>
                  <a:lnTo>
                    <a:pt x="109718" y="6455"/>
                  </a:lnTo>
                  <a:close/>
                  <a:moveTo>
                    <a:pt x="127950" y="6293"/>
                  </a:moveTo>
                  <a:lnTo>
                    <a:pt x="127950" y="6616"/>
                  </a:lnTo>
                  <a:lnTo>
                    <a:pt x="127628" y="6455"/>
                  </a:lnTo>
                  <a:lnTo>
                    <a:pt x="127305" y="6455"/>
                  </a:lnTo>
                  <a:lnTo>
                    <a:pt x="127466" y="6293"/>
                  </a:lnTo>
                  <a:lnTo>
                    <a:pt x="127628" y="6455"/>
                  </a:lnTo>
                  <a:lnTo>
                    <a:pt x="127789" y="6455"/>
                  </a:lnTo>
                  <a:lnTo>
                    <a:pt x="127950" y="6293"/>
                  </a:lnTo>
                  <a:close/>
                  <a:moveTo>
                    <a:pt x="131823" y="6455"/>
                  </a:moveTo>
                  <a:lnTo>
                    <a:pt x="131984" y="6616"/>
                  </a:lnTo>
                  <a:lnTo>
                    <a:pt x="131661" y="6616"/>
                  </a:lnTo>
                  <a:lnTo>
                    <a:pt x="131823" y="6455"/>
                  </a:lnTo>
                  <a:close/>
                  <a:moveTo>
                    <a:pt x="136825" y="6455"/>
                  </a:moveTo>
                  <a:lnTo>
                    <a:pt x="136663" y="6616"/>
                  </a:lnTo>
                  <a:lnTo>
                    <a:pt x="136663" y="6455"/>
                  </a:lnTo>
                  <a:close/>
                  <a:moveTo>
                    <a:pt x="18394" y="6616"/>
                  </a:moveTo>
                  <a:lnTo>
                    <a:pt x="18394" y="6777"/>
                  </a:lnTo>
                  <a:lnTo>
                    <a:pt x="18233" y="6777"/>
                  </a:lnTo>
                  <a:lnTo>
                    <a:pt x="18394" y="6616"/>
                  </a:lnTo>
                  <a:close/>
                  <a:moveTo>
                    <a:pt x="133598" y="6616"/>
                  </a:moveTo>
                  <a:lnTo>
                    <a:pt x="133598" y="6777"/>
                  </a:lnTo>
                  <a:lnTo>
                    <a:pt x="133436" y="6777"/>
                  </a:lnTo>
                  <a:lnTo>
                    <a:pt x="133436" y="6616"/>
                  </a:lnTo>
                  <a:close/>
                  <a:moveTo>
                    <a:pt x="136018" y="6616"/>
                  </a:moveTo>
                  <a:lnTo>
                    <a:pt x="136018" y="6777"/>
                  </a:lnTo>
                  <a:lnTo>
                    <a:pt x="135856" y="6777"/>
                  </a:lnTo>
                  <a:lnTo>
                    <a:pt x="135856" y="6616"/>
                  </a:lnTo>
                  <a:close/>
                  <a:moveTo>
                    <a:pt x="140536" y="6777"/>
                  </a:moveTo>
                  <a:lnTo>
                    <a:pt x="140536" y="6939"/>
                  </a:lnTo>
                  <a:lnTo>
                    <a:pt x="140374" y="6939"/>
                  </a:lnTo>
                  <a:lnTo>
                    <a:pt x="140374" y="6777"/>
                  </a:lnTo>
                  <a:close/>
                  <a:moveTo>
                    <a:pt x="114558" y="6939"/>
                  </a:moveTo>
                  <a:lnTo>
                    <a:pt x="114558" y="7100"/>
                  </a:lnTo>
                  <a:lnTo>
                    <a:pt x="114397" y="7100"/>
                  </a:lnTo>
                  <a:lnTo>
                    <a:pt x="114558" y="6939"/>
                  </a:lnTo>
                  <a:close/>
                  <a:moveTo>
                    <a:pt x="115849" y="6777"/>
                  </a:moveTo>
                  <a:lnTo>
                    <a:pt x="115849" y="6939"/>
                  </a:lnTo>
                  <a:lnTo>
                    <a:pt x="115849" y="7100"/>
                  </a:lnTo>
                  <a:lnTo>
                    <a:pt x="115688" y="7100"/>
                  </a:lnTo>
                  <a:lnTo>
                    <a:pt x="115849" y="6777"/>
                  </a:lnTo>
                  <a:close/>
                  <a:moveTo>
                    <a:pt x="118592" y="6777"/>
                  </a:moveTo>
                  <a:lnTo>
                    <a:pt x="118269" y="7100"/>
                  </a:lnTo>
                  <a:lnTo>
                    <a:pt x="118269" y="6939"/>
                  </a:lnTo>
                  <a:lnTo>
                    <a:pt x="118592" y="6777"/>
                  </a:lnTo>
                  <a:close/>
                  <a:moveTo>
                    <a:pt x="18878" y="7100"/>
                  </a:moveTo>
                  <a:lnTo>
                    <a:pt x="18717" y="7261"/>
                  </a:lnTo>
                  <a:lnTo>
                    <a:pt x="18717" y="7100"/>
                  </a:lnTo>
                  <a:close/>
                  <a:moveTo>
                    <a:pt x="127628" y="7100"/>
                  </a:moveTo>
                  <a:lnTo>
                    <a:pt x="127628" y="7261"/>
                  </a:lnTo>
                  <a:lnTo>
                    <a:pt x="127466" y="7100"/>
                  </a:lnTo>
                  <a:close/>
                  <a:moveTo>
                    <a:pt x="127950" y="7100"/>
                  </a:moveTo>
                  <a:lnTo>
                    <a:pt x="127950" y="7261"/>
                  </a:lnTo>
                  <a:lnTo>
                    <a:pt x="127789" y="7100"/>
                  </a:lnTo>
                  <a:close/>
                  <a:moveTo>
                    <a:pt x="16296" y="7261"/>
                  </a:moveTo>
                  <a:lnTo>
                    <a:pt x="15974" y="7423"/>
                  </a:lnTo>
                  <a:lnTo>
                    <a:pt x="15974" y="7261"/>
                  </a:lnTo>
                  <a:close/>
                  <a:moveTo>
                    <a:pt x="18233" y="7100"/>
                  </a:moveTo>
                  <a:lnTo>
                    <a:pt x="18394" y="7261"/>
                  </a:lnTo>
                  <a:lnTo>
                    <a:pt x="18233" y="7423"/>
                  </a:lnTo>
                  <a:lnTo>
                    <a:pt x="18233" y="7261"/>
                  </a:lnTo>
                  <a:lnTo>
                    <a:pt x="18071" y="7261"/>
                  </a:lnTo>
                  <a:lnTo>
                    <a:pt x="18071" y="7100"/>
                  </a:lnTo>
                  <a:close/>
                  <a:moveTo>
                    <a:pt x="122303" y="7261"/>
                  </a:moveTo>
                  <a:lnTo>
                    <a:pt x="122464" y="7423"/>
                  </a:lnTo>
                  <a:lnTo>
                    <a:pt x="122303" y="7423"/>
                  </a:lnTo>
                  <a:lnTo>
                    <a:pt x="122303" y="7261"/>
                  </a:lnTo>
                  <a:close/>
                  <a:moveTo>
                    <a:pt x="13231" y="6939"/>
                  </a:moveTo>
                  <a:lnTo>
                    <a:pt x="13392" y="7100"/>
                  </a:lnTo>
                  <a:lnTo>
                    <a:pt x="13069" y="7261"/>
                  </a:lnTo>
                  <a:lnTo>
                    <a:pt x="12908" y="7423"/>
                  </a:lnTo>
                  <a:lnTo>
                    <a:pt x="13392" y="7423"/>
                  </a:lnTo>
                  <a:lnTo>
                    <a:pt x="13392" y="7584"/>
                  </a:lnTo>
                  <a:lnTo>
                    <a:pt x="12585" y="7584"/>
                  </a:lnTo>
                  <a:lnTo>
                    <a:pt x="12424" y="7423"/>
                  </a:lnTo>
                  <a:lnTo>
                    <a:pt x="12585" y="7261"/>
                  </a:lnTo>
                  <a:lnTo>
                    <a:pt x="12908" y="6939"/>
                  </a:lnTo>
                  <a:close/>
                  <a:moveTo>
                    <a:pt x="15006" y="7423"/>
                  </a:moveTo>
                  <a:lnTo>
                    <a:pt x="15006" y="7584"/>
                  </a:lnTo>
                  <a:lnTo>
                    <a:pt x="14844" y="7423"/>
                  </a:lnTo>
                  <a:close/>
                  <a:moveTo>
                    <a:pt x="17265" y="7261"/>
                  </a:moveTo>
                  <a:lnTo>
                    <a:pt x="17265" y="7423"/>
                  </a:lnTo>
                  <a:lnTo>
                    <a:pt x="16942" y="7584"/>
                  </a:lnTo>
                  <a:lnTo>
                    <a:pt x="16942" y="7423"/>
                  </a:lnTo>
                  <a:lnTo>
                    <a:pt x="17103" y="7261"/>
                  </a:lnTo>
                  <a:close/>
                  <a:moveTo>
                    <a:pt x="123271" y="7423"/>
                  </a:moveTo>
                  <a:lnTo>
                    <a:pt x="123110" y="7584"/>
                  </a:lnTo>
                  <a:lnTo>
                    <a:pt x="122948" y="7584"/>
                  </a:lnTo>
                  <a:lnTo>
                    <a:pt x="123110" y="7423"/>
                  </a:lnTo>
                  <a:close/>
                  <a:moveTo>
                    <a:pt x="124078" y="7423"/>
                  </a:moveTo>
                  <a:lnTo>
                    <a:pt x="124239" y="7584"/>
                  </a:lnTo>
                  <a:lnTo>
                    <a:pt x="124078" y="7584"/>
                  </a:lnTo>
                  <a:lnTo>
                    <a:pt x="124078" y="7423"/>
                  </a:lnTo>
                  <a:close/>
                  <a:moveTo>
                    <a:pt x="19362" y="7261"/>
                  </a:moveTo>
                  <a:lnTo>
                    <a:pt x="19523" y="7423"/>
                  </a:lnTo>
                  <a:lnTo>
                    <a:pt x="19362" y="7584"/>
                  </a:lnTo>
                  <a:lnTo>
                    <a:pt x="19201" y="7746"/>
                  </a:lnTo>
                  <a:lnTo>
                    <a:pt x="19201" y="7261"/>
                  </a:lnTo>
                  <a:close/>
                  <a:moveTo>
                    <a:pt x="119883" y="7423"/>
                  </a:moveTo>
                  <a:lnTo>
                    <a:pt x="119883" y="7584"/>
                  </a:lnTo>
                  <a:lnTo>
                    <a:pt x="119721" y="7746"/>
                  </a:lnTo>
                  <a:lnTo>
                    <a:pt x="119721" y="7584"/>
                  </a:lnTo>
                  <a:lnTo>
                    <a:pt x="119883" y="7423"/>
                  </a:lnTo>
                  <a:close/>
                  <a:moveTo>
                    <a:pt x="130532" y="7584"/>
                  </a:moveTo>
                  <a:lnTo>
                    <a:pt x="130532" y="7746"/>
                  </a:lnTo>
                  <a:lnTo>
                    <a:pt x="130371" y="7746"/>
                  </a:lnTo>
                  <a:lnTo>
                    <a:pt x="130532" y="7584"/>
                  </a:lnTo>
                  <a:close/>
                  <a:moveTo>
                    <a:pt x="141342" y="7423"/>
                  </a:moveTo>
                  <a:lnTo>
                    <a:pt x="141342" y="7584"/>
                  </a:lnTo>
                  <a:lnTo>
                    <a:pt x="141342" y="7746"/>
                  </a:lnTo>
                  <a:lnTo>
                    <a:pt x="141181" y="7423"/>
                  </a:lnTo>
                  <a:close/>
                  <a:moveTo>
                    <a:pt x="142472" y="7584"/>
                  </a:moveTo>
                  <a:lnTo>
                    <a:pt x="142310" y="7746"/>
                  </a:lnTo>
                  <a:lnTo>
                    <a:pt x="142310" y="7584"/>
                  </a:lnTo>
                  <a:close/>
                  <a:moveTo>
                    <a:pt x="11779" y="7584"/>
                  </a:moveTo>
                  <a:lnTo>
                    <a:pt x="11940" y="7907"/>
                  </a:lnTo>
                  <a:lnTo>
                    <a:pt x="11779" y="7907"/>
                  </a:lnTo>
                  <a:lnTo>
                    <a:pt x="11617" y="7746"/>
                  </a:lnTo>
                  <a:lnTo>
                    <a:pt x="11617" y="7584"/>
                  </a:lnTo>
                  <a:close/>
                  <a:moveTo>
                    <a:pt x="15651" y="7746"/>
                  </a:moveTo>
                  <a:lnTo>
                    <a:pt x="15974" y="7907"/>
                  </a:lnTo>
                  <a:lnTo>
                    <a:pt x="15812" y="7907"/>
                  </a:lnTo>
                  <a:lnTo>
                    <a:pt x="15651" y="7746"/>
                  </a:lnTo>
                  <a:close/>
                  <a:moveTo>
                    <a:pt x="133275" y="7746"/>
                  </a:moveTo>
                  <a:lnTo>
                    <a:pt x="133113" y="7907"/>
                  </a:lnTo>
                  <a:lnTo>
                    <a:pt x="133113" y="7746"/>
                  </a:lnTo>
                  <a:close/>
                  <a:moveTo>
                    <a:pt x="17587" y="7907"/>
                  </a:moveTo>
                  <a:lnTo>
                    <a:pt x="17265" y="8068"/>
                  </a:lnTo>
                  <a:lnTo>
                    <a:pt x="17265" y="7907"/>
                  </a:lnTo>
                  <a:close/>
                  <a:moveTo>
                    <a:pt x="11295" y="8068"/>
                  </a:moveTo>
                  <a:lnTo>
                    <a:pt x="11133" y="8230"/>
                  </a:lnTo>
                  <a:lnTo>
                    <a:pt x="10972" y="8230"/>
                  </a:lnTo>
                  <a:lnTo>
                    <a:pt x="10972" y="8068"/>
                  </a:lnTo>
                  <a:close/>
                  <a:moveTo>
                    <a:pt x="17103" y="8068"/>
                  </a:moveTo>
                  <a:lnTo>
                    <a:pt x="17103" y="8230"/>
                  </a:lnTo>
                  <a:lnTo>
                    <a:pt x="16780" y="8230"/>
                  </a:lnTo>
                  <a:lnTo>
                    <a:pt x="16780" y="8068"/>
                  </a:lnTo>
                  <a:close/>
                  <a:moveTo>
                    <a:pt x="18394" y="7423"/>
                  </a:moveTo>
                  <a:lnTo>
                    <a:pt x="18878" y="7907"/>
                  </a:lnTo>
                  <a:lnTo>
                    <a:pt x="18233" y="8068"/>
                  </a:lnTo>
                  <a:lnTo>
                    <a:pt x="17910" y="8230"/>
                  </a:lnTo>
                  <a:lnTo>
                    <a:pt x="17749" y="8068"/>
                  </a:lnTo>
                  <a:lnTo>
                    <a:pt x="17910" y="7907"/>
                  </a:lnTo>
                  <a:lnTo>
                    <a:pt x="18233" y="7907"/>
                  </a:lnTo>
                  <a:lnTo>
                    <a:pt x="18394" y="7584"/>
                  </a:lnTo>
                  <a:lnTo>
                    <a:pt x="18394" y="7423"/>
                  </a:lnTo>
                  <a:close/>
                  <a:moveTo>
                    <a:pt x="134243" y="8230"/>
                  </a:moveTo>
                  <a:lnTo>
                    <a:pt x="134404" y="8391"/>
                  </a:lnTo>
                  <a:lnTo>
                    <a:pt x="134404" y="8391"/>
                  </a:lnTo>
                  <a:lnTo>
                    <a:pt x="134082" y="8230"/>
                  </a:lnTo>
                  <a:close/>
                  <a:moveTo>
                    <a:pt x="7906" y="8230"/>
                  </a:moveTo>
                  <a:lnTo>
                    <a:pt x="7906" y="8391"/>
                  </a:lnTo>
                  <a:lnTo>
                    <a:pt x="7745" y="8230"/>
                  </a:lnTo>
                  <a:close/>
                  <a:moveTo>
                    <a:pt x="13231" y="8230"/>
                  </a:moveTo>
                  <a:lnTo>
                    <a:pt x="13392" y="8391"/>
                  </a:lnTo>
                  <a:lnTo>
                    <a:pt x="13069" y="8230"/>
                  </a:lnTo>
                  <a:close/>
                  <a:moveTo>
                    <a:pt x="15328" y="8068"/>
                  </a:moveTo>
                  <a:lnTo>
                    <a:pt x="15328" y="8230"/>
                  </a:lnTo>
                  <a:lnTo>
                    <a:pt x="15328" y="8391"/>
                  </a:lnTo>
                  <a:lnTo>
                    <a:pt x="15006" y="8391"/>
                  </a:lnTo>
                  <a:lnTo>
                    <a:pt x="15006" y="8068"/>
                  </a:lnTo>
                  <a:close/>
                  <a:moveTo>
                    <a:pt x="133920" y="8230"/>
                  </a:moveTo>
                  <a:lnTo>
                    <a:pt x="133920" y="8391"/>
                  </a:lnTo>
                  <a:lnTo>
                    <a:pt x="133759" y="8230"/>
                  </a:lnTo>
                  <a:close/>
                  <a:moveTo>
                    <a:pt x="145860" y="7907"/>
                  </a:moveTo>
                  <a:lnTo>
                    <a:pt x="145860" y="8068"/>
                  </a:lnTo>
                  <a:lnTo>
                    <a:pt x="146183" y="8230"/>
                  </a:lnTo>
                  <a:lnTo>
                    <a:pt x="146183" y="8391"/>
                  </a:lnTo>
                  <a:lnTo>
                    <a:pt x="145860" y="8068"/>
                  </a:lnTo>
                  <a:lnTo>
                    <a:pt x="145537" y="8068"/>
                  </a:lnTo>
                  <a:lnTo>
                    <a:pt x="145860" y="7907"/>
                  </a:lnTo>
                  <a:close/>
                  <a:moveTo>
                    <a:pt x="10488" y="8391"/>
                  </a:moveTo>
                  <a:lnTo>
                    <a:pt x="10488" y="8552"/>
                  </a:lnTo>
                  <a:lnTo>
                    <a:pt x="10326" y="8552"/>
                  </a:lnTo>
                  <a:lnTo>
                    <a:pt x="10326" y="8391"/>
                  </a:lnTo>
                  <a:close/>
                  <a:moveTo>
                    <a:pt x="11133" y="8391"/>
                  </a:moveTo>
                  <a:lnTo>
                    <a:pt x="11133" y="8552"/>
                  </a:lnTo>
                  <a:lnTo>
                    <a:pt x="10811" y="8552"/>
                  </a:lnTo>
                  <a:lnTo>
                    <a:pt x="10488" y="8391"/>
                  </a:lnTo>
                  <a:close/>
                  <a:moveTo>
                    <a:pt x="13069" y="7907"/>
                  </a:moveTo>
                  <a:lnTo>
                    <a:pt x="12908" y="8230"/>
                  </a:lnTo>
                  <a:lnTo>
                    <a:pt x="12747" y="8552"/>
                  </a:lnTo>
                  <a:lnTo>
                    <a:pt x="12424" y="8552"/>
                  </a:lnTo>
                  <a:lnTo>
                    <a:pt x="12101" y="8391"/>
                  </a:lnTo>
                  <a:lnTo>
                    <a:pt x="11940" y="8391"/>
                  </a:lnTo>
                  <a:lnTo>
                    <a:pt x="11940" y="8230"/>
                  </a:lnTo>
                  <a:lnTo>
                    <a:pt x="12263" y="8068"/>
                  </a:lnTo>
                  <a:lnTo>
                    <a:pt x="12747" y="7907"/>
                  </a:lnTo>
                  <a:close/>
                  <a:moveTo>
                    <a:pt x="14199" y="7746"/>
                  </a:moveTo>
                  <a:lnTo>
                    <a:pt x="14038" y="8391"/>
                  </a:lnTo>
                  <a:lnTo>
                    <a:pt x="13876" y="8552"/>
                  </a:lnTo>
                  <a:lnTo>
                    <a:pt x="13876" y="8391"/>
                  </a:lnTo>
                  <a:lnTo>
                    <a:pt x="13876" y="8230"/>
                  </a:lnTo>
                  <a:lnTo>
                    <a:pt x="13594" y="7947"/>
                  </a:lnTo>
                  <a:lnTo>
                    <a:pt x="13594" y="7947"/>
                  </a:lnTo>
                  <a:lnTo>
                    <a:pt x="13715" y="7907"/>
                  </a:lnTo>
                  <a:lnTo>
                    <a:pt x="14199" y="7746"/>
                  </a:lnTo>
                  <a:close/>
                  <a:moveTo>
                    <a:pt x="145699" y="8391"/>
                  </a:moveTo>
                  <a:lnTo>
                    <a:pt x="145860" y="8552"/>
                  </a:lnTo>
                  <a:lnTo>
                    <a:pt x="145699" y="8552"/>
                  </a:lnTo>
                  <a:lnTo>
                    <a:pt x="145699" y="8391"/>
                  </a:lnTo>
                  <a:close/>
                  <a:moveTo>
                    <a:pt x="13231" y="8552"/>
                  </a:moveTo>
                  <a:lnTo>
                    <a:pt x="13231" y="8714"/>
                  </a:lnTo>
                  <a:lnTo>
                    <a:pt x="12908" y="8714"/>
                  </a:lnTo>
                  <a:lnTo>
                    <a:pt x="13069" y="8552"/>
                  </a:lnTo>
                  <a:close/>
                  <a:moveTo>
                    <a:pt x="13553" y="8391"/>
                  </a:moveTo>
                  <a:lnTo>
                    <a:pt x="13553" y="8552"/>
                  </a:lnTo>
                  <a:lnTo>
                    <a:pt x="13231" y="8714"/>
                  </a:lnTo>
                  <a:lnTo>
                    <a:pt x="13553" y="8391"/>
                  </a:lnTo>
                  <a:close/>
                  <a:moveTo>
                    <a:pt x="14844" y="7907"/>
                  </a:moveTo>
                  <a:lnTo>
                    <a:pt x="14522" y="8391"/>
                  </a:lnTo>
                  <a:lnTo>
                    <a:pt x="14683" y="8391"/>
                  </a:lnTo>
                  <a:lnTo>
                    <a:pt x="14844" y="8552"/>
                  </a:lnTo>
                  <a:lnTo>
                    <a:pt x="14683" y="8714"/>
                  </a:lnTo>
                  <a:lnTo>
                    <a:pt x="14522" y="8391"/>
                  </a:lnTo>
                  <a:lnTo>
                    <a:pt x="14360" y="8391"/>
                  </a:lnTo>
                  <a:lnTo>
                    <a:pt x="14360" y="8230"/>
                  </a:lnTo>
                  <a:lnTo>
                    <a:pt x="14683" y="7907"/>
                  </a:lnTo>
                  <a:close/>
                  <a:moveTo>
                    <a:pt x="15328" y="8552"/>
                  </a:moveTo>
                  <a:lnTo>
                    <a:pt x="15328" y="8714"/>
                  </a:lnTo>
                  <a:lnTo>
                    <a:pt x="15006" y="8714"/>
                  </a:lnTo>
                  <a:lnTo>
                    <a:pt x="15006" y="8552"/>
                  </a:lnTo>
                  <a:close/>
                  <a:moveTo>
                    <a:pt x="18071" y="8552"/>
                  </a:moveTo>
                  <a:lnTo>
                    <a:pt x="18233" y="8714"/>
                  </a:lnTo>
                  <a:lnTo>
                    <a:pt x="18071" y="8714"/>
                  </a:lnTo>
                  <a:lnTo>
                    <a:pt x="18071" y="8552"/>
                  </a:lnTo>
                  <a:close/>
                  <a:moveTo>
                    <a:pt x="12263" y="8714"/>
                  </a:moveTo>
                  <a:lnTo>
                    <a:pt x="12585" y="8875"/>
                  </a:lnTo>
                  <a:lnTo>
                    <a:pt x="12101" y="8875"/>
                  </a:lnTo>
                  <a:lnTo>
                    <a:pt x="12101" y="8714"/>
                  </a:lnTo>
                  <a:close/>
                  <a:moveTo>
                    <a:pt x="16458" y="7907"/>
                  </a:moveTo>
                  <a:lnTo>
                    <a:pt x="16458" y="8068"/>
                  </a:lnTo>
                  <a:lnTo>
                    <a:pt x="16619" y="8391"/>
                  </a:lnTo>
                  <a:lnTo>
                    <a:pt x="16780" y="8391"/>
                  </a:lnTo>
                  <a:lnTo>
                    <a:pt x="16619" y="8552"/>
                  </a:lnTo>
                  <a:lnTo>
                    <a:pt x="16458" y="8552"/>
                  </a:lnTo>
                  <a:lnTo>
                    <a:pt x="16780" y="8714"/>
                  </a:lnTo>
                  <a:lnTo>
                    <a:pt x="16942" y="8552"/>
                  </a:lnTo>
                  <a:lnTo>
                    <a:pt x="16780" y="8875"/>
                  </a:lnTo>
                  <a:lnTo>
                    <a:pt x="16296" y="8875"/>
                  </a:lnTo>
                  <a:lnTo>
                    <a:pt x="16296" y="8714"/>
                  </a:lnTo>
                  <a:lnTo>
                    <a:pt x="16458" y="8552"/>
                  </a:lnTo>
                  <a:lnTo>
                    <a:pt x="16619" y="8391"/>
                  </a:lnTo>
                  <a:lnTo>
                    <a:pt x="16296" y="8230"/>
                  </a:lnTo>
                  <a:lnTo>
                    <a:pt x="16296" y="8068"/>
                  </a:lnTo>
                  <a:lnTo>
                    <a:pt x="16458" y="7907"/>
                  </a:lnTo>
                  <a:close/>
                  <a:moveTo>
                    <a:pt x="147151" y="8714"/>
                  </a:moveTo>
                  <a:lnTo>
                    <a:pt x="147151" y="8875"/>
                  </a:lnTo>
                  <a:lnTo>
                    <a:pt x="146990" y="8875"/>
                  </a:lnTo>
                  <a:lnTo>
                    <a:pt x="147151" y="8714"/>
                  </a:lnTo>
                  <a:close/>
                  <a:moveTo>
                    <a:pt x="11617" y="8714"/>
                  </a:moveTo>
                  <a:lnTo>
                    <a:pt x="11779" y="8875"/>
                  </a:lnTo>
                  <a:lnTo>
                    <a:pt x="11617" y="9036"/>
                  </a:lnTo>
                  <a:lnTo>
                    <a:pt x="11456" y="8714"/>
                  </a:lnTo>
                  <a:close/>
                  <a:moveTo>
                    <a:pt x="12585" y="9036"/>
                  </a:moveTo>
                  <a:lnTo>
                    <a:pt x="12424" y="9198"/>
                  </a:lnTo>
                  <a:lnTo>
                    <a:pt x="12101" y="9198"/>
                  </a:lnTo>
                  <a:lnTo>
                    <a:pt x="12101" y="9036"/>
                  </a:lnTo>
                  <a:close/>
                  <a:moveTo>
                    <a:pt x="13553" y="9036"/>
                  </a:moveTo>
                  <a:lnTo>
                    <a:pt x="13553" y="9198"/>
                  </a:lnTo>
                  <a:lnTo>
                    <a:pt x="13231" y="9198"/>
                  </a:lnTo>
                  <a:lnTo>
                    <a:pt x="13553" y="9036"/>
                  </a:lnTo>
                  <a:close/>
                  <a:moveTo>
                    <a:pt x="14522" y="9036"/>
                  </a:moveTo>
                  <a:lnTo>
                    <a:pt x="14683" y="9198"/>
                  </a:lnTo>
                  <a:lnTo>
                    <a:pt x="14199" y="9198"/>
                  </a:lnTo>
                  <a:lnTo>
                    <a:pt x="14360" y="9036"/>
                  </a:lnTo>
                  <a:close/>
                  <a:moveTo>
                    <a:pt x="148603" y="9036"/>
                  </a:moveTo>
                  <a:lnTo>
                    <a:pt x="148764" y="9198"/>
                  </a:lnTo>
                  <a:lnTo>
                    <a:pt x="148442" y="9198"/>
                  </a:lnTo>
                  <a:lnTo>
                    <a:pt x="148603" y="9036"/>
                  </a:lnTo>
                  <a:close/>
                  <a:moveTo>
                    <a:pt x="130855" y="9036"/>
                  </a:moveTo>
                  <a:lnTo>
                    <a:pt x="131177" y="9198"/>
                  </a:lnTo>
                  <a:lnTo>
                    <a:pt x="131339" y="9359"/>
                  </a:lnTo>
                  <a:lnTo>
                    <a:pt x="131016" y="9359"/>
                  </a:lnTo>
                  <a:lnTo>
                    <a:pt x="130855" y="9036"/>
                  </a:lnTo>
                  <a:close/>
                  <a:moveTo>
                    <a:pt x="147474" y="9198"/>
                  </a:moveTo>
                  <a:lnTo>
                    <a:pt x="147474" y="9359"/>
                  </a:lnTo>
                  <a:lnTo>
                    <a:pt x="147312" y="9359"/>
                  </a:lnTo>
                  <a:lnTo>
                    <a:pt x="147312" y="9198"/>
                  </a:lnTo>
                  <a:close/>
                  <a:moveTo>
                    <a:pt x="9197" y="9359"/>
                  </a:moveTo>
                  <a:lnTo>
                    <a:pt x="9197" y="9520"/>
                  </a:lnTo>
                  <a:lnTo>
                    <a:pt x="8874" y="9520"/>
                  </a:lnTo>
                  <a:lnTo>
                    <a:pt x="8874" y="9359"/>
                  </a:lnTo>
                  <a:close/>
                  <a:moveTo>
                    <a:pt x="12747" y="9359"/>
                  </a:moveTo>
                  <a:lnTo>
                    <a:pt x="12908" y="9520"/>
                  </a:lnTo>
                  <a:lnTo>
                    <a:pt x="12585" y="9520"/>
                  </a:lnTo>
                  <a:lnTo>
                    <a:pt x="12747" y="9359"/>
                  </a:lnTo>
                  <a:close/>
                  <a:moveTo>
                    <a:pt x="15167" y="9359"/>
                  </a:moveTo>
                  <a:lnTo>
                    <a:pt x="15006" y="9520"/>
                  </a:lnTo>
                  <a:lnTo>
                    <a:pt x="15006" y="9359"/>
                  </a:lnTo>
                  <a:close/>
                  <a:moveTo>
                    <a:pt x="17426" y="9198"/>
                  </a:moveTo>
                  <a:lnTo>
                    <a:pt x="17587" y="9359"/>
                  </a:lnTo>
                  <a:lnTo>
                    <a:pt x="17265" y="9520"/>
                  </a:lnTo>
                  <a:lnTo>
                    <a:pt x="17265" y="9198"/>
                  </a:lnTo>
                  <a:close/>
                  <a:moveTo>
                    <a:pt x="8390" y="9520"/>
                  </a:moveTo>
                  <a:lnTo>
                    <a:pt x="8390" y="9682"/>
                  </a:lnTo>
                  <a:lnTo>
                    <a:pt x="8229" y="9682"/>
                  </a:lnTo>
                  <a:lnTo>
                    <a:pt x="8229" y="9520"/>
                  </a:lnTo>
                  <a:close/>
                  <a:moveTo>
                    <a:pt x="149087" y="9520"/>
                  </a:moveTo>
                  <a:lnTo>
                    <a:pt x="149087" y="9682"/>
                  </a:lnTo>
                  <a:lnTo>
                    <a:pt x="148926" y="9682"/>
                  </a:lnTo>
                  <a:lnTo>
                    <a:pt x="148764" y="9520"/>
                  </a:lnTo>
                  <a:close/>
                  <a:moveTo>
                    <a:pt x="15006" y="9682"/>
                  </a:moveTo>
                  <a:lnTo>
                    <a:pt x="14844" y="9843"/>
                  </a:lnTo>
                  <a:lnTo>
                    <a:pt x="14844" y="9682"/>
                  </a:lnTo>
                  <a:close/>
                  <a:moveTo>
                    <a:pt x="133920" y="9682"/>
                  </a:moveTo>
                  <a:lnTo>
                    <a:pt x="133920" y="9843"/>
                  </a:lnTo>
                  <a:lnTo>
                    <a:pt x="133759" y="9843"/>
                  </a:lnTo>
                  <a:lnTo>
                    <a:pt x="133759" y="9682"/>
                  </a:lnTo>
                  <a:close/>
                  <a:moveTo>
                    <a:pt x="136179" y="9520"/>
                  </a:moveTo>
                  <a:lnTo>
                    <a:pt x="136179" y="9682"/>
                  </a:lnTo>
                  <a:lnTo>
                    <a:pt x="136018" y="9843"/>
                  </a:lnTo>
                  <a:lnTo>
                    <a:pt x="136018" y="9520"/>
                  </a:lnTo>
                  <a:close/>
                  <a:moveTo>
                    <a:pt x="144731" y="9682"/>
                  </a:moveTo>
                  <a:lnTo>
                    <a:pt x="144731" y="9843"/>
                  </a:lnTo>
                  <a:lnTo>
                    <a:pt x="144569" y="9843"/>
                  </a:lnTo>
                  <a:lnTo>
                    <a:pt x="144408" y="9682"/>
                  </a:lnTo>
                  <a:close/>
                  <a:moveTo>
                    <a:pt x="8874" y="9843"/>
                  </a:moveTo>
                  <a:lnTo>
                    <a:pt x="8552" y="10004"/>
                  </a:lnTo>
                  <a:lnTo>
                    <a:pt x="8552" y="9843"/>
                  </a:lnTo>
                  <a:close/>
                  <a:moveTo>
                    <a:pt x="13553" y="9682"/>
                  </a:moveTo>
                  <a:lnTo>
                    <a:pt x="13876" y="9843"/>
                  </a:lnTo>
                  <a:lnTo>
                    <a:pt x="13553" y="10004"/>
                  </a:lnTo>
                  <a:lnTo>
                    <a:pt x="13231" y="9843"/>
                  </a:lnTo>
                  <a:lnTo>
                    <a:pt x="13231" y="9682"/>
                  </a:lnTo>
                  <a:close/>
                  <a:moveTo>
                    <a:pt x="17265" y="9843"/>
                  </a:moveTo>
                  <a:lnTo>
                    <a:pt x="17103" y="10004"/>
                  </a:lnTo>
                  <a:lnTo>
                    <a:pt x="17103" y="9843"/>
                  </a:lnTo>
                  <a:close/>
                  <a:moveTo>
                    <a:pt x="149248" y="9682"/>
                  </a:moveTo>
                  <a:lnTo>
                    <a:pt x="149410" y="10004"/>
                  </a:lnTo>
                  <a:lnTo>
                    <a:pt x="149248" y="10004"/>
                  </a:lnTo>
                  <a:lnTo>
                    <a:pt x="148764" y="9843"/>
                  </a:lnTo>
                  <a:lnTo>
                    <a:pt x="149248" y="9682"/>
                  </a:lnTo>
                  <a:close/>
                  <a:moveTo>
                    <a:pt x="9358" y="9682"/>
                  </a:moveTo>
                  <a:lnTo>
                    <a:pt x="9358" y="9843"/>
                  </a:lnTo>
                  <a:lnTo>
                    <a:pt x="9197" y="10166"/>
                  </a:lnTo>
                  <a:lnTo>
                    <a:pt x="9197" y="9843"/>
                  </a:lnTo>
                  <a:lnTo>
                    <a:pt x="9358" y="9682"/>
                  </a:lnTo>
                  <a:close/>
                  <a:moveTo>
                    <a:pt x="15974" y="9682"/>
                  </a:moveTo>
                  <a:lnTo>
                    <a:pt x="16135" y="9843"/>
                  </a:lnTo>
                  <a:lnTo>
                    <a:pt x="16135" y="10004"/>
                  </a:lnTo>
                  <a:lnTo>
                    <a:pt x="15812" y="10166"/>
                  </a:lnTo>
                  <a:lnTo>
                    <a:pt x="15651" y="10166"/>
                  </a:lnTo>
                  <a:lnTo>
                    <a:pt x="15812" y="10004"/>
                  </a:lnTo>
                  <a:lnTo>
                    <a:pt x="15974" y="9843"/>
                  </a:lnTo>
                  <a:lnTo>
                    <a:pt x="15974" y="9682"/>
                  </a:lnTo>
                  <a:close/>
                  <a:moveTo>
                    <a:pt x="144569" y="10004"/>
                  </a:moveTo>
                  <a:lnTo>
                    <a:pt x="144569" y="10166"/>
                  </a:lnTo>
                  <a:lnTo>
                    <a:pt x="144408" y="10004"/>
                  </a:lnTo>
                  <a:close/>
                  <a:moveTo>
                    <a:pt x="10165" y="10004"/>
                  </a:moveTo>
                  <a:lnTo>
                    <a:pt x="10326" y="10327"/>
                  </a:lnTo>
                  <a:lnTo>
                    <a:pt x="10649" y="10327"/>
                  </a:lnTo>
                  <a:lnTo>
                    <a:pt x="10811" y="10166"/>
                  </a:lnTo>
                  <a:lnTo>
                    <a:pt x="10649" y="10166"/>
                  </a:lnTo>
                  <a:lnTo>
                    <a:pt x="10165" y="10004"/>
                  </a:lnTo>
                  <a:close/>
                  <a:moveTo>
                    <a:pt x="11617" y="10488"/>
                  </a:moveTo>
                  <a:lnTo>
                    <a:pt x="11617" y="10650"/>
                  </a:lnTo>
                  <a:lnTo>
                    <a:pt x="11295" y="10650"/>
                  </a:lnTo>
                  <a:lnTo>
                    <a:pt x="11295" y="10488"/>
                  </a:lnTo>
                  <a:close/>
                  <a:moveTo>
                    <a:pt x="12585" y="10488"/>
                  </a:moveTo>
                  <a:lnTo>
                    <a:pt x="12424" y="10650"/>
                  </a:lnTo>
                  <a:lnTo>
                    <a:pt x="12424" y="10488"/>
                  </a:lnTo>
                  <a:close/>
                  <a:moveTo>
                    <a:pt x="145376" y="10327"/>
                  </a:moveTo>
                  <a:lnTo>
                    <a:pt x="145215" y="10488"/>
                  </a:lnTo>
                  <a:lnTo>
                    <a:pt x="145215" y="10650"/>
                  </a:lnTo>
                  <a:lnTo>
                    <a:pt x="145053" y="10488"/>
                  </a:lnTo>
                  <a:lnTo>
                    <a:pt x="145053" y="10327"/>
                  </a:lnTo>
                  <a:close/>
                  <a:moveTo>
                    <a:pt x="149087" y="10004"/>
                  </a:moveTo>
                  <a:lnTo>
                    <a:pt x="148926" y="10327"/>
                  </a:lnTo>
                  <a:lnTo>
                    <a:pt x="148926" y="10488"/>
                  </a:lnTo>
                  <a:lnTo>
                    <a:pt x="148764" y="10327"/>
                  </a:lnTo>
                  <a:lnTo>
                    <a:pt x="148764" y="10488"/>
                  </a:lnTo>
                  <a:lnTo>
                    <a:pt x="148603" y="10650"/>
                  </a:lnTo>
                  <a:lnTo>
                    <a:pt x="148603" y="10488"/>
                  </a:lnTo>
                  <a:lnTo>
                    <a:pt x="148764" y="10327"/>
                  </a:lnTo>
                  <a:lnTo>
                    <a:pt x="149087" y="10004"/>
                  </a:lnTo>
                  <a:close/>
                  <a:moveTo>
                    <a:pt x="16296" y="10650"/>
                  </a:moveTo>
                  <a:lnTo>
                    <a:pt x="16296" y="10811"/>
                  </a:lnTo>
                  <a:lnTo>
                    <a:pt x="16135" y="10811"/>
                  </a:lnTo>
                  <a:lnTo>
                    <a:pt x="16135" y="10650"/>
                  </a:lnTo>
                  <a:close/>
                  <a:moveTo>
                    <a:pt x="8229" y="10972"/>
                  </a:moveTo>
                  <a:lnTo>
                    <a:pt x="8229" y="11134"/>
                  </a:lnTo>
                  <a:lnTo>
                    <a:pt x="8068" y="10972"/>
                  </a:lnTo>
                  <a:close/>
                  <a:moveTo>
                    <a:pt x="11617" y="10972"/>
                  </a:moveTo>
                  <a:lnTo>
                    <a:pt x="11617" y="11134"/>
                  </a:lnTo>
                  <a:lnTo>
                    <a:pt x="11456" y="11134"/>
                  </a:lnTo>
                  <a:lnTo>
                    <a:pt x="11617" y="10972"/>
                  </a:lnTo>
                  <a:close/>
                  <a:moveTo>
                    <a:pt x="12585" y="10650"/>
                  </a:moveTo>
                  <a:lnTo>
                    <a:pt x="12585" y="10811"/>
                  </a:lnTo>
                  <a:lnTo>
                    <a:pt x="12747" y="10811"/>
                  </a:lnTo>
                  <a:lnTo>
                    <a:pt x="12585" y="11134"/>
                  </a:lnTo>
                  <a:lnTo>
                    <a:pt x="12424" y="10811"/>
                  </a:lnTo>
                  <a:lnTo>
                    <a:pt x="12585" y="10650"/>
                  </a:lnTo>
                  <a:close/>
                  <a:moveTo>
                    <a:pt x="15974" y="10972"/>
                  </a:moveTo>
                  <a:lnTo>
                    <a:pt x="15812" y="11134"/>
                  </a:lnTo>
                  <a:lnTo>
                    <a:pt x="15812" y="10972"/>
                  </a:lnTo>
                  <a:close/>
                  <a:moveTo>
                    <a:pt x="138922" y="10811"/>
                  </a:moveTo>
                  <a:lnTo>
                    <a:pt x="138922" y="10972"/>
                  </a:lnTo>
                  <a:lnTo>
                    <a:pt x="138922" y="11134"/>
                  </a:lnTo>
                  <a:lnTo>
                    <a:pt x="138761" y="11134"/>
                  </a:lnTo>
                  <a:lnTo>
                    <a:pt x="138922" y="10811"/>
                  </a:lnTo>
                  <a:close/>
                  <a:moveTo>
                    <a:pt x="7261" y="11134"/>
                  </a:moveTo>
                  <a:lnTo>
                    <a:pt x="7261" y="11295"/>
                  </a:lnTo>
                  <a:lnTo>
                    <a:pt x="7100" y="11295"/>
                  </a:lnTo>
                  <a:lnTo>
                    <a:pt x="7100" y="11134"/>
                  </a:lnTo>
                  <a:close/>
                  <a:moveTo>
                    <a:pt x="8229" y="10811"/>
                  </a:moveTo>
                  <a:lnTo>
                    <a:pt x="8713" y="10972"/>
                  </a:lnTo>
                  <a:lnTo>
                    <a:pt x="8713" y="11134"/>
                  </a:lnTo>
                  <a:lnTo>
                    <a:pt x="8552" y="11295"/>
                  </a:lnTo>
                  <a:lnTo>
                    <a:pt x="8552" y="10972"/>
                  </a:lnTo>
                  <a:lnTo>
                    <a:pt x="8229" y="10811"/>
                  </a:lnTo>
                  <a:close/>
                  <a:moveTo>
                    <a:pt x="10004" y="11134"/>
                  </a:moveTo>
                  <a:lnTo>
                    <a:pt x="10004" y="11295"/>
                  </a:lnTo>
                  <a:lnTo>
                    <a:pt x="9842" y="11134"/>
                  </a:lnTo>
                  <a:close/>
                  <a:moveTo>
                    <a:pt x="8874" y="11295"/>
                  </a:moveTo>
                  <a:lnTo>
                    <a:pt x="8874" y="11457"/>
                  </a:lnTo>
                  <a:lnTo>
                    <a:pt x="8713" y="11457"/>
                  </a:lnTo>
                  <a:lnTo>
                    <a:pt x="8713" y="11295"/>
                  </a:lnTo>
                  <a:close/>
                  <a:moveTo>
                    <a:pt x="12747" y="11295"/>
                  </a:moveTo>
                  <a:lnTo>
                    <a:pt x="12424" y="11457"/>
                  </a:lnTo>
                  <a:lnTo>
                    <a:pt x="12424" y="11295"/>
                  </a:lnTo>
                  <a:close/>
                  <a:moveTo>
                    <a:pt x="139729" y="11295"/>
                  </a:moveTo>
                  <a:lnTo>
                    <a:pt x="139729" y="11457"/>
                  </a:lnTo>
                  <a:lnTo>
                    <a:pt x="139567" y="11295"/>
                  </a:lnTo>
                  <a:close/>
                  <a:moveTo>
                    <a:pt x="8068" y="11457"/>
                  </a:moveTo>
                  <a:lnTo>
                    <a:pt x="7906" y="11618"/>
                  </a:lnTo>
                  <a:lnTo>
                    <a:pt x="7584" y="11618"/>
                  </a:lnTo>
                  <a:lnTo>
                    <a:pt x="7906" y="11457"/>
                  </a:lnTo>
                  <a:close/>
                  <a:moveTo>
                    <a:pt x="12101" y="11295"/>
                  </a:moveTo>
                  <a:lnTo>
                    <a:pt x="12101" y="11457"/>
                  </a:lnTo>
                  <a:lnTo>
                    <a:pt x="12101" y="11618"/>
                  </a:lnTo>
                  <a:lnTo>
                    <a:pt x="11940" y="11457"/>
                  </a:lnTo>
                  <a:lnTo>
                    <a:pt x="12101" y="11295"/>
                  </a:lnTo>
                  <a:close/>
                  <a:moveTo>
                    <a:pt x="9681" y="11618"/>
                  </a:moveTo>
                  <a:lnTo>
                    <a:pt x="9842" y="11779"/>
                  </a:lnTo>
                  <a:lnTo>
                    <a:pt x="9520" y="11779"/>
                  </a:lnTo>
                  <a:lnTo>
                    <a:pt x="9681" y="11618"/>
                  </a:lnTo>
                  <a:close/>
                  <a:moveTo>
                    <a:pt x="10165" y="11618"/>
                  </a:moveTo>
                  <a:lnTo>
                    <a:pt x="10165" y="11779"/>
                  </a:lnTo>
                  <a:lnTo>
                    <a:pt x="9842" y="11779"/>
                  </a:lnTo>
                  <a:lnTo>
                    <a:pt x="10004" y="11618"/>
                  </a:lnTo>
                  <a:close/>
                  <a:moveTo>
                    <a:pt x="11295" y="11457"/>
                  </a:moveTo>
                  <a:lnTo>
                    <a:pt x="11295" y="11779"/>
                  </a:lnTo>
                  <a:lnTo>
                    <a:pt x="11133" y="11618"/>
                  </a:lnTo>
                  <a:lnTo>
                    <a:pt x="11133" y="11457"/>
                  </a:lnTo>
                  <a:close/>
                  <a:moveTo>
                    <a:pt x="12908" y="11618"/>
                  </a:moveTo>
                  <a:lnTo>
                    <a:pt x="12747" y="11779"/>
                  </a:lnTo>
                  <a:lnTo>
                    <a:pt x="12585" y="11618"/>
                  </a:lnTo>
                  <a:close/>
                  <a:moveTo>
                    <a:pt x="13231" y="11457"/>
                  </a:moveTo>
                  <a:lnTo>
                    <a:pt x="13069" y="11618"/>
                  </a:lnTo>
                  <a:lnTo>
                    <a:pt x="13069" y="11779"/>
                  </a:lnTo>
                  <a:lnTo>
                    <a:pt x="12908" y="11618"/>
                  </a:lnTo>
                  <a:lnTo>
                    <a:pt x="13069" y="11618"/>
                  </a:lnTo>
                  <a:lnTo>
                    <a:pt x="13069" y="11457"/>
                  </a:lnTo>
                  <a:close/>
                  <a:moveTo>
                    <a:pt x="8068" y="11779"/>
                  </a:moveTo>
                  <a:lnTo>
                    <a:pt x="8552" y="11941"/>
                  </a:lnTo>
                  <a:lnTo>
                    <a:pt x="8068" y="11941"/>
                  </a:lnTo>
                  <a:lnTo>
                    <a:pt x="8068" y="11779"/>
                  </a:lnTo>
                  <a:close/>
                  <a:moveTo>
                    <a:pt x="10811" y="11618"/>
                  </a:moveTo>
                  <a:lnTo>
                    <a:pt x="10972" y="11779"/>
                  </a:lnTo>
                  <a:lnTo>
                    <a:pt x="10649" y="11779"/>
                  </a:lnTo>
                  <a:lnTo>
                    <a:pt x="10649" y="11941"/>
                  </a:lnTo>
                  <a:lnTo>
                    <a:pt x="10488" y="11779"/>
                  </a:lnTo>
                  <a:lnTo>
                    <a:pt x="10649" y="11779"/>
                  </a:lnTo>
                  <a:lnTo>
                    <a:pt x="10811" y="11618"/>
                  </a:lnTo>
                  <a:close/>
                  <a:moveTo>
                    <a:pt x="148926" y="11779"/>
                  </a:moveTo>
                  <a:lnTo>
                    <a:pt x="148926" y="11941"/>
                  </a:lnTo>
                  <a:lnTo>
                    <a:pt x="148764" y="11779"/>
                  </a:lnTo>
                  <a:close/>
                  <a:moveTo>
                    <a:pt x="9036" y="11941"/>
                  </a:moveTo>
                  <a:lnTo>
                    <a:pt x="9036" y="12102"/>
                  </a:lnTo>
                  <a:lnTo>
                    <a:pt x="8874" y="12102"/>
                  </a:lnTo>
                  <a:lnTo>
                    <a:pt x="8874" y="11941"/>
                  </a:lnTo>
                  <a:close/>
                  <a:moveTo>
                    <a:pt x="150539" y="12102"/>
                  </a:moveTo>
                  <a:lnTo>
                    <a:pt x="150539" y="12263"/>
                  </a:lnTo>
                  <a:lnTo>
                    <a:pt x="150378" y="12263"/>
                  </a:lnTo>
                  <a:lnTo>
                    <a:pt x="150378" y="12102"/>
                  </a:lnTo>
                  <a:close/>
                  <a:moveTo>
                    <a:pt x="151023" y="12102"/>
                  </a:moveTo>
                  <a:lnTo>
                    <a:pt x="151185" y="12263"/>
                  </a:lnTo>
                  <a:lnTo>
                    <a:pt x="151023" y="12425"/>
                  </a:lnTo>
                  <a:lnTo>
                    <a:pt x="151023" y="12263"/>
                  </a:lnTo>
                  <a:lnTo>
                    <a:pt x="150862" y="12263"/>
                  </a:lnTo>
                  <a:lnTo>
                    <a:pt x="151023" y="12102"/>
                  </a:lnTo>
                  <a:close/>
                  <a:moveTo>
                    <a:pt x="8068" y="12263"/>
                  </a:moveTo>
                  <a:lnTo>
                    <a:pt x="8229" y="12425"/>
                  </a:lnTo>
                  <a:lnTo>
                    <a:pt x="8068" y="12586"/>
                  </a:lnTo>
                  <a:lnTo>
                    <a:pt x="8068" y="12263"/>
                  </a:lnTo>
                  <a:close/>
                  <a:moveTo>
                    <a:pt x="11779" y="12425"/>
                  </a:moveTo>
                  <a:lnTo>
                    <a:pt x="11617" y="12586"/>
                  </a:lnTo>
                  <a:lnTo>
                    <a:pt x="11617" y="12425"/>
                  </a:lnTo>
                  <a:close/>
                  <a:moveTo>
                    <a:pt x="142310" y="12425"/>
                  </a:moveTo>
                  <a:lnTo>
                    <a:pt x="142310" y="12586"/>
                  </a:lnTo>
                  <a:lnTo>
                    <a:pt x="142149" y="12586"/>
                  </a:lnTo>
                  <a:lnTo>
                    <a:pt x="142310" y="12425"/>
                  </a:lnTo>
                  <a:close/>
                  <a:moveTo>
                    <a:pt x="151507" y="12586"/>
                  </a:moveTo>
                  <a:lnTo>
                    <a:pt x="151443" y="12618"/>
                  </a:lnTo>
                  <a:lnTo>
                    <a:pt x="151467" y="12667"/>
                  </a:lnTo>
                  <a:lnTo>
                    <a:pt x="151507" y="12586"/>
                  </a:lnTo>
                  <a:close/>
                  <a:moveTo>
                    <a:pt x="6293" y="12586"/>
                  </a:moveTo>
                  <a:lnTo>
                    <a:pt x="6454" y="12747"/>
                  </a:lnTo>
                  <a:lnTo>
                    <a:pt x="6131" y="12747"/>
                  </a:lnTo>
                  <a:lnTo>
                    <a:pt x="6293" y="12586"/>
                  </a:lnTo>
                  <a:close/>
                  <a:moveTo>
                    <a:pt x="7261" y="12425"/>
                  </a:moveTo>
                  <a:lnTo>
                    <a:pt x="7422" y="12586"/>
                  </a:lnTo>
                  <a:lnTo>
                    <a:pt x="7422" y="12747"/>
                  </a:lnTo>
                  <a:lnTo>
                    <a:pt x="7261" y="12586"/>
                  </a:lnTo>
                  <a:lnTo>
                    <a:pt x="7261" y="12425"/>
                  </a:lnTo>
                  <a:close/>
                  <a:moveTo>
                    <a:pt x="9036" y="12586"/>
                  </a:moveTo>
                  <a:lnTo>
                    <a:pt x="9036" y="12747"/>
                  </a:lnTo>
                  <a:lnTo>
                    <a:pt x="8874" y="12747"/>
                  </a:lnTo>
                  <a:lnTo>
                    <a:pt x="8874" y="12586"/>
                  </a:lnTo>
                  <a:close/>
                  <a:moveTo>
                    <a:pt x="9842" y="12586"/>
                  </a:moveTo>
                  <a:lnTo>
                    <a:pt x="9681" y="12747"/>
                  </a:lnTo>
                  <a:lnTo>
                    <a:pt x="9520" y="12747"/>
                  </a:lnTo>
                  <a:lnTo>
                    <a:pt x="9681" y="12586"/>
                  </a:lnTo>
                  <a:close/>
                  <a:moveTo>
                    <a:pt x="150862" y="12425"/>
                  </a:moveTo>
                  <a:lnTo>
                    <a:pt x="150701" y="12747"/>
                  </a:lnTo>
                  <a:lnTo>
                    <a:pt x="150539" y="12586"/>
                  </a:lnTo>
                  <a:lnTo>
                    <a:pt x="150862" y="12425"/>
                  </a:lnTo>
                  <a:close/>
                  <a:moveTo>
                    <a:pt x="150862" y="12586"/>
                  </a:moveTo>
                  <a:lnTo>
                    <a:pt x="151023" y="12747"/>
                  </a:lnTo>
                  <a:lnTo>
                    <a:pt x="150862" y="12747"/>
                  </a:lnTo>
                  <a:lnTo>
                    <a:pt x="150862" y="12586"/>
                  </a:lnTo>
                  <a:close/>
                  <a:moveTo>
                    <a:pt x="5486" y="12747"/>
                  </a:moveTo>
                  <a:lnTo>
                    <a:pt x="5325" y="12909"/>
                  </a:lnTo>
                  <a:lnTo>
                    <a:pt x="5002" y="12909"/>
                  </a:lnTo>
                  <a:lnTo>
                    <a:pt x="5163" y="12747"/>
                  </a:lnTo>
                  <a:close/>
                  <a:moveTo>
                    <a:pt x="11133" y="12586"/>
                  </a:moveTo>
                  <a:lnTo>
                    <a:pt x="11133" y="12909"/>
                  </a:lnTo>
                  <a:lnTo>
                    <a:pt x="10972" y="12909"/>
                  </a:lnTo>
                  <a:lnTo>
                    <a:pt x="10972" y="12747"/>
                  </a:lnTo>
                  <a:lnTo>
                    <a:pt x="10972" y="12586"/>
                  </a:lnTo>
                  <a:close/>
                  <a:moveTo>
                    <a:pt x="142956" y="12747"/>
                  </a:moveTo>
                  <a:lnTo>
                    <a:pt x="142794" y="12909"/>
                  </a:lnTo>
                  <a:lnTo>
                    <a:pt x="142794" y="12747"/>
                  </a:lnTo>
                  <a:close/>
                  <a:moveTo>
                    <a:pt x="8068" y="12909"/>
                  </a:moveTo>
                  <a:lnTo>
                    <a:pt x="8229" y="13070"/>
                  </a:lnTo>
                  <a:lnTo>
                    <a:pt x="7906" y="13070"/>
                  </a:lnTo>
                  <a:lnTo>
                    <a:pt x="8068" y="12909"/>
                  </a:lnTo>
                  <a:close/>
                  <a:moveTo>
                    <a:pt x="12908" y="12909"/>
                  </a:moveTo>
                  <a:lnTo>
                    <a:pt x="12747" y="13070"/>
                  </a:lnTo>
                  <a:lnTo>
                    <a:pt x="12747" y="12909"/>
                  </a:lnTo>
                  <a:close/>
                  <a:moveTo>
                    <a:pt x="14844" y="12909"/>
                  </a:moveTo>
                  <a:lnTo>
                    <a:pt x="14683" y="13070"/>
                  </a:lnTo>
                  <a:lnTo>
                    <a:pt x="14602" y="12989"/>
                  </a:lnTo>
                  <a:lnTo>
                    <a:pt x="14683" y="12909"/>
                  </a:lnTo>
                  <a:close/>
                  <a:moveTo>
                    <a:pt x="150539" y="12747"/>
                  </a:moveTo>
                  <a:lnTo>
                    <a:pt x="150701" y="12909"/>
                  </a:lnTo>
                  <a:lnTo>
                    <a:pt x="150862" y="12909"/>
                  </a:lnTo>
                  <a:lnTo>
                    <a:pt x="150862" y="13070"/>
                  </a:lnTo>
                  <a:lnTo>
                    <a:pt x="150701" y="13070"/>
                  </a:lnTo>
                  <a:lnTo>
                    <a:pt x="150539" y="12909"/>
                  </a:lnTo>
                  <a:lnTo>
                    <a:pt x="150539" y="12747"/>
                  </a:lnTo>
                  <a:close/>
                  <a:moveTo>
                    <a:pt x="7745" y="13070"/>
                  </a:moveTo>
                  <a:lnTo>
                    <a:pt x="7745" y="13231"/>
                  </a:lnTo>
                  <a:lnTo>
                    <a:pt x="7584" y="13231"/>
                  </a:lnTo>
                  <a:lnTo>
                    <a:pt x="7584" y="13070"/>
                  </a:lnTo>
                  <a:close/>
                  <a:moveTo>
                    <a:pt x="10165" y="12586"/>
                  </a:moveTo>
                  <a:lnTo>
                    <a:pt x="10326" y="12747"/>
                  </a:lnTo>
                  <a:lnTo>
                    <a:pt x="10488" y="12747"/>
                  </a:lnTo>
                  <a:lnTo>
                    <a:pt x="10649" y="12909"/>
                  </a:lnTo>
                  <a:lnTo>
                    <a:pt x="10649" y="13070"/>
                  </a:lnTo>
                  <a:lnTo>
                    <a:pt x="10326" y="13231"/>
                  </a:lnTo>
                  <a:lnTo>
                    <a:pt x="10165" y="12909"/>
                  </a:lnTo>
                  <a:lnTo>
                    <a:pt x="10165" y="12586"/>
                  </a:lnTo>
                  <a:close/>
                  <a:moveTo>
                    <a:pt x="147796" y="13070"/>
                  </a:moveTo>
                  <a:lnTo>
                    <a:pt x="147474" y="13231"/>
                  </a:lnTo>
                  <a:lnTo>
                    <a:pt x="147635" y="13070"/>
                  </a:lnTo>
                  <a:close/>
                  <a:moveTo>
                    <a:pt x="5325" y="13393"/>
                  </a:moveTo>
                  <a:lnTo>
                    <a:pt x="5325" y="13554"/>
                  </a:lnTo>
                  <a:lnTo>
                    <a:pt x="5163" y="13393"/>
                  </a:lnTo>
                  <a:close/>
                  <a:moveTo>
                    <a:pt x="11295" y="13231"/>
                  </a:moveTo>
                  <a:lnTo>
                    <a:pt x="11456" y="13393"/>
                  </a:lnTo>
                  <a:lnTo>
                    <a:pt x="11133" y="13393"/>
                  </a:lnTo>
                  <a:lnTo>
                    <a:pt x="11133" y="13554"/>
                  </a:lnTo>
                  <a:lnTo>
                    <a:pt x="10488" y="13554"/>
                  </a:lnTo>
                  <a:lnTo>
                    <a:pt x="10972" y="13393"/>
                  </a:lnTo>
                  <a:lnTo>
                    <a:pt x="10649" y="13393"/>
                  </a:lnTo>
                  <a:lnTo>
                    <a:pt x="10972" y="13231"/>
                  </a:lnTo>
                  <a:lnTo>
                    <a:pt x="11133" y="13231"/>
                  </a:lnTo>
                  <a:lnTo>
                    <a:pt x="11133" y="13393"/>
                  </a:lnTo>
                  <a:lnTo>
                    <a:pt x="11295" y="13231"/>
                  </a:lnTo>
                  <a:close/>
                  <a:moveTo>
                    <a:pt x="149248" y="13393"/>
                  </a:moveTo>
                  <a:lnTo>
                    <a:pt x="149410" y="13554"/>
                  </a:lnTo>
                  <a:lnTo>
                    <a:pt x="149248" y="13554"/>
                  </a:lnTo>
                  <a:lnTo>
                    <a:pt x="149248" y="13393"/>
                  </a:lnTo>
                  <a:close/>
                  <a:moveTo>
                    <a:pt x="150378" y="13231"/>
                  </a:moveTo>
                  <a:lnTo>
                    <a:pt x="150217" y="13393"/>
                  </a:lnTo>
                  <a:lnTo>
                    <a:pt x="150378" y="13393"/>
                  </a:lnTo>
                  <a:lnTo>
                    <a:pt x="150862" y="13554"/>
                  </a:lnTo>
                  <a:lnTo>
                    <a:pt x="150055" y="13554"/>
                  </a:lnTo>
                  <a:lnTo>
                    <a:pt x="150217" y="13393"/>
                  </a:lnTo>
                  <a:lnTo>
                    <a:pt x="150055" y="13393"/>
                  </a:lnTo>
                  <a:lnTo>
                    <a:pt x="150217" y="13231"/>
                  </a:lnTo>
                  <a:close/>
                  <a:moveTo>
                    <a:pt x="1936" y="13554"/>
                  </a:moveTo>
                  <a:lnTo>
                    <a:pt x="1775" y="13715"/>
                  </a:lnTo>
                  <a:lnTo>
                    <a:pt x="1614" y="13715"/>
                  </a:lnTo>
                  <a:lnTo>
                    <a:pt x="1614" y="13554"/>
                  </a:lnTo>
                  <a:close/>
                  <a:moveTo>
                    <a:pt x="13392" y="13877"/>
                  </a:moveTo>
                  <a:lnTo>
                    <a:pt x="13392" y="14038"/>
                  </a:lnTo>
                  <a:lnTo>
                    <a:pt x="13069" y="14038"/>
                  </a:lnTo>
                  <a:lnTo>
                    <a:pt x="13069" y="13877"/>
                  </a:lnTo>
                  <a:close/>
                  <a:moveTo>
                    <a:pt x="150055" y="13877"/>
                  </a:moveTo>
                  <a:lnTo>
                    <a:pt x="149894" y="14038"/>
                  </a:lnTo>
                  <a:lnTo>
                    <a:pt x="149894" y="13877"/>
                  </a:lnTo>
                  <a:close/>
                  <a:moveTo>
                    <a:pt x="6131" y="13715"/>
                  </a:moveTo>
                  <a:lnTo>
                    <a:pt x="5970" y="14038"/>
                  </a:lnTo>
                  <a:lnTo>
                    <a:pt x="5809" y="14199"/>
                  </a:lnTo>
                  <a:lnTo>
                    <a:pt x="5809" y="14038"/>
                  </a:lnTo>
                  <a:lnTo>
                    <a:pt x="5647" y="13877"/>
                  </a:lnTo>
                  <a:lnTo>
                    <a:pt x="5647" y="13715"/>
                  </a:lnTo>
                  <a:close/>
                  <a:moveTo>
                    <a:pt x="11617" y="14038"/>
                  </a:moveTo>
                  <a:lnTo>
                    <a:pt x="11617" y="14199"/>
                  </a:lnTo>
                  <a:lnTo>
                    <a:pt x="11456" y="14199"/>
                  </a:lnTo>
                  <a:lnTo>
                    <a:pt x="11456" y="14038"/>
                  </a:lnTo>
                  <a:close/>
                  <a:moveTo>
                    <a:pt x="14038" y="13877"/>
                  </a:moveTo>
                  <a:lnTo>
                    <a:pt x="14038" y="14038"/>
                  </a:lnTo>
                  <a:lnTo>
                    <a:pt x="13715" y="14199"/>
                  </a:lnTo>
                  <a:lnTo>
                    <a:pt x="13553" y="14038"/>
                  </a:lnTo>
                  <a:lnTo>
                    <a:pt x="13553" y="13877"/>
                  </a:lnTo>
                  <a:lnTo>
                    <a:pt x="13715" y="13877"/>
                  </a:lnTo>
                  <a:lnTo>
                    <a:pt x="13876" y="14038"/>
                  </a:lnTo>
                  <a:lnTo>
                    <a:pt x="13876" y="13877"/>
                  </a:lnTo>
                  <a:close/>
                  <a:moveTo>
                    <a:pt x="151991" y="14038"/>
                  </a:moveTo>
                  <a:lnTo>
                    <a:pt x="151830" y="14199"/>
                  </a:lnTo>
                  <a:lnTo>
                    <a:pt x="151830" y="14038"/>
                  </a:lnTo>
                  <a:close/>
                  <a:moveTo>
                    <a:pt x="6293" y="14199"/>
                  </a:moveTo>
                  <a:lnTo>
                    <a:pt x="6131" y="14361"/>
                  </a:lnTo>
                  <a:lnTo>
                    <a:pt x="5970" y="14199"/>
                  </a:lnTo>
                  <a:close/>
                  <a:moveTo>
                    <a:pt x="12747" y="14038"/>
                  </a:moveTo>
                  <a:lnTo>
                    <a:pt x="12908" y="14199"/>
                  </a:lnTo>
                  <a:lnTo>
                    <a:pt x="13069" y="14199"/>
                  </a:lnTo>
                  <a:lnTo>
                    <a:pt x="12585" y="14361"/>
                  </a:lnTo>
                  <a:lnTo>
                    <a:pt x="12747" y="14038"/>
                  </a:lnTo>
                  <a:close/>
                  <a:moveTo>
                    <a:pt x="151991" y="14199"/>
                  </a:moveTo>
                  <a:lnTo>
                    <a:pt x="152153" y="14361"/>
                  </a:lnTo>
                  <a:lnTo>
                    <a:pt x="151991" y="14361"/>
                  </a:lnTo>
                  <a:lnTo>
                    <a:pt x="151991" y="14199"/>
                  </a:lnTo>
                  <a:close/>
                  <a:moveTo>
                    <a:pt x="10004" y="13231"/>
                  </a:moveTo>
                  <a:lnTo>
                    <a:pt x="10165" y="13393"/>
                  </a:lnTo>
                  <a:lnTo>
                    <a:pt x="10326" y="14038"/>
                  </a:lnTo>
                  <a:lnTo>
                    <a:pt x="9358" y="14199"/>
                  </a:lnTo>
                  <a:lnTo>
                    <a:pt x="9681" y="14522"/>
                  </a:lnTo>
                  <a:lnTo>
                    <a:pt x="8713" y="14522"/>
                  </a:lnTo>
                  <a:lnTo>
                    <a:pt x="8713" y="14361"/>
                  </a:lnTo>
                  <a:lnTo>
                    <a:pt x="8713" y="14199"/>
                  </a:lnTo>
                  <a:lnTo>
                    <a:pt x="9036" y="13877"/>
                  </a:lnTo>
                  <a:lnTo>
                    <a:pt x="8552" y="13715"/>
                  </a:lnTo>
                  <a:lnTo>
                    <a:pt x="8229" y="13715"/>
                  </a:lnTo>
                  <a:lnTo>
                    <a:pt x="8068" y="13554"/>
                  </a:lnTo>
                  <a:lnTo>
                    <a:pt x="7906" y="13393"/>
                  </a:lnTo>
                  <a:lnTo>
                    <a:pt x="8068" y="13231"/>
                  </a:lnTo>
                  <a:lnTo>
                    <a:pt x="8713" y="13231"/>
                  </a:lnTo>
                  <a:lnTo>
                    <a:pt x="9036" y="13393"/>
                  </a:lnTo>
                  <a:lnTo>
                    <a:pt x="9358" y="13715"/>
                  </a:lnTo>
                  <a:lnTo>
                    <a:pt x="9681" y="13231"/>
                  </a:lnTo>
                  <a:close/>
                  <a:moveTo>
                    <a:pt x="11456" y="14361"/>
                  </a:moveTo>
                  <a:lnTo>
                    <a:pt x="11617" y="14522"/>
                  </a:lnTo>
                  <a:lnTo>
                    <a:pt x="11456" y="14522"/>
                  </a:lnTo>
                  <a:lnTo>
                    <a:pt x="11456" y="14361"/>
                  </a:lnTo>
                  <a:close/>
                  <a:moveTo>
                    <a:pt x="12424" y="12586"/>
                  </a:moveTo>
                  <a:lnTo>
                    <a:pt x="12263" y="12909"/>
                  </a:lnTo>
                  <a:lnTo>
                    <a:pt x="11940" y="13070"/>
                  </a:lnTo>
                  <a:lnTo>
                    <a:pt x="12101" y="13231"/>
                  </a:lnTo>
                  <a:lnTo>
                    <a:pt x="12263" y="13393"/>
                  </a:lnTo>
                  <a:lnTo>
                    <a:pt x="13069" y="13231"/>
                  </a:lnTo>
                  <a:lnTo>
                    <a:pt x="13231" y="13231"/>
                  </a:lnTo>
                  <a:lnTo>
                    <a:pt x="13231" y="13393"/>
                  </a:lnTo>
                  <a:lnTo>
                    <a:pt x="12908" y="13554"/>
                  </a:lnTo>
                  <a:lnTo>
                    <a:pt x="12101" y="13554"/>
                  </a:lnTo>
                  <a:lnTo>
                    <a:pt x="12101" y="13715"/>
                  </a:lnTo>
                  <a:lnTo>
                    <a:pt x="12263" y="14038"/>
                  </a:lnTo>
                  <a:lnTo>
                    <a:pt x="12424" y="14199"/>
                  </a:lnTo>
                  <a:lnTo>
                    <a:pt x="12101" y="14361"/>
                  </a:lnTo>
                  <a:lnTo>
                    <a:pt x="12263" y="14522"/>
                  </a:lnTo>
                  <a:lnTo>
                    <a:pt x="12101" y="14522"/>
                  </a:lnTo>
                  <a:lnTo>
                    <a:pt x="12101" y="14361"/>
                  </a:lnTo>
                  <a:lnTo>
                    <a:pt x="11779" y="14038"/>
                  </a:lnTo>
                  <a:lnTo>
                    <a:pt x="11617" y="13554"/>
                  </a:lnTo>
                  <a:lnTo>
                    <a:pt x="11779" y="13393"/>
                  </a:lnTo>
                  <a:lnTo>
                    <a:pt x="11779" y="13231"/>
                  </a:lnTo>
                  <a:lnTo>
                    <a:pt x="11779" y="12909"/>
                  </a:lnTo>
                  <a:lnTo>
                    <a:pt x="11779" y="12747"/>
                  </a:lnTo>
                  <a:lnTo>
                    <a:pt x="11940" y="12909"/>
                  </a:lnTo>
                  <a:lnTo>
                    <a:pt x="12101" y="12909"/>
                  </a:lnTo>
                  <a:lnTo>
                    <a:pt x="11940" y="12586"/>
                  </a:lnTo>
                  <a:close/>
                  <a:moveTo>
                    <a:pt x="1936" y="14522"/>
                  </a:moveTo>
                  <a:lnTo>
                    <a:pt x="1614" y="14683"/>
                  </a:lnTo>
                  <a:lnTo>
                    <a:pt x="1614" y="14522"/>
                  </a:lnTo>
                  <a:close/>
                  <a:moveTo>
                    <a:pt x="3711" y="14683"/>
                  </a:moveTo>
                  <a:lnTo>
                    <a:pt x="3550" y="14845"/>
                  </a:lnTo>
                  <a:lnTo>
                    <a:pt x="3388" y="14845"/>
                  </a:lnTo>
                  <a:lnTo>
                    <a:pt x="3388" y="14683"/>
                  </a:lnTo>
                  <a:close/>
                  <a:moveTo>
                    <a:pt x="3873" y="13231"/>
                  </a:moveTo>
                  <a:lnTo>
                    <a:pt x="4195" y="13715"/>
                  </a:lnTo>
                  <a:lnTo>
                    <a:pt x="4518" y="13715"/>
                  </a:lnTo>
                  <a:lnTo>
                    <a:pt x="4679" y="13554"/>
                  </a:lnTo>
                  <a:lnTo>
                    <a:pt x="4841" y="13554"/>
                  </a:lnTo>
                  <a:lnTo>
                    <a:pt x="5002" y="14038"/>
                  </a:lnTo>
                  <a:lnTo>
                    <a:pt x="4034" y="14199"/>
                  </a:lnTo>
                  <a:lnTo>
                    <a:pt x="4195" y="14361"/>
                  </a:lnTo>
                  <a:lnTo>
                    <a:pt x="4679" y="14683"/>
                  </a:lnTo>
                  <a:lnTo>
                    <a:pt x="4518" y="14845"/>
                  </a:lnTo>
                  <a:lnTo>
                    <a:pt x="4357" y="14845"/>
                  </a:lnTo>
                  <a:lnTo>
                    <a:pt x="4034" y="14522"/>
                  </a:lnTo>
                  <a:lnTo>
                    <a:pt x="3711" y="14199"/>
                  </a:lnTo>
                  <a:lnTo>
                    <a:pt x="3550" y="14361"/>
                  </a:lnTo>
                  <a:lnTo>
                    <a:pt x="3550" y="14522"/>
                  </a:lnTo>
                  <a:lnTo>
                    <a:pt x="2743" y="14199"/>
                  </a:lnTo>
                  <a:lnTo>
                    <a:pt x="3066" y="14522"/>
                  </a:lnTo>
                  <a:lnTo>
                    <a:pt x="3066" y="14683"/>
                  </a:lnTo>
                  <a:lnTo>
                    <a:pt x="3066" y="14845"/>
                  </a:lnTo>
                  <a:lnTo>
                    <a:pt x="2098" y="14845"/>
                  </a:lnTo>
                  <a:lnTo>
                    <a:pt x="2420" y="14361"/>
                  </a:lnTo>
                  <a:lnTo>
                    <a:pt x="2582" y="14038"/>
                  </a:lnTo>
                  <a:lnTo>
                    <a:pt x="2420" y="13877"/>
                  </a:lnTo>
                  <a:lnTo>
                    <a:pt x="2259" y="13715"/>
                  </a:lnTo>
                  <a:lnTo>
                    <a:pt x="2259" y="13554"/>
                  </a:lnTo>
                  <a:lnTo>
                    <a:pt x="3066" y="13231"/>
                  </a:lnTo>
                  <a:lnTo>
                    <a:pt x="3388" y="13231"/>
                  </a:lnTo>
                  <a:lnTo>
                    <a:pt x="3550" y="13393"/>
                  </a:lnTo>
                  <a:lnTo>
                    <a:pt x="3388" y="13554"/>
                  </a:lnTo>
                  <a:lnTo>
                    <a:pt x="3227" y="13877"/>
                  </a:lnTo>
                  <a:lnTo>
                    <a:pt x="3711" y="13715"/>
                  </a:lnTo>
                  <a:lnTo>
                    <a:pt x="3711" y="13231"/>
                  </a:lnTo>
                  <a:close/>
                  <a:moveTo>
                    <a:pt x="152475" y="14522"/>
                  </a:moveTo>
                  <a:lnTo>
                    <a:pt x="152798" y="14845"/>
                  </a:lnTo>
                  <a:lnTo>
                    <a:pt x="152475" y="14845"/>
                  </a:lnTo>
                  <a:lnTo>
                    <a:pt x="151830" y="15168"/>
                  </a:lnTo>
                  <a:lnTo>
                    <a:pt x="151669" y="15168"/>
                  </a:lnTo>
                  <a:lnTo>
                    <a:pt x="151669" y="15006"/>
                  </a:lnTo>
                  <a:lnTo>
                    <a:pt x="152475" y="14522"/>
                  </a:lnTo>
                  <a:close/>
                  <a:moveTo>
                    <a:pt x="1452" y="14683"/>
                  </a:moveTo>
                  <a:lnTo>
                    <a:pt x="1614" y="15006"/>
                  </a:lnTo>
                  <a:lnTo>
                    <a:pt x="1452" y="15168"/>
                  </a:lnTo>
                  <a:lnTo>
                    <a:pt x="1130" y="15329"/>
                  </a:lnTo>
                  <a:lnTo>
                    <a:pt x="1291" y="15006"/>
                  </a:lnTo>
                  <a:lnTo>
                    <a:pt x="1291" y="14683"/>
                  </a:lnTo>
                  <a:close/>
                  <a:moveTo>
                    <a:pt x="152314" y="15168"/>
                  </a:moveTo>
                  <a:lnTo>
                    <a:pt x="152153" y="15329"/>
                  </a:lnTo>
                  <a:lnTo>
                    <a:pt x="152153" y="15168"/>
                  </a:lnTo>
                  <a:close/>
                  <a:moveTo>
                    <a:pt x="2904" y="15168"/>
                  </a:moveTo>
                  <a:lnTo>
                    <a:pt x="2582" y="15490"/>
                  </a:lnTo>
                  <a:lnTo>
                    <a:pt x="2259" y="15490"/>
                  </a:lnTo>
                  <a:lnTo>
                    <a:pt x="2259" y="15329"/>
                  </a:lnTo>
                  <a:lnTo>
                    <a:pt x="2904" y="15168"/>
                  </a:lnTo>
                  <a:close/>
                  <a:moveTo>
                    <a:pt x="3711" y="15006"/>
                  </a:moveTo>
                  <a:lnTo>
                    <a:pt x="4034" y="15168"/>
                  </a:lnTo>
                  <a:lnTo>
                    <a:pt x="4034" y="15329"/>
                  </a:lnTo>
                  <a:lnTo>
                    <a:pt x="3550" y="15490"/>
                  </a:lnTo>
                  <a:lnTo>
                    <a:pt x="3711" y="15329"/>
                  </a:lnTo>
                  <a:lnTo>
                    <a:pt x="3711" y="15168"/>
                  </a:lnTo>
                  <a:lnTo>
                    <a:pt x="3711" y="15006"/>
                  </a:lnTo>
                  <a:close/>
                  <a:moveTo>
                    <a:pt x="8552" y="15329"/>
                  </a:moveTo>
                  <a:lnTo>
                    <a:pt x="8552" y="15490"/>
                  </a:lnTo>
                  <a:lnTo>
                    <a:pt x="8390" y="15490"/>
                  </a:lnTo>
                  <a:lnTo>
                    <a:pt x="8390" y="15329"/>
                  </a:lnTo>
                  <a:close/>
                  <a:moveTo>
                    <a:pt x="4195" y="15490"/>
                  </a:moveTo>
                  <a:lnTo>
                    <a:pt x="4195" y="15652"/>
                  </a:lnTo>
                  <a:lnTo>
                    <a:pt x="4034" y="15652"/>
                  </a:lnTo>
                  <a:lnTo>
                    <a:pt x="4195" y="15490"/>
                  </a:lnTo>
                  <a:close/>
                  <a:moveTo>
                    <a:pt x="2098" y="15329"/>
                  </a:moveTo>
                  <a:lnTo>
                    <a:pt x="1614" y="15813"/>
                  </a:lnTo>
                  <a:lnTo>
                    <a:pt x="1614" y="15490"/>
                  </a:lnTo>
                  <a:lnTo>
                    <a:pt x="1614" y="15329"/>
                  </a:lnTo>
                  <a:close/>
                  <a:moveTo>
                    <a:pt x="151346" y="15652"/>
                  </a:moveTo>
                  <a:lnTo>
                    <a:pt x="151507" y="15813"/>
                  </a:lnTo>
                  <a:lnTo>
                    <a:pt x="151346" y="15813"/>
                  </a:lnTo>
                  <a:lnTo>
                    <a:pt x="151346" y="15652"/>
                  </a:lnTo>
                  <a:close/>
                  <a:moveTo>
                    <a:pt x="152153" y="15652"/>
                  </a:moveTo>
                  <a:lnTo>
                    <a:pt x="152153" y="15974"/>
                  </a:lnTo>
                  <a:lnTo>
                    <a:pt x="151991" y="15813"/>
                  </a:lnTo>
                  <a:lnTo>
                    <a:pt x="151830" y="15652"/>
                  </a:lnTo>
                  <a:close/>
                  <a:moveTo>
                    <a:pt x="152798" y="15168"/>
                  </a:moveTo>
                  <a:lnTo>
                    <a:pt x="152798" y="15329"/>
                  </a:lnTo>
                  <a:lnTo>
                    <a:pt x="152637" y="15652"/>
                  </a:lnTo>
                  <a:lnTo>
                    <a:pt x="152475" y="15974"/>
                  </a:lnTo>
                  <a:lnTo>
                    <a:pt x="152475" y="15652"/>
                  </a:lnTo>
                  <a:lnTo>
                    <a:pt x="152475" y="15490"/>
                  </a:lnTo>
                  <a:lnTo>
                    <a:pt x="152475" y="15329"/>
                  </a:lnTo>
                  <a:lnTo>
                    <a:pt x="152637" y="15168"/>
                  </a:lnTo>
                  <a:close/>
                  <a:moveTo>
                    <a:pt x="152959" y="15974"/>
                  </a:moveTo>
                  <a:lnTo>
                    <a:pt x="152959" y="16136"/>
                  </a:lnTo>
                  <a:lnTo>
                    <a:pt x="152798" y="16136"/>
                  </a:lnTo>
                  <a:lnTo>
                    <a:pt x="152959" y="15974"/>
                  </a:lnTo>
                  <a:close/>
                  <a:moveTo>
                    <a:pt x="147958" y="16136"/>
                  </a:moveTo>
                  <a:lnTo>
                    <a:pt x="147958" y="16297"/>
                  </a:lnTo>
                  <a:lnTo>
                    <a:pt x="147796" y="16136"/>
                  </a:lnTo>
                  <a:close/>
                  <a:moveTo>
                    <a:pt x="151185" y="16136"/>
                  </a:moveTo>
                  <a:lnTo>
                    <a:pt x="151023" y="16297"/>
                  </a:lnTo>
                  <a:lnTo>
                    <a:pt x="150862" y="16136"/>
                  </a:lnTo>
                  <a:close/>
                  <a:moveTo>
                    <a:pt x="154250" y="16136"/>
                  </a:moveTo>
                  <a:lnTo>
                    <a:pt x="154573" y="16297"/>
                  </a:lnTo>
                  <a:lnTo>
                    <a:pt x="154412" y="16297"/>
                  </a:lnTo>
                  <a:lnTo>
                    <a:pt x="154250" y="16136"/>
                  </a:lnTo>
                  <a:close/>
                  <a:moveTo>
                    <a:pt x="141342" y="16297"/>
                  </a:moveTo>
                  <a:lnTo>
                    <a:pt x="141342" y="16458"/>
                  </a:lnTo>
                  <a:lnTo>
                    <a:pt x="141181" y="16458"/>
                  </a:lnTo>
                  <a:lnTo>
                    <a:pt x="141181" y="16297"/>
                  </a:lnTo>
                  <a:close/>
                  <a:moveTo>
                    <a:pt x="146021" y="16297"/>
                  </a:moveTo>
                  <a:lnTo>
                    <a:pt x="145699" y="16458"/>
                  </a:lnTo>
                  <a:lnTo>
                    <a:pt x="145537" y="16297"/>
                  </a:lnTo>
                  <a:close/>
                  <a:moveTo>
                    <a:pt x="145215" y="16297"/>
                  </a:moveTo>
                  <a:lnTo>
                    <a:pt x="145215" y="16620"/>
                  </a:lnTo>
                  <a:lnTo>
                    <a:pt x="145053" y="16458"/>
                  </a:lnTo>
                  <a:lnTo>
                    <a:pt x="145215" y="16297"/>
                  </a:lnTo>
                  <a:close/>
                  <a:moveTo>
                    <a:pt x="154089" y="16297"/>
                  </a:moveTo>
                  <a:lnTo>
                    <a:pt x="154089" y="16458"/>
                  </a:lnTo>
                  <a:lnTo>
                    <a:pt x="154089" y="16620"/>
                  </a:lnTo>
                  <a:lnTo>
                    <a:pt x="153766" y="16620"/>
                  </a:lnTo>
                  <a:lnTo>
                    <a:pt x="153766" y="16458"/>
                  </a:lnTo>
                  <a:lnTo>
                    <a:pt x="154089" y="16297"/>
                  </a:lnTo>
                  <a:close/>
                  <a:moveTo>
                    <a:pt x="155057" y="16458"/>
                  </a:moveTo>
                  <a:lnTo>
                    <a:pt x="155057" y="16620"/>
                  </a:lnTo>
                  <a:lnTo>
                    <a:pt x="154896" y="16620"/>
                  </a:lnTo>
                  <a:lnTo>
                    <a:pt x="154896" y="16458"/>
                  </a:lnTo>
                  <a:close/>
                  <a:moveTo>
                    <a:pt x="7100" y="15974"/>
                  </a:moveTo>
                  <a:lnTo>
                    <a:pt x="7261" y="16297"/>
                  </a:lnTo>
                  <a:lnTo>
                    <a:pt x="7100" y="16458"/>
                  </a:lnTo>
                  <a:lnTo>
                    <a:pt x="7261" y="16781"/>
                  </a:lnTo>
                  <a:lnTo>
                    <a:pt x="6777" y="16620"/>
                  </a:lnTo>
                  <a:lnTo>
                    <a:pt x="7100" y="16458"/>
                  </a:lnTo>
                  <a:lnTo>
                    <a:pt x="6777" y="16297"/>
                  </a:lnTo>
                  <a:lnTo>
                    <a:pt x="6615" y="16297"/>
                  </a:lnTo>
                  <a:lnTo>
                    <a:pt x="7100" y="15974"/>
                  </a:lnTo>
                  <a:close/>
                  <a:moveTo>
                    <a:pt x="7745" y="16620"/>
                  </a:moveTo>
                  <a:lnTo>
                    <a:pt x="8068" y="16781"/>
                  </a:lnTo>
                  <a:lnTo>
                    <a:pt x="7584" y="16781"/>
                  </a:lnTo>
                  <a:lnTo>
                    <a:pt x="7745" y="16620"/>
                  </a:lnTo>
                  <a:close/>
                  <a:moveTo>
                    <a:pt x="148764" y="16620"/>
                  </a:moveTo>
                  <a:lnTo>
                    <a:pt x="148280" y="16781"/>
                  </a:lnTo>
                  <a:lnTo>
                    <a:pt x="148119" y="16620"/>
                  </a:lnTo>
                  <a:close/>
                  <a:moveTo>
                    <a:pt x="151669" y="16620"/>
                  </a:moveTo>
                  <a:lnTo>
                    <a:pt x="151669" y="16781"/>
                  </a:lnTo>
                  <a:lnTo>
                    <a:pt x="151507" y="16620"/>
                  </a:lnTo>
                  <a:close/>
                  <a:moveTo>
                    <a:pt x="148926" y="16620"/>
                  </a:moveTo>
                  <a:lnTo>
                    <a:pt x="148926" y="16781"/>
                  </a:lnTo>
                  <a:lnTo>
                    <a:pt x="148764" y="16942"/>
                  </a:lnTo>
                  <a:lnTo>
                    <a:pt x="148926" y="16620"/>
                  </a:lnTo>
                  <a:close/>
                  <a:moveTo>
                    <a:pt x="149571" y="16620"/>
                  </a:moveTo>
                  <a:lnTo>
                    <a:pt x="149894" y="16781"/>
                  </a:lnTo>
                  <a:lnTo>
                    <a:pt x="149732" y="16942"/>
                  </a:lnTo>
                  <a:lnTo>
                    <a:pt x="149571" y="16781"/>
                  </a:lnTo>
                  <a:lnTo>
                    <a:pt x="149571" y="16620"/>
                  </a:lnTo>
                  <a:close/>
                  <a:moveTo>
                    <a:pt x="150862" y="16781"/>
                  </a:moveTo>
                  <a:lnTo>
                    <a:pt x="151185" y="16942"/>
                  </a:lnTo>
                  <a:lnTo>
                    <a:pt x="150701" y="16781"/>
                  </a:lnTo>
                  <a:close/>
                  <a:moveTo>
                    <a:pt x="7100" y="16942"/>
                  </a:moveTo>
                  <a:lnTo>
                    <a:pt x="7100" y="17104"/>
                  </a:lnTo>
                  <a:lnTo>
                    <a:pt x="6938" y="17104"/>
                  </a:lnTo>
                  <a:lnTo>
                    <a:pt x="6777" y="16942"/>
                  </a:lnTo>
                  <a:close/>
                  <a:moveTo>
                    <a:pt x="148442" y="16942"/>
                  </a:moveTo>
                  <a:lnTo>
                    <a:pt x="148442" y="17104"/>
                  </a:lnTo>
                  <a:lnTo>
                    <a:pt x="148280" y="17104"/>
                  </a:lnTo>
                  <a:lnTo>
                    <a:pt x="148280" y="16942"/>
                  </a:lnTo>
                  <a:close/>
                  <a:moveTo>
                    <a:pt x="150701" y="16781"/>
                  </a:moveTo>
                  <a:lnTo>
                    <a:pt x="150539" y="16942"/>
                  </a:lnTo>
                  <a:lnTo>
                    <a:pt x="150539" y="17104"/>
                  </a:lnTo>
                  <a:lnTo>
                    <a:pt x="150055" y="17104"/>
                  </a:lnTo>
                  <a:lnTo>
                    <a:pt x="150217" y="16781"/>
                  </a:lnTo>
                  <a:close/>
                  <a:moveTo>
                    <a:pt x="149732" y="17104"/>
                  </a:moveTo>
                  <a:lnTo>
                    <a:pt x="149732" y="17265"/>
                  </a:lnTo>
                  <a:lnTo>
                    <a:pt x="149571" y="17265"/>
                  </a:lnTo>
                  <a:lnTo>
                    <a:pt x="149410" y="17104"/>
                  </a:lnTo>
                  <a:close/>
                  <a:moveTo>
                    <a:pt x="147151" y="17265"/>
                  </a:moveTo>
                  <a:lnTo>
                    <a:pt x="147151" y="17426"/>
                  </a:lnTo>
                  <a:lnTo>
                    <a:pt x="146990" y="17426"/>
                  </a:lnTo>
                  <a:lnTo>
                    <a:pt x="147151" y="17265"/>
                  </a:lnTo>
                  <a:close/>
                  <a:moveTo>
                    <a:pt x="150539" y="17265"/>
                  </a:moveTo>
                  <a:lnTo>
                    <a:pt x="150862" y="17426"/>
                  </a:lnTo>
                  <a:lnTo>
                    <a:pt x="150539" y="17426"/>
                  </a:lnTo>
                  <a:lnTo>
                    <a:pt x="150539" y="17265"/>
                  </a:lnTo>
                  <a:close/>
                  <a:moveTo>
                    <a:pt x="151991" y="16942"/>
                  </a:moveTo>
                  <a:lnTo>
                    <a:pt x="151830" y="17265"/>
                  </a:lnTo>
                  <a:lnTo>
                    <a:pt x="151507" y="17265"/>
                  </a:lnTo>
                  <a:lnTo>
                    <a:pt x="151507" y="17426"/>
                  </a:lnTo>
                  <a:lnTo>
                    <a:pt x="151185" y="17426"/>
                  </a:lnTo>
                  <a:lnTo>
                    <a:pt x="151346" y="17265"/>
                  </a:lnTo>
                  <a:lnTo>
                    <a:pt x="151991" y="16942"/>
                  </a:lnTo>
                  <a:close/>
                  <a:moveTo>
                    <a:pt x="153928" y="17104"/>
                  </a:moveTo>
                  <a:lnTo>
                    <a:pt x="153766" y="17426"/>
                  </a:lnTo>
                  <a:lnTo>
                    <a:pt x="153605" y="17426"/>
                  </a:lnTo>
                  <a:lnTo>
                    <a:pt x="153444" y="17265"/>
                  </a:lnTo>
                  <a:lnTo>
                    <a:pt x="153605" y="17104"/>
                  </a:lnTo>
                  <a:close/>
                  <a:moveTo>
                    <a:pt x="8068" y="17104"/>
                  </a:moveTo>
                  <a:lnTo>
                    <a:pt x="8390" y="17265"/>
                  </a:lnTo>
                  <a:lnTo>
                    <a:pt x="8552" y="17426"/>
                  </a:lnTo>
                  <a:lnTo>
                    <a:pt x="8390" y="17588"/>
                  </a:lnTo>
                  <a:lnTo>
                    <a:pt x="7745" y="17588"/>
                  </a:lnTo>
                  <a:lnTo>
                    <a:pt x="7422" y="17265"/>
                  </a:lnTo>
                  <a:lnTo>
                    <a:pt x="7745" y="17104"/>
                  </a:lnTo>
                  <a:close/>
                  <a:moveTo>
                    <a:pt x="136502" y="17426"/>
                  </a:moveTo>
                  <a:lnTo>
                    <a:pt x="136502" y="17588"/>
                  </a:lnTo>
                  <a:lnTo>
                    <a:pt x="136179" y="17588"/>
                  </a:lnTo>
                  <a:lnTo>
                    <a:pt x="136340" y="17426"/>
                  </a:lnTo>
                  <a:close/>
                  <a:moveTo>
                    <a:pt x="152637" y="17426"/>
                  </a:moveTo>
                  <a:lnTo>
                    <a:pt x="152637" y="17588"/>
                  </a:lnTo>
                  <a:lnTo>
                    <a:pt x="152475" y="17588"/>
                  </a:lnTo>
                  <a:lnTo>
                    <a:pt x="152475" y="17426"/>
                  </a:lnTo>
                  <a:close/>
                  <a:moveTo>
                    <a:pt x="153121" y="16620"/>
                  </a:moveTo>
                  <a:lnTo>
                    <a:pt x="153282" y="16942"/>
                  </a:lnTo>
                  <a:lnTo>
                    <a:pt x="153121" y="17265"/>
                  </a:lnTo>
                  <a:lnTo>
                    <a:pt x="152959" y="17588"/>
                  </a:lnTo>
                  <a:lnTo>
                    <a:pt x="152798" y="17588"/>
                  </a:lnTo>
                  <a:lnTo>
                    <a:pt x="153121" y="17104"/>
                  </a:lnTo>
                  <a:lnTo>
                    <a:pt x="153121" y="16620"/>
                  </a:lnTo>
                  <a:close/>
                  <a:moveTo>
                    <a:pt x="154089" y="17426"/>
                  </a:moveTo>
                  <a:lnTo>
                    <a:pt x="153928" y="17588"/>
                  </a:lnTo>
                  <a:lnTo>
                    <a:pt x="153766" y="17588"/>
                  </a:lnTo>
                  <a:lnTo>
                    <a:pt x="154089" y="17426"/>
                  </a:lnTo>
                  <a:close/>
                  <a:moveTo>
                    <a:pt x="148280" y="17588"/>
                  </a:moveTo>
                  <a:lnTo>
                    <a:pt x="148280" y="17749"/>
                  </a:lnTo>
                  <a:lnTo>
                    <a:pt x="148119" y="17588"/>
                  </a:lnTo>
                  <a:close/>
                  <a:moveTo>
                    <a:pt x="152314" y="17426"/>
                  </a:moveTo>
                  <a:lnTo>
                    <a:pt x="152314" y="17588"/>
                  </a:lnTo>
                  <a:lnTo>
                    <a:pt x="152314" y="17749"/>
                  </a:lnTo>
                  <a:lnTo>
                    <a:pt x="152153" y="17588"/>
                  </a:lnTo>
                  <a:lnTo>
                    <a:pt x="152314" y="17426"/>
                  </a:lnTo>
                  <a:close/>
                  <a:moveTo>
                    <a:pt x="153605" y="17588"/>
                  </a:moveTo>
                  <a:lnTo>
                    <a:pt x="153605" y="17749"/>
                  </a:lnTo>
                  <a:lnTo>
                    <a:pt x="153282" y="17588"/>
                  </a:lnTo>
                  <a:close/>
                  <a:moveTo>
                    <a:pt x="137147" y="17588"/>
                  </a:moveTo>
                  <a:lnTo>
                    <a:pt x="137147" y="17749"/>
                  </a:lnTo>
                  <a:lnTo>
                    <a:pt x="137470" y="17749"/>
                  </a:lnTo>
                  <a:lnTo>
                    <a:pt x="136986" y="17910"/>
                  </a:lnTo>
                  <a:lnTo>
                    <a:pt x="136663" y="17749"/>
                  </a:lnTo>
                  <a:lnTo>
                    <a:pt x="137147" y="17749"/>
                  </a:lnTo>
                  <a:lnTo>
                    <a:pt x="136986" y="17588"/>
                  </a:lnTo>
                  <a:close/>
                  <a:moveTo>
                    <a:pt x="138115" y="17749"/>
                  </a:moveTo>
                  <a:lnTo>
                    <a:pt x="138277" y="17910"/>
                  </a:lnTo>
                  <a:lnTo>
                    <a:pt x="138115" y="17910"/>
                  </a:lnTo>
                  <a:lnTo>
                    <a:pt x="138115" y="17749"/>
                  </a:lnTo>
                  <a:close/>
                  <a:moveTo>
                    <a:pt x="149732" y="17749"/>
                  </a:moveTo>
                  <a:lnTo>
                    <a:pt x="149571" y="17910"/>
                  </a:lnTo>
                  <a:lnTo>
                    <a:pt x="149410" y="17910"/>
                  </a:lnTo>
                  <a:lnTo>
                    <a:pt x="149732" y="17749"/>
                  </a:lnTo>
                  <a:close/>
                  <a:moveTo>
                    <a:pt x="151023" y="17426"/>
                  </a:moveTo>
                  <a:lnTo>
                    <a:pt x="150862" y="17910"/>
                  </a:lnTo>
                  <a:lnTo>
                    <a:pt x="150701" y="17910"/>
                  </a:lnTo>
                  <a:lnTo>
                    <a:pt x="150539" y="17588"/>
                  </a:lnTo>
                  <a:lnTo>
                    <a:pt x="150862" y="17588"/>
                  </a:lnTo>
                  <a:lnTo>
                    <a:pt x="151023" y="17426"/>
                  </a:lnTo>
                  <a:close/>
                  <a:moveTo>
                    <a:pt x="151346" y="17749"/>
                  </a:moveTo>
                  <a:lnTo>
                    <a:pt x="151185" y="17910"/>
                  </a:lnTo>
                  <a:lnTo>
                    <a:pt x="151023" y="17749"/>
                  </a:lnTo>
                  <a:close/>
                  <a:moveTo>
                    <a:pt x="151669" y="17749"/>
                  </a:moveTo>
                  <a:lnTo>
                    <a:pt x="151669" y="17910"/>
                  </a:lnTo>
                  <a:lnTo>
                    <a:pt x="151507" y="17910"/>
                  </a:lnTo>
                  <a:lnTo>
                    <a:pt x="151669" y="17749"/>
                  </a:lnTo>
                  <a:close/>
                  <a:moveTo>
                    <a:pt x="151991" y="17749"/>
                  </a:moveTo>
                  <a:lnTo>
                    <a:pt x="151991" y="17910"/>
                  </a:lnTo>
                  <a:lnTo>
                    <a:pt x="151830" y="17910"/>
                  </a:lnTo>
                  <a:lnTo>
                    <a:pt x="151830" y="17749"/>
                  </a:lnTo>
                  <a:close/>
                  <a:moveTo>
                    <a:pt x="152798" y="17749"/>
                  </a:moveTo>
                  <a:lnTo>
                    <a:pt x="152959" y="17910"/>
                  </a:lnTo>
                  <a:lnTo>
                    <a:pt x="152798" y="17910"/>
                  </a:lnTo>
                  <a:lnTo>
                    <a:pt x="152798" y="17749"/>
                  </a:lnTo>
                  <a:close/>
                  <a:moveTo>
                    <a:pt x="148119" y="18072"/>
                  </a:moveTo>
                  <a:lnTo>
                    <a:pt x="148119" y="18233"/>
                  </a:lnTo>
                  <a:lnTo>
                    <a:pt x="147958" y="18072"/>
                  </a:lnTo>
                  <a:close/>
                  <a:moveTo>
                    <a:pt x="149087" y="17910"/>
                  </a:moveTo>
                  <a:lnTo>
                    <a:pt x="149087" y="18233"/>
                  </a:lnTo>
                  <a:lnTo>
                    <a:pt x="148926" y="18233"/>
                  </a:lnTo>
                  <a:lnTo>
                    <a:pt x="148926" y="18072"/>
                  </a:lnTo>
                  <a:lnTo>
                    <a:pt x="149087" y="17910"/>
                  </a:lnTo>
                  <a:close/>
                  <a:moveTo>
                    <a:pt x="149732" y="17910"/>
                  </a:moveTo>
                  <a:lnTo>
                    <a:pt x="149732" y="18072"/>
                  </a:lnTo>
                  <a:lnTo>
                    <a:pt x="149571" y="18233"/>
                  </a:lnTo>
                  <a:lnTo>
                    <a:pt x="149732" y="17910"/>
                  </a:lnTo>
                  <a:close/>
                  <a:moveTo>
                    <a:pt x="151507" y="18072"/>
                  </a:moveTo>
                  <a:lnTo>
                    <a:pt x="151669" y="18233"/>
                  </a:lnTo>
                  <a:lnTo>
                    <a:pt x="151346" y="18072"/>
                  </a:lnTo>
                  <a:close/>
                  <a:moveTo>
                    <a:pt x="137954" y="18233"/>
                  </a:moveTo>
                  <a:lnTo>
                    <a:pt x="138115" y="18394"/>
                  </a:lnTo>
                  <a:lnTo>
                    <a:pt x="137793" y="18394"/>
                  </a:lnTo>
                  <a:lnTo>
                    <a:pt x="137954" y="18233"/>
                  </a:lnTo>
                  <a:close/>
                  <a:moveTo>
                    <a:pt x="138277" y="18233"/>
                  </a:moveTo>
                  <a:lnTo>
                    <a:pt x="138115" y="18394"/>
                  </a:lnTo>
                  <a:lnTo>
                    <a:pt x="138115" y="18233"/>
                  </a:lnTo>
                  <a:close/>
                  <a:moveTo>
                    <a:pt x="141181" y="18233"/>
                  </a:moveTo>
                  <a:lnTo>
                    <a:pt x="141665" y="18394"/>
                  </a:lnTo>
                  <a:lnTo>
                    <a:pt x="141342" y="18394"/>
                  </a:lnTo>
                  <a:lnTo>
                    <a:pt x="141181" y="18233"/>
                  </a:lnTo>
                  <a:close/>
                  <a:moveTo>
                    <a:pt x="148764" y="18072"/>
                  </a:moveTo>
                  <a:lnTo>
                    <a:pt x="148764" y="18233"/>
                  </a:lnTo>
                  <a:lnTo>
                    <a:pt x="148442" y="18394"/>
                  </a:lnTo>
                  <a:lnTo>
                    <a:pt x="148442" y="18233"/>
                  </a:lnTo>
                  <a:lnTo>
                    <a:pt x="148603" y="18072"/>
                  </a:lnTo>
                  <a:close/>
                  <a:moveTo>
                    <a:pt x="150378" y="18233"/>
                  </a:moveTo>
                  <a:lnTo>
                    <a:pt x="150378" y="18394"/>
                  </a:lnTo>
                  <a:lnTo>
                    <a:pt x="150217" y="18394"/>
                  </a:lnTo>
                  <a:lnTo>
                    <a:pt x="150378" y="18233"/>
                  </a:lnTo>
                  <a:close/>
                  <a:moveTo>
                    <a:pt x="153282" y="17910"/>
                  </a:moveTo>
                  <a:lnTo>
                    <a:pt x="153121" y="18233"/>
                  </a:lnTo>
                  <a:lnTo>
                    <a:pt x="152959" y="18394"/>
                  </a:lnTo>
                  <a:lnTo>
                    <a:pt x="152798" y="18394"/>
                  </a:lnTo>
                  <a:lnTo>
                    <a:pt x="152475" y="18233"/>
                  </a:lnTo>
                  <a:lnTo>
                    <a:pt x="152798" y="18233"/>
                  </a:lnTo>
                  <a:lnTo>
                    <a:pt x="152959" y="18072"/>
                  </a:lnTo>
                  <a:lnTo>
                    <a:pt x="153121" y="18072"/>
                  </a:lnTo>
                  <a:lnTo>
                    <a:pt x="153282" y="17910"/>
                  </a:lnTo>
                  <a:close/>
                  <a:moveTo>
                    <a:pt x="142149" y="18556"/>
                  </a:moveTo>
                  <a:lnTo>
                    <a:pt x="142149" y="18717"/>
                  </a:lnTo>
                  <a:lnTo>
                    <a:pt x="141826" y="18717"/>
                  </a:lnTo>
                  <a:lnTo>
                    <a:pt x="142149" y="18556"/>
                  </a:lnTo>
                  <a:close/>
                  <a:moveTo>
                    <a:pt x="148442" y="18556"/>
                  </a:moveTo>
                  <a:lnTo>
                    <a:pt x="148280" y="18717"/>
                  </a:lnTo>
                  <a:lnTo>
                    <a:pt x="148119" y="18556"/>
                  </a:lnTo>
                  <a:close/>
                  <a:moveTo>
                    <a:pt x="136663" y="18717"/>
                  </a:moveTo>
                  <a:lnTo>
                    <a:pt x="136825" y="18879"/>
                  </a:lnTo>
                  <a:lnTo>
                    <a:pt x="136663" y="18879"/>
                  </a:lnTo>
                  <a:lnTo>
                    <a:pt x="136340" y="19040"/>
                  </a:lnTo>
                  <a:lnTo>
                    <a:pt x="136663" y="18717"/>
                  </a:lnTo>
                  <a:close/>
                  <a:moveTo>
                    <a:pt x="141181" y="18879"/>
                  </a:moveTo>
                  <a:lnTo>
                    <a:pt x="141181" y="19040"/>
                  </a:lnTo>
                  <a:lnTo>
                    <a:pt x="141020" y="19040"/>
                  </a:lnTo>
                  <a:lnTo>
                    <a:pt x="141181" y="18879"/>
                  </a:lnTo>
                  <a:close/>
                  <a:moveTo>
                    <a:pt x="148119" y="19040"/>
                  </a:moveTo>
                  <a:lnTo>
                    <a:pt x="148280" y="19201"/>
                  </a:lnTo>
                  <a:lnTo>
                    <a:pt x="148119" y="19201"/>
                  </a:lnTo>
                  <a:lnTo>
                    <a:pt x="147958" y="19040"/>
                  </a:lnTo>
                  <a:close/>
                  <a:moveTo>
                    <a:pt x="12101" y="22912"/>
                  </a:moveTo>
                  <a:lnTo>
                    <a:pt x="12101" y="23074"/>
                  </a:lnTo>
                  <a:lnTo>
                    <a:pt x="12263" y="23235"/>
                  </a:lnTo>
                  <a:lnTo>
                    <a:pt x="12263" y="23719"/>
                  </a:lnTo>
                  <a:lnTo>
                    <a:pt x="12101" y="23719"/>
                  </a:lnTo>
                  <a:lnTo>
                    <a:pt x="11940" y="23558"/>
                  </a:lnTo>
                  <a:lnTo>
                    <a:pt x="12101" y="22912"/>
                  </a:lnTo>
                  <a:close/>
                  <a:moveTo>
                    <a:pt x="146344" y="24042"/>
                  </a:moveTo>
                  <a:lnTo>
                    <a:pt x="146344" y="25171"/>
                  </a:lnTo>
                  <a:lnTo>
                    <a:pt x="146183" y="25171"/>
                  </a:lnTo>
                  <a:lnTo>
                    <a:pt x="146021" y="25010"/>
                  </a:lnTo>
                  <a:lnTo>
                    <a:pt x="146021" y="24687"/>
                  </a:lnTo>
                  <a:lnTo>
                    <a:pt x="146021" y="24203"/>
                  </a:lnTo>
                  <a:lnTo>
                    <a:pt x="146183" y="24042"/>
                  </a:lnTo>
                  <a:close/>
                  <a:moveTo>
                    <a:pt x="8229" y="26785"/>
                  </a:moveTo>
                  <a:lnTo>
                    <a:pt x="8552" y="26946"/>
                  </a:lnTo>
                  <a:lnTo>
                    <a:pt x="8552" y="27107"/>
                  </a:lnTo>
                  <a:lnTo>
                    <a:pt x="8390" y="27591"/>
                  </a:lnTo>
                  <a:lnTo>
                    <a:pt x="8229" y="26785"/>
                  </a:lnTo>
                  <a:close/>
                  <a:moveTo>
                    <a:pt x="10326" y="26139"/>
                  </a:moveTo>
                  <a:lnTo>
                    <a:pt x="10326" y="26785"/>
                  </a:lnTo>
                  <a:lnTo>
                    <a:pt x="10326" y="27107"/>
                  </a:lnTo>
                  <a:lnTo>
                    <a:pt x="10488" y="27269"/>
                  </a:lnTo>
                  <a:lnTo>
                    <a:pt x="10649" y="27430"/>
                  </a:lnTo>
                  <a:lnTo>
                    <a:pt x="11133" y="27591"/>
                  </a:lnTo>
                  <a:lnTo>
                    <a:pt x="11456" y="27753"/>
                  </a:lnTo>
                  <a:lnTo>
                    <a:pt x="11617" y="28237"/>
                  </a:lnTo>
                  <a:lnTo>
                    <a:pt x="11295" y="28075"/>
                  </a:lnTo>
                  <a:lnTo>
                    <a:pt x="10972" y="28075"/>
                  </a:lnTo>
                  <a:lnTo>
                    <a:pt x="10488" y="28237"/>
                  </a:lnTo>
                  <a:lnTo>
                    <a:pt x="10165" y="28237"/>
                  </a:lnTo>
                  <a:lnTo>
                    <a:pt x="9842" y="27591"/>
                  </a:lnTo>
                  <a:lnTo>
                    <a:pt x="9681" y="28237"/>
                  </a:lnTo>
                  <a:lnTo>
                    <a:pt x="9681" y="27753"/>
                  </a:lnTo>
                  <a:lnTo>
                    <a:pt x="9842" y="26946"/>
                  </a:lnTo>
                  <a:lnTo>
                    <a:pt x="10004" y="26462"/>
                  </a:lnTo>
                  <a:lnTo>
                    <a:pt x="10326" y="26139"/>
                  </a:lnTo>
                  <a:close/>
                  <a:moveTo>
                    <a:pt x="148603" y="26462"/>
                  </a:moveTo>
                  <a:lnTo>
                    <a:pt x="149248" y="27591"/>
                  </a:lnTo>
                  <a:lnTo>
                    <a:pt x="148442" y="28237"/>
                  </a:lnTo>
                  <a:lnTo>
                    <a:pt x="148280" y="28237"/>
                  </a:lnTo>
                  <a:lnTo>
                    <a:pt x="148280" y="28075"/>
                  </a:lnTo>
                  <a:lnTo>
                    <a:pt x="148442" y="27430"/>
                  </a:lnTo>
                  <a:lnTo>
                    <a:pt x="148603" y="26462"/>
                  </a:lnTo>
                  <a:close/>
                  <a:moveTo>
                    <a:pt x="9358" y="27430"/>
                  </a:moveTo>
                  <a:lnTo>
                    <a:pt x="9197" y="28721"/>
                  </a:lnTo>
                  <a:lnTo>
                    <a:pt x="8874" y="28721"/>
                  </a:lnTo>
                  <a:lnTo>
                    <a:pt x="8552" y="28398"/>
                  </a:lnTo>
                  <a:lnTo>
                    <a:pt x="8229" y="28237"/>
                  </a:lnTo>
                  <a:lnTo>
                    <a:pt x="8068" y="28398"/>
                  </a:lnTo>
                  <a:lnTo>
                    <a:pt x="7906" y="27430"/>
                  </a:lnTo>
                  <a:lnTo>
                    <a:pt x="8068" y="27430"/>
                  </a:lnTo>
                  <a:lnTo>
                    <a:pt x="8229" y="27591"/>
                  </a:lnTo>
                  <a:lnTo>
                    <a:pt x="8390" y="27753"/>
                  </a:lnTo>
                  <a:lnTo>
                    <a:pt x="9036" y="27753"/>
                  </a:lnTo>
                  <a:lnTo>
                    <a:pt x="9358" y="27430"/>
                  </a:lnTo>
                  <a:close/>
                  <a:moveTo>
                    <a:pt x="139567" y="29689"/>
                  </a:moveTo>
                  <a:lnTo>
                    <a:pt x="139890" y="29850"/>
                  </a:lnTo>
                  <a:lnTo>
                    <a:pt x="139890" y="30012"/>
                  </a:lnTo>
                  <a:lnTo>
                    <a:pt x="139729" y="30173"/>
                  </a:lnTo>
                  <a:lnTo>
                    <a:pt x="139245" y="30012"/>
                  </a:lnTo>
                  <a:lnTo>
                    <a:pt x="139406" y="29850"/>
                  </a:lnTo>
                  <a:lnTo>
                    <a:pt x="139567" y="29689"/>
                  </a:lnTo>
                  <a:close/>
                  <a:moveTo>
                    <a:pt x="62926" y="30657"/>
                  </a:moveTo>
                  <a:lnTo>
                    <a:pt x="62765" y="30818"/>
                  </a:lnTo>
                  <a:lnTo>
                    <a:pt x="62604" y="30657"/>
                  </a:lnTo>
                  <a:close/>
                  <a:moveTo>
                    <a:pt x="81482" y="30334"/>
                  </a:moveTo>
                  <a:lnTo>
                    <a:pt x="81643" y="30496"/>
                  </a:lnTo>
                  <a:lnTo>
                    <a:pt x="81643" y="30657"/>
                  </a:lnTo>
                  <a:lnTo>
                    <a:pt x="81320" y="30980"/>
                  </a:lnTo>
                  <a:lnTo>
                    <a:pt x="81320" y="30818"/>
                  </a:lnTo>
                  <a:lnTo>
                    <a:pt x="81320" y="30657"/>
                  </a:lnTo>
                  <a:lnTo>
                    <a:pt x="81482" y="30334"/>
                  </a:lnTo>
                  <a:close/>
                  <a:moveTo>
                    <a:pt x="95358" y="30980"/>
                  </a:moveTo>
                  <a:lnTo>
                    <a:pt x="95680" y="31141"/>
                  </a:lnTo>
                  <a:lnTo>
                    <a:pt x="96003" y="31141"/>
                  </a:lnTo>
                  <a:lnTo>
                    <a:pt x="95519" y="31302"/>
                  </a:lnTo>
                  <a:lnTo>
                    <a:pt x="95358" y="31141"/>
                  </a:lnTo>
                  <a:lnTo>
                    <a:pt x="95358" y="30980"/>
                  </a:lnTo>
                  <a:close/>
                  <a:moveTo>
                    <a:pt x="67444" y="31141"/>
                  </a:moveTo>
                  <a:lnTo>
                    <a:pt x="69058" y="31302"/>
                  </a:lnTo>
                  <a:lnTo>
                    <a:pt x="68735" y="31786"/>
                  </a:lnTo>
                  <a:lnTo>
                    <a:pt x="68251" y="31948"/>
                  </a:lnTo>
                  <a:lnTo>
                    <a:pt x="67928" y="31786"/>
                  </a:lnTo>
                  <a:lnTo>
                    <a:pt x="67444" y="31141"/>
                  </a:lnTo>
                  <a:close/>
                  <a:moveTo>
                    <a:pt x="99875" y="31625"/>
                  </a:moveTo>
                  <a:lnTo>
                    <a:pt x="99875" y="31786"/>
                  </a:lnTo>
                  <a:lnTo>
                    <a:pt x="99875" y="31948"/>
                  </a:lnTo>
                  <a:lnTo>
                    <a:pt x="99714" y="31948"/>
                  </a:lnTo>
                  <a:lnTo>
                    <a:pt x="99714" y="31625"/>
                  </a:lnTo>
                  <a:close/>
                  <a:moveTo>
                    <a:pt x="107136" y="31464"/>
                  </a:moveTo>
                  <a:lnTo>
                    <a:pt x="107136" y="31786"/>
                  </a:lnTo>
                  <a:lnTo>
                    <a:pt x="106975" y="31948"/>
                  </a:lnTo>
                  <a:lnTo>
                    <a:pt x="106491" y="31786"/>
                  </a:lnTo>
                  <a:lnTo>
                    <a:pt x="106491" y="31464"/>
                  </a:lnTo>
                  <a:close/>
                  <a:moveTo>
                    <a:pt x="107459" y="31302"/>
                  </a:moveTo>
                  <a:lnTo>
                    <a:pt x="107782" y="31625"/>
                  </a:lnTo>
                  <a:lnTo>
                    <a:pt x="107782" y="31948"/>
                  </a:lnTo>
                  <a:lnTo>
                    <a:pt x="107620" y="31948"/>
                  </a:lnTo>
                  <a:lnTo>
                    <a:pt x="107298" y="31625"/>
                  </a:lnTo>
                  <a:lnTo>
                    <a:pt x="107459" y="31464"/>
                  </a:lnTo>
                  <a:lnTo>
                    <a:pt x="107459" y="31302"/>
                  </a:lnTo>
                  <a:close/>
                  <a:moveTo>
                    <a:pt x="130371" y="31948"/>
                  </a:moveTo>
                  <a:lnTo>
                    <a:pt x="130371" y="32270"/>
                  </a:lnTo>
                  <a:lnTo>
                    <a:pt x="130209" y="32109"/>
                  </a:lnTo>
                  <a:lnTo>
                    <a:pt x="130209" y="31948"/>
                  </a:lnTo>
                  <a:close/>
                  <a:moveTo>
                    <a:pt x="76803" y="31625"/>
                  </a:moveTo>
                  <a:lnTo>
                    <a:pt x="77125" y="32270"/>
                  </a:lnTo>
                  <a:lnTo>
                    <a:pt x="76964" y="32593"/>
                  </a:lnTo>
                  <a:lnTo>
                    <a:pt x="76318" y="32593"/>
                  </a:lnTo>
                  <a:lnTo>
                    <a:pt x="76318" y="32432"/>
                  </a:lnTo>
                  <a:lnTo>
                    <a:pt x="76803" y="32270"/>
                  </a:lnTo>
                  <a:lnTo>
                    <a:pt x="76641" y="31786"/>
                  </a:lnTo>
                  <a:lnTo>
                    <a:pt x="76641" y="31625"/>
                  </a:lnTo>
                  <a:close/>
                  <a:moveTo>
                    <a:pt x="111331" y="31948"/>
                  </a:moveTo>
                  <a:lnTo>
                    <a:pt x="111493" y="32109"/>
                  </a:lnTo>
                  <a:lnTo>
                    <a:pt x="111493" y="32270"/>
                  </a:lnTo>
                  <a:lnTo>
                    <a:pt x="111170" y="32593"/>
                  </a:lnTo>
                  <a:lnTo>
                    <a:pt x="111331" y="31948"/>
                  </a:lnTo>
                  <a:close/>
                  <a:moveTo>
                    <a:pt x="130855" y="32109"/>
                  </a:moveTo>
                  <a:lnTo>
                    <a:pt x="131016" y="32432"/>
                  </a:lnTo>
                  <a:lnTo>
                    <a:pt x="130855" y="32754"/>
                  </a:lnTo>
                  <a:lnTo>
                    <a:pt x="130693" y="32593"/>
                  </a:lnTo>
                  <a:lnTo>
                    <a:pt x="130693" y="32109"/>
                  </a:lnTo>
                  <a:close/>
                  <a:moveTo>
                    <a:pt x="66476" y="32593"/>
                  </a:moveTo>
                  <a:lnTo>
                    <a:pt x="66476" y="32754"/>
                  </a:lnTo>
                  <a:lnTo>
                    <a:pt x="66315" y="32916"/>
                  </a:lnTo>
                  <a:lnTo>
                    <a:pt x="66153" y="33077"/>
                  </a:lnTo>
                  <a:lnTo>
                    <a:pt x="66153" y="32916"/>
                  </a:lnTo>
                  <a:lnTo>
                    <a:pt x="66315" y="32593"/>
                  </a:lnTo>
                  <a:close/>
                  <a:moveTo>
                    <a:pt x="68896" y="32593"/>
                  </a:moveTo>
                  <a:lnTo>
                    <a:pt x="69219" y="32754"/>
                  </a:lnTo>
                  <a:lnTo>
                    <a:pt x="69219" y="33077"/>
                  </a:lnTo>
                  <a:lnTo>
                    <a:pt x="69058" y="33077"/>
                  </a:lnTo>
                  <a:lnTo>
                    <a:pt x="68735" y="32754"/>
                  </a:lnTo>
                  <a:lnTo>
                    <a:pt x="68735" y="32593"/>
                  </a:lnTo>
                  <a:close/>
                  <a:moveTo>
                    <a:pt x="70833" y="30980"/>
                  </a:moveTo>
                  <a:lnTo>
                    <a:pt x="70994" y="31302"/>
                  </a:lnTo>
                  <a:lnTo>
                    <a:pt x="70994" y="31786"/>
                  </a:lnTo>
                  <a:lnTo>
                    <a:pt x="71317" y="31948"/>
                  </a:lnTo>
                  <a:lnTo>
                    <a:pt x="71639" y="32109"/>
                  </a:lnTo>
                  <a:lnTo>
                    <a:pt x="70994" y="33077"/>
                  </a:lnTo>
                  <a:lnTo>
                    <a:pt x="70833" y="33077"/>
                  </a:lnTo>
                  <a:lnTo>
                    <a:pt x="70833" y="32916"/>
                  </a:lnTo>
                  <a:lnTo>
                    <a:pt x="70671" y="32109"/>
                  </a:lnTo>
                  <a:lnTo>
                    <a:pt x="70510" y="30980"/>
                  </a:lnTo>
                  <a:close/>
                  <a:moveTo>
                    <a:pt x="129725" y="32593"/>
                  </a:moveTo>
                  <a:lnTo>
                    <a:pt x="129725" y="32754"/>
                  </a:lnTo>
                  <a:lnTo>
                    <a:pt x="129725" y="33077"/>
                  </a:lnTo>
                  <a:lnTo>
                    <a:pt x="129564" y="32916"/>
                  </a:lnTo>
                  <a:lnTo>
                    <a:pt x="129402" y="32754"/>
                  </a:lnTo>
                  <a:lnTo>
                    <a:pt x="129564" y="32593"/>
                  </a:lnTo>
                  <a:close/>
                  <a:moveTo>
                    <a:pt x="148280" y="31625"/>
                  </a:moveTo>
                  <a:lnTo>
                    <a:pt x="148603" y="31948"/>
                  </a:lnTo>
                  <a:lnTo>
                    <a:pt x="149087" y="32754"/>
                  </a:lnTo>
                  <a:lnTo>
                    <a:pt x="148764" y="33077"/>
                  </a:lnTo>
                  <a:lnTo>
                    <a:pt x="148442" y="32916"/>
                  </a:lnTo>
                  <a:lnTo>
                    <a:pt x="147796" y="32754"/>
                  </a:lnTo>
                  <a:lnTo>
                    <a:pt x="148119" y="31786"/>
                  </a:lnTo>
                  <a:lnTo>
                    <a:pt x="148280" y="31625"/>
                  </a:lnTo>
                  <a:close/>
                  <a:moveTo>
                    <a:pt x="79384" y="32432"/>
                  </a:moveTo>
                  <a:lnTo>
                    <a:pt x="79384" y="33239"/>
                  </a:lnTo>
                  <a:lnTo>
                    <a:pt x="79223" y="33077"/>
                  </a:lnTo>
                  <a:lnTo>
                    <a:pt x="79223" y="32754"/>
                  </a:lnTo>
                  <a:lnTo>
                    <a:pt x="79223" y="32432"/>
                  </a:lnTo>
                  <a:close/>
                  <a:moveTo>
                    <a:pt x="131661" y="32432"/>
                  </a:moveTo>
                  <a:lnTo>
                    <a:pt x="131823" y="32593"/>
                  </a:lnTo>
                  <a:lnTo>
                    <a:pt x="131823" y="32916"/>
                  </a:lnTo>
                  <a:lnTo>
                    <a:pt x="131661" y="33239"/>
                  </a:lnTo>
                  <a:lnTo>
                    <a:pt x="131339" y="33400"/>
                  </a:lnTo>
                  <a:lnTo>
                    <a:pt x="131661" y="32432"/>
                  </a:lnTo>
                  <a:close/>
                  <a:moveTo>
                    <a:pt x="81804" y="31948"/>
                  </a:moveTo>
                  <a:lnTo>
                    <a:pt x="81966" y="32916"/>
                  </a:lnTo>
                  <a:lnTo>
                    <a:pt x="82288" y="33400"/>
                  </a:lnTo>
                  <a:lnTo>
                    <a:pt x="82127" y="33561"/>
                  </a:lnTo>
                  <a:lnTo>
                    <a:pt x="82127" y="33400"/>
                  </a:lnTo>
                  <a:lnTo>
                    <a:pt x="81966" y="32916"/>
                  </a:lnTo>
                  <a:lnTo>
                    <a:pt x="81804" y="32270"/>
                  </a:lnTo>
                  <a:lnTo>
                    <a:pt x="81643" y="32109"/>
                  </a:lnTo>
                  <a:lnTo>
                    <a:pt x="81804" y="31948"/>
                  </a:lnTo>
                  <a:close/>
                  <a:moveTo>
                    <a:pt x="83902" y="32270"/>
                  </a:moveTo>
                  <a:lnTo>
                    <a:pt x="83902" y="33561"/>
                  </a:lnTo>
                  <a:lnTo>
                    <a:pt x="83741" y="33400"/>
                  </a:lnTo>
                  <a:lnTo>
                    <a:pt x="83741" y="32916"/>
                  </a:lnTo>
                  <a:lnTo>
                    <a:pt x="83741" y="32432"/>
                  </a:lnTo>
                  <a:lnTo>
                    <a:pt x="83741" y="32270"/>
                  </a:lnTo>
                  <a:close/>
                  <a:moveTo>
                    <a:pt x="95196" y="32593"/>
                  </a:moveTo>
                  <a:lnTo>
                    <a:pt x="95358" y="32754"/>
                  </a:lnTo>
                  <a:lnTo>
                    <a:pt x="95035" y="33239"/>
                  </a:lnTo>
                  <a:lnTo>
                    <a:pt x="95035" y="33561"/>
                  </a:lnTo>
                  <a:lnTo>
                    <a:pt x="94874" y="33400"/>
                  </a:lnTo>
                  <a:lnTo>
                    <a:pt x="95035" y="32916"/>
                  </a:lnTo>
                  <a:lnTo>
                    <a:pt x="95196" y="32593"/>
                  </a:lnTo>
                  <a:close/>
                  <a:moveTo>
                    <a:pt x="84547" y="32916"/>
                  </a:moveTo>
                  <a:lnTo>
                    <a:pt x="84870" y="33077"/>
                  </a:lnTo>
                  <a:lnTo>
                    <a:pt x="85354" y="33723"/>
                  </a:lnTo>
                  <a:lnTo>
                    <a:pt x="84386" y="33723"/>
                  </a:lnTo>
                  <a:lnTo>
                    <a:pt x="84386" y="33077"/>
                  </a:lnTo>
                  <a:lnTo>
                    <a:pt x="84547" y="32916"/>
                  </a:lnTo>
                  <a:close/>
                  <a:moveTo>
                    <a:pt x="32915" y="33561"/>
                  </a:moveTo>
                  <a:lnTo>
                    <a:pt x="32915" y="33723"/>
                  </a:lnTo>
                  <a:lnTo>
                    <a:pt x="32593" y="33884"/>
                  </a:lnTo>
                  <a:lnTo>
                    <a:pt x="32431" y="33723"/>
                  </a:lnTo>
                  <a:lnTo>
                    <a:pt x="32593" y="33561"/>
                  </a:lnTo>
                  <a:close/>
                  <a:moveTo>
                    <a:pt x="65347" y="31786"/>
                  </a:moveTo>
                  <a:lnTo>
                    <a:pt x="65185" y="34045"/>
                  </a:lnTo>
                  <a:lnTo>
                    <a:pt x="64701" y="33239"/>
                  </a:lnTo>
                  <a:lnTo>
                    <a:pt x="64540" y="32593"/>
                  </a:lnTo>
                  <a:lnTo>
                    <a:pt x="64540" y="32432"/>
                  </a:lnTo>
                  <a:lnTo>
                    <a:pt x="64701" y="32270"/>
                  </a:lnTo>
                  <a:lnTo>
                    <a:pt x="65347" y="31786"/>
                  </a:lnTo>
                  <a:close/>
                  <a:moveTo>
                    <a:pt x="148926" y="33561"/>
                  </a:moveTo>
                  <a:lnTo>
                    <a:pt x="148926" y="33723"/>
                  </a:lnTo>
                  <a:lnTo>
                    <a:pt x="148926" y="33884"/>
                  </a:lnTo>
                  <a:lnTo>
                    <a:pt x="148603" y="34045"/>
                  </a:lnTo>
                  <a:lnTo>
                    <a:pt x="148442" y="33884"/>
                  </a:lnTo>
                  <a:lnTo>
                    <a:pt x="148603" y="33723"/>
                  </a:lnTo>
                  <a:lnTo>
                    <a:pt x="148926" y="33561"/>
                  </a:lnTo>
                  <a:close/>
                  <a:moveTo>
                    <a:pt x="147635" y="33239"/>
                  </a:moveTo>
                  <a:lnTo>
                    <a:pt x="147796" y="33884"/>
                  </a:lnTo>
                  <a:lnTo>
                    <a:pt x="147796" y="34207"/>
                  </a:lnTo>
                  <a:lnTo>
                    <a:pt x="147635" y="34368"/>
                  </a:lnTo>
                  <a:lnTo>
                    <a:pt x="147474" y="33723"/>
                  </a:lnTo>
                  <a:lnTo>
                    <a:pt x="147474" y="33400"/>
                  </a:lnTo>
                  <a:lnTo>
                    <a:pt x="147474" y="33239"/>
                  </a:lnTo>
                  <a:close/>
                  <a:moveTo>
                    <a:pt x="17103" y="34368"/>
                  </a:moveTo>
                  <a:lnTo>
                    <a:pt x="17265" y="34691"/>
                  </a:lnTo>
                  <a:lnTo>
                    <a:pt x="17103" y="34691"/>
                  </a:lnTo>
                  <a:lnTo>
                    <a:pt x="16942" y="34368"/>
                  </a:lnTo>
                  <a:close/>
                  <a:moveTo>
                    <a:pt x="69058" y="34045"/>
                  </a:moveTo>
                  <a:lnTo>
                    <a:pt x="69219" y="34207"/>
                  </a:lnTo>
                  <a:lnTo>
                    <a:pt x="68896" y="34691"/>
                  </a:lnTo>
                  <a:lnTo>
                    <a:pt x="68735" y="34368"/>
                  </a:lnTo>
                  <a:lnTo>
                    <a:pt x="68896" y="34207"/>
                  </a:lnTo>
                  <a:lnTo>
                    <a:pt x="69058" y="34045"/>
                  </a:lnTo>
                  <a:close/>
                  <a:moveTo>
                    <a:pt x="138115" y="33723"/>
                  </a:moveTo>
                  <a:lnTo>
                    <a:pt x="138761" y="34045"/>
                  </a:lnTo>
                  <a:lnTo>
                    <a:pt x="137793" y="34691"/>
                  </a:lnTo>
                  <a:lnTo>
                    <a:pt x="137793" y="34207"/>
                  </a:lnTo>
                  <a:lnTo>
                    <a:pt x="137954" y="33884"/>
                  </a:lnTo>
                  <a:lnTo>
                    <a:pt x="138115" y="33723"/>
                  </a:lnTo>
                  <a:close/>
                  <a:moveTo>
                    <a:pt x="75834" y="33723"/>
                  </a:moveTo>
                  <a:lnTo>
                    <a:pt x="76318" y="34852"/>
                  </a:lnTo>
                  <a:lnTo>
                    <a:pt x="75996" y="34852"/>
                  </a:lnTo>
                  <a:lnTo>
                    <a:pt x="75834" y="34691"/>
                  </a:lnTo>
                  <a:lnTo>
                    <a:pt x="75834" y="34368"/>
                  </a:lnTo>
                  <a:lnTo>
                    <a:pt x="75834" y="33723"/>
                  </a:lnTo>
                  <a:close/>
                  <a:moveTo>
                    <a:pt x="137309" y="33239"/>
                  </a:moveTo>
                  <a:lnTo>
                    <a:pt x="137631" y="33400"/>
                  </a:lnTo>
                  <a:lnTo>
                    <a:pt x="137470" y="33884"/>
                  </a:lnTo>
                  <a:lnTo>
                    <a:pt x="136986" y="34529"/>
                  </a:lnTo>
                  <a:lnTo>
                    <a:pt x="136825" y="34691"/>
                  </a:lnTo>
                  <a:lnTo>
                    <a:pt x="136663" y="34852"/>
                  </a:lnTo>
                  <a:lnTo>
                    <a:pt x="136340" y="34852"/>
                  </a:lnTo>
                  <a:lnTo>
                    <a:pt x="136179" y="34691"/>
                  </a:lnTo>
                  <a:lnTo>
                    <a:pt x="136502" y="34529"/>
                  </a:lnTo>
                  <a:lnTo>
                    <a:pt x="136663" y="34207"/>
                  </a:lnTo>
                  <a:lnTo>
                    <a:pt x="136825" y="33723"/>
                  </a:lnTo>
                  <a:lnTo>
                    <a:pt x="136825" y="33400"/>
                  </a:lnTo>
                  <a:lnTo>
                    <a:pt x="136986" y="33239"/>
                  </a:lnTo>
                  <a:close/>
                  <a:moveTo>
                    <a:pt x="65024" y="34045"/>
                  </a:moveTo>
                  <a:lnTo>
                    <a:pt x="65508" y="34207"/>
                  </a:lnTo>
                  <a:lnTo>
                    <a:pt x="65347" y="34529"/>
                  </a:lnTo>
                  <a:lnTo>
                    <a:pt x="65024" y="34691"/>
                  </a:lnTo>
                  <a:lnTo>
                    <a:pt x="64217" y="35013"/>
                  </a:lnTo>
                  <a:lnTo>
                    <a:pt x="64217" y="35013"/>
                  </a:lnTo>
                  <a:lnTo>
                    <a:pt x="64540" y="34368"/>
                  </a:lnTo>
                  <a:lnTo>
                    <a:pt x="64701" y="34045"/>
                  </a:lnTo>
                  <a:close/>
                  <a:moveTo>
                    <a:pt x="25977" y="34691"/>
                  </a:moveTo>
                  <a:lnTo>
                    <a:pt x="26461" y="34852"/>
                  </a:lnTo>
                  <a:lnTo>
                    <a:pt x="26461" y="35013"/>
                  </a:lnTo>
                  <a:lnTo>
                    <a:pt x="26139" y="35013"/>
                  </a:lnTo>
                  <a:lnTo>
                    <a:pt x="25977" y="34852"/>
                  </a:lnTo>
                  <a:lnTo>
                    <a:pt x="25977" y="34691"/>
                  </a:lnTo>
                  <a:close/>
                  <a:moveTo>
                    <a:pt x="34529" y="34691"/>
                  </a:moveTo>
                  <a:lnTo>
                    <a:pt x="34529" y="34852"/>
                  </a:lnTo>
                  <a:lnTo>
                    <a:pt x="34206" y="35013"/>
                  </a:lnTo>
                  <a:lnTo>
                    <a:pt x="34045" y="35013"/>
                  </a:lnTo>
                  <a:lnTo>
                    <a:pt x="34045" y="34691"/>
                  </a:lnTo>
                  <a:close/>
                  <a:moveTo>
                    <a:pt x="66637" y="34045"/>
                  </a:moveTo>
                  <a:lnTo>
                    <a:pt x="67122" y="34207"/>
                  </a:lnTo>
                  <a:lnTo>
                    <a:pt x="66799" y="35013"/>
                  </a:lnTo>
                  <a:lnTo>
                    <a:pt x="66476" y="34207"/>
                  </a:lnTo>
                  <a:lnTo>
                    <a:pt x="66476" y="34045"/>
                  </a:lnTo>
                  <a:close/>
                  <a:moveTo>
                    <a:pt x="72607" y="35013"/>
                  </a:moveTo>
                  <a:lnTo>
                    <a:pt x="72607" y="35013"/>
                  </a:lnTo>
                  <a:lnTo>
                    <a:pt x="72607" y="35013"/>
                  </a:lnTo>
                  <a:close/>
                  <a:moveTo>
                    <a:pt x="29688" y="35336"/>
                  </a:moveTo>
                  <a:lnTo>
                    <a:pt x="29688" y="35497"/>
                  </a:lnTo>
                  <a:lnTo>
                    <a:pt x="29366" y="35659"/>
                  </a:lnTo>
                  <a:lnTo>
                    <a:pt x="29366" y="35497"/>
                  </a:lnTo>
                  <a:lnTo>
                    <a:pt x="29366" y="35336"/>
                  </a:lnTo>
                  <a:close/>
                  <a:moveTo>
                    <a:pt x="134404" y="35013"/>
                  </a:moveTo>
                  <a:lnTo>
                    <a:pt x="134404" y="35497"/>
                  </a:lnTo>
                  <a:lnTo>
                    <a:pt x="134082" y="35659"/>
                  </a:lnTo>
                  <a:lnTo>
                    <a:pt x="133759" y="35497"/>
                  </a:lnTo>
                  <a:lnTo>
                    <a:pt x="133436" y="35175"/>
                  </a:lnTo>
                  <a:lnTo>
                    <a:pt x="133598" y="35013"/>
                  </a:lnTo>
                  <a:close/>
                  <a:moveTo>
                    <a:pt x="32915" y="34852"/>
                  </a:moveTo>
                  <a:lnTo>
                    <a:pt x="33238" y="35175"/>
                  </a:lnTo>
                  <a:lnTo>
                    <a:pt x="33077" y="35659"/>
                  </a:lnTo>
                  <a:lnTo>
                    <a:pt x="32915" y="35820"/>
                  </a:lnTo>
                  <a:lnTo>
                    <a:pt x="32754" y="35659"/>
                  </a:lnTo>
                  <a:lnTo>
                    <a:pt x="32754" y="35175"/>
                  </a:lnTo>
                  <a:lnTo>
                    <a:pt x="32754" y="34852"/>
                  </a:lnTo>
                  <a:close/>
                  <a:moveTo>
                    <a:pt x="25977" y="35336"/>
                  </a:moveTo>
                  <a:lnTo>
                    <a:pt x="26300" y="35981"/>
                  </a:lnTo>
                  <a:lnTo>
                    <a:pt x="25332" y="35659"/>
                  </a:lnTo>
                  <a:lnTo>
                    <a:pt x="25655" y="35336"/>
                  </a:lnTo>
                  <a:close/>
                  <a:moveTo>
                    <a:pt x="33722" y="34852"/>
                  </a:moveTo>
                  <a:lnTo>
                    <a:pt x="33884" y="35336"/>
                  </a:lnTo>
                  <a:lnTo>
                    <a:pt x="34045" y="35981"/>
                  </a:lnTo>
                  <a:lnTo>
                    <a:pt x="33884" y="36143"/>
                  </a:lnTo>
                  <a:lnTo>
                    <a:pt x="33884" y="35981"/>
                  </a:lnTo>
                  <a:lnTo>
                    <a:pt x="33722" y="35659"/>
                  </a:lnTo>
                  <a:lnTo>
                    <a:pt x="33561" y="34852"/>
                  </a:lnTo>
                  <a:close/>
                  <a:moveTo>
                    <a:pt x="63895" y="34691"/>
                  </a:moveTo>
                  <a:lnTo>
                    <a:pt x="63895" y="35497"/>
                  </a:lnTo>
                  <a:lnTo>
                    <a:pt x="63895" y="35820"/>
                  </a:lnTo>
                  <a:lnTo>
                    <a:pt x="63733" y="36143"/>
                  </a:lnTo>
                  <a:lnTo>
                    <a:pt x="63733" y="35175"/>
                  </a:lnTo>
                  <a:lnTo>
                    <a:pt x="63733" y="34691"/>
                  </a:lnTo>
                  <a:close/>
                  <a:moveTo>
                    <a:pt x="42112" y="35497"/>
                  </a:moveTo>
                  <a:lnTo>
                    <a:pt x="42435" y="35659"/>
                  </a:lnTo>
                  <a:lnTo>
                    <a:pt x="41790" y="36304"/>
                  </a:lnTo>
                  <a:lnTo>
                    <a:pt x="41790" y="36304"/>
                  </a:lnTo>
                  <a:lnTo>
                    <a:pt x="41951" y="35497"/>
                  </a:lnTo>
                  <a:close/>
                  <a:moveTo>
                    <a:pt x="44855" y="35175"/>
                  </a:moveTo>
                  <a:lnTo>
                    <a:pt x="45017" y="35497"/>
                  </a:lnTo>
                  <a:lnTo>
                    <a:pt x="45178" y="35659"/>
                  </a:lnTo>
                  <a:lnTo>
                    <a:pt x="45017" y="36465"/>
                  </a:lnTo>
                  <a:lnTo>
                    <a:pt x="44855" y="35175"/>
                  </a:lnTo>
                  <a:close/>
                  <a:moveTo>
                    <a:pt x="138115" y="35659"/>
                  </a:moveTo>
                  <a:lnTo>
                    <a:pt x="138277" y="35820"/>
                  </a:lnTo>
                  <a:lnTo>
                    <a:pt x="138115" y="36465"/>
                  </a:lnTo>
                  <a:lnTo>
                    <a:pt x="137631" y="35659"/>
                  </a:lnTo>
                  <a:close/>
                  <a:moveTo>
                    <a:pt x="147796" y="34852"/>
                  </a:moveTo>
                  <a:lnTo>
                    <a:pt x="147796" y="35336"/>
                  </a:lnTo>
                  <a:lnTo>
                    <a:pt x="147635" y="35820"/>
                  </a:lnTo>
                  <a:lnTo>
                    <a:pt x="147312" y="36143"/>
                  </a:lnTo>
                  <a:lnTo>
                    <a:pt x="146990" y="36627"/>
                  </a:lnTo>
                  <a:lnTo>
                    <a:pt x="146990" y="36304"/>
                  </a:lnTo>
                  <a:lnTo>
                    <a:pt x="146667" y="35981"/>
                  </a:lnTo>
                  <a:lnTo>
                    <a:pt x="146183" y="35820"/>
                  </a:lnTo>
                  <a:lnTo>
                    <a:pt x="146021" y="35659"/>
                  </a:lnTo>
                  <a:lnTo>
                    <a:pt x="146183" y="35659"/>
                  </a:lnTo>
                  <a:lnTo>
                    <a:pt x="147796" y="34852"/>
                  </a:lnTo>
                  <a:close/>
                  <a:moveTo>
                    <a:pt x="148442" y="35497"/>
                  </a:moveTo>
                  <a:lnTo>
                    <a:pt x="148764" y="36143"/>
                  </a:lnTo>
                  <a:lnTo>
                    <a:pt x="147796" y="36627"/>
                  </a:lnTo>
                  <a:lnTo>
                    <a:pt x="148280" y="35659"/>
                  </a:lnTo>
                  <a:lnTo>
                    <a:pt x="148442" y="35497"/>
                  </a:lnTo>
                  <a:close/>
                  <a:moveTo>
                    <a:pt x="24041" y="36143"/>
                  </a:moveTo>
                  <a:lnTo>
                    <a:pt x="24041" y="36465"/>
                  </a:lnTo>
                  <a:lnTo>
                    <a:pt x="24041" y="36788"/>
                  </a:lnTo>
                  <a:lnTo>
                    <a:pt x="23880" y="36788"/>
                  </a:lnTo>
                  <a:lnTo>
                    <a:pt x="23880" y="36143"/>
                  </a:lnTo>
                  <a:close/>
                  <a:moveTo>
                    <a:pt x="36626" y="36304"/>
                  </a:moveTo>
                  <a:lnTo>
                    <a:pt x="36788" y="36465"/>
                  </a:lnTo>
                  <a:lnTo>
                    <a:pt x="36465" y="36788"/>
                  </a:lnTo>
                  <a:lnTo>
                    <a:pt x="36465" y="36627"/>
                  </a:lnTo>
                  <a:lnTo>
                    <a:pt x="36465" y="36304"/>
                  </a:lnTo>
                  <a:close/>
                  <a:moveTo>
                    <a:pt x="22105" y="36143"/>
                  </a:moveTo>
                  <a:lnTo>
                    <a:pt x="22428" y="36465"/>
                  </a:lnTo>
                  <a:lnTo>
                    <a:pt x="22266" y="36788"/>
                  </a:lnTo>
                  <a:lnTo>
                    <a:pt x="22266" y="37111"/>
                  </a:lnTo>
                  <a:lnTo>
                    <a:pt x="22589" y="37272"/>
                  </a:lnTo>
                  <a:lnTo>
                    <a:pt x="22912" y="37434"/>
                  </a:lnTo>
                  <a:lnTo>
                    <a:pt x="22589" y="37756"/>
                  </a:lnTo>
                  <a:lnTo>
                    <a:pt x="22428" y="37756"/>
                  </a:lnTo>
                  <a:lnTo>
                    <a:pt x="22105" y="37434"/>
                  </a:lnTo>
                  <a:lnTo>
                    <a:pt x="21944" y="36950"/>
                  </a:lnTo>
                  <a:lnTo>
                    <a:pt x="21782" y="36465"/>
                  </a:lnTo>
                  <a:lnTo>
                    <a:pt x="21782" y="36143"/>
                  </a:lnTo>
                  <a:close/>
                  <a:moveTo>
                    <a:pt x="23396" y="37111"/>
                  </a:moveTo>
                  <a:lnTo>
                    <a:pt x="23557" y="37272"/>
                  </a:lnTo>
                  <a:lnTo>
                    <a:pt x="23557" y="37756"/>
                  </a:lnTo>
                  <a:lnTo>
                    <a:pt x="23396" y="37756"/>
                  </a:lnTo>
                  <a:lnTo>
                    <a:pt x="23234" y="37595"/>
                  </a:lnTo>
                  <a:lnTo>
                    <a:pt x="23396" y="37111"/>
                  </a:lnTo>
                  <a:close/>
                  <a:moveTo>
                    <a:pt x="24848" y="36465"/>
                  </a:moveTo>
                  <a:lnTo>
                    <a:pt x="25009" y="37111"/>
                  </a:lnTo>
                  <a:lnTo>
                    <a:pt x="25009" y="37595"/>
                  </a:lnTo>
                  <a:lnTo>
                    <a:pt x="24848" y="37756"/>
                  </a:lnTo>
                  <a:lnTo>
                    <a:pt x="24525" y="37756"/>
                  </a:lnTo>
                  <a:lnTo>
                    <a:pt x="24364" y="36950"/>
                  </a:lnTo>
                  <a:lnTo>
                    <a:pt x="24525" y="36627"/>
                  </a:lnTo>
                  <a:lnTo>
                    <a:pt x="24848" y="36465"/>
                  </a:lnTo>
                  <a:close/>
                  <a:moveTo>
                    <a:pt x="25977" y="36465"/>
                  </a:moveTo>
                  <a:lnTo>
                    <a:pt x="26139" y="36950"/>
                  </a:lnTo>
                  <a:lnTo>
                    <a:pt x="25977" y="37434"/>
                  </a:lnTo>
                  <a:lnTo>
                    <a:pt x="25655" y="37756"/>
                  </a:lnTo>
                  <a:lnTo>
                    <a:pt x="25171" y="37918"/>
                  </a:lnTo>
                  <a:lnTo>
                    <a:pt x="25332" y="37434"/>
                  </a:lnTo>
                  <a:lnTo>
                    <a:pt x="25493" y="37111"/>
                  </a:lnTo>
                  <a:lnTo>
                    <a:pt x="25816" y="36788"/>
                  </a:lnTo>
                  <a:lnTo>
                    <a:pt x="25977" y="36465"/>
                  </a:lnTo>
                  <a:close/>
                  <a:moveTo>
                    <a:pt x="20330" y="35336"/>
                  </a:moveTo>
                  <a:lnTo>
                    <a:pt x="20653" y="35497"/>
                  </a:lnTo>
                  <a:lnTo>
                    <a:pt x="20814" y="35981"/>
                  </a:lnTo>
                  <a:lnTo>
                    <a:pt x="20814" y="36465"/>
                  </a:lnTo>
                  <a:lnTo>
                    <a:pt x="20814" y="36950"/>
                  </a:lnTo>
                  <a:lnTo>
                    <a:pt x="20653" y="37918"/>
                  </a:lnTo>
                  <a:lnTo>
                    <a:pt x="20330" y="38240"/>
                  </a:lnTo>
                  <a:lnTo>
                    <a:pt x="20169" y="38402"/>
                  </a:lnTo>
                  <a:lnTo>
                    <a:pt x="20007" y="37918"/>
                  </a:lnTo>
                  <a:lnTo>
                    <a:pt x="20007" y="37595"/>
                  </a:lnTo>
                  <a:lnTo>
                    <a:pt x="20169" y="36950"/>
                  </a:lnTo>
                  <a:lnTo>
                    <a:pt x="20492" y="36304"/>
                  </a:lnTo>
                  <a:lnTo>
                    <a:pt x="20492" y="35820"/>
                  </a:lnTo>
                  <a:lnTo>
                    <a:pt x="20330" y="35336"/>
                  </a:lnTo>
                  <a:close/>
                  <a:moveTo>
                    <a:pt x="24203" y="38240"/>
                  </a:moveTo>
                  <a:lnTo>
                    <a:pt x="24364" y="38402"/>
                  </a:lnTo>
                  <a:lnTo>
                    <a:pt x="24364" y="38563"/>
                  </a:lnTo>
                  <a:lnTo>
                    <a:pt x="24041" y="38724"/>
                  </a:lnTo>
                  <a:lnTo>
                    <a:pt x="24041" y="38563"/>
                  </a:lnTo>
                  <a:lnTo>
                    <a:pt x="23880" y="38402"/>
                  </a:lnTo>
                  <a:lnTo>
                    <a:pt x="24203" y="38240"/>
                  </a:lnTo>
                  <a:close/>
                  <a:moveTo>
                    <a:pt x="21298" y="38240"/>
                  </a:moveTo>
                  <a:lnTo>
                    <a:pt x="22589" y="38563"/>
                  </a:lnTo>
                  <a:lnTo>
                    <a:pt x="22105" y="38724"/>
                  </a:lnTo>
                  <a:lnTo>
                    <a:pt x="21782" y="38886"/>
                  </a:lnTo>
                  <a:lnTo>
                    <a:pt x="21621" y="38563"/>
                  </a:lnTo>
                  <a:lnTo>
                    <a:pt x="21298" y="38240"/>
                  </a:lnTo>
                  <a:close/>
                  <a:moveTo>
                    <a:pt x="142633" y="38079"/>
                  </a:moveTo>
                  <a:lnTo>
                    <a:pt x="142794" y="38240"/>
                  </a:lnTo>
                  <a:lnTo>
                    <a:pt x="142472" y="38724"/>
                  </a:lnTo>
                  <a:lnTo>
                    <a:pt x="142310" y="39047"/>
                  </a:lnTo>
                  <a:lnTo>
                    <a:pt x="142310" y="39208"/>
                  </a:lnTo>
                  <a:lnTo>
                    <a:pt x="142149" y="39047"/>
                  </a:lnTo>
                  <a:lnTo>
                    <a:pt x="142472" y="38402"/>
                  </a:lnTo>
                  <a:lnTo>
                    <a:pt x="142472" y="38079"/>
                  </a:lnTo>
                  <a:close/>
                  <a:moveTo>
                    <a:pt x="15812" y="37272"/>
                  </a:moveTo>
                  <a:lnTo>
                    <a:pt x="15812" y="37918"/>
                  </a:lnTo>
                  <a:lnTo>
                    <a:pt x="15974" y="38240"/>
                  </a:lnTo>
                  <a:lnTo>
                    <a:pt x="16135" y="38402"/>
                  </a:lnTo>
                  <a:lnTo>
                    <a:pt x="16296" y="38402"/>
                  </a:lnTo>
                  <a:lnTo>
                    <a:pt x="16780" y="38563"/>
                  </a:lnTo>
                  <a:lnTo>
                    <a:pt x="16942" y="38886"/>
                  </a:lnTo>
                  <a:lnTo>
                    <a:pt x="17265" y="39208"/>
                  </a:lnTo>
                  <a:lnTo>
                    <a:pt x="16619" y="39208"/>
                  </a:lnTo>
                  <a:lnTo>
                    <a:pt x="16296" y="39370"/>
                  </a:lnTo>
                  <a:lnTo>
                    <a:pt x="15974" y="39370"/>
                  </a:lnTo>
                  <a:lnTo>
                    <a:pt x="15651" y="38724"/>
                  </a:lnTo>
                  <a:lnTo>
                    <a:pt x="15651" y="39370"/>
                  </a:lnTo>
                  <a:lnTo>
                    <a:pt x="15490" y="38886"/>
                  </a:lnTo>
                  <a:lnTo>
                    <a:pt x="15490" y="38079"/>
                  </a:lnTo>
                  <a:lnTo>
                    <a:pt x="15651" y="37595"/>
                  </a:lnTo>
                  <a:lnTo>
                    <a:pt x="15812" y="37272"/>
                  </a:lnTo>
                  <a:close/>
                  <a:moveTo>
                    <a:pt x="19523" y="37756"/>
                  </a:moveTo>
                  <a:lnTo>
                    <a:pt x="19685" y="38079"/>
                  </a:lnTo>
                  <a:lnTo>
                    <a:pt x="19685" y="38402"/>
                  </a:lnTo>
                  <a:lnTo>
                    <a:pt x="19201" y="38402"/>
                  </a:lnTo>
                  <a:lnTo>
                    <a:pt x="19039" y="38724"/>
                  </a:lnTo>
                  <a:lnTo>
                    <a:pt x="19039" y="39047"/>
                  </a:lnTo>
                  <a:lnTo>
                    <a:pt x="19039" y="39370"/>
                  </a:lnTo>
                  <a:lnTo>
                    <a:pt x="19039" y="39531"/>
                  </a:lnTo>
                  <a:lnTo>
                    <a:pt x="18071" y="38240"/>
                  </a:lnTo>
                  <a:lnTo>
                    <a:pt x="18233" y="37918"/>
                  </a:lnTo>
                  <a:lnTo>
                    <a:pt x="18878" y="37756"/>
                  </a:lnTo>
                  <a:close/>
                  <a:moveTo>
                    <a:pt x="14199" y="38079"/>
                  </a:moveTo>
                  <a:lnTo>
                    <a:pt x="14360" y="38240"/>
                  </a:lnTo>
                  <a:lnTo>
                    <a:pt x="14522" y="38402"/>
                  </a:lnTo>
                  <a:lnTo>
                    <a:pt x="14360" y="38886"/>
                  </a:lnTo>
                  <a:lnTo>
                    <a:pt x="14683" y="39047"/>
                  </a:lnTo>
                  <a:lnTo>
                    <a:pt x="14844" y="39047"/>
                  </a:lnTo>
                  <a:lnTo>
                    <a:pt x="15167" y="38563"/>
                  </a:lnTo>
                  <a:lnTo>
                    <a:pt x="15328" y="39531"/>
                  </a:lnTo>
                  <a:lnTo>
                    <a:pt x="15167" y="40015"/>
                  </a:lnTo>
                  <a:lnTo>
                    <a:pt x="14844" y="40015"/>
                  </a:lnTo>
                  <a:lnTo>
                    <a:pt x="14522" y="39692"/>
                  </a:lnTo>
                  <a:lnTo>
                    <a:pt x="14038" y="38886"/>
                  </a:lnTo>
                  <a:lnTo>
                    <a:pt x="14038" y="38724"/>
                  </a:lnTo>
                  <a:lnTo>
                    <a:pt x="14360" y="38886"/>
                  </a:lnTo>
                  <a:lnTo>
                    <a:pt x="14199" y="38079"/>
                  </a:lnTo>
                  <a:close/>
                  <a:moveTo>
                    <a:pt x="61152" y="1"/>
                  </a:moveTo>
                  <a:lnTo>
                    <a:pt x="60668" y="162"/>
                  </a:lnTo>
                  <a:lnTo>
                    <a:pt x="60183" y="485"/>
                  </a:lnTo>
                  <a:lnTo>
                    <a:pt x="59377" y="162"/>
                  </a:lnTo>
                  <a:lnTo>
                    <a:pt x="58731" y="162"/>
                  </a:lnTo>
                  <a:lnTo>
                    <a:pt x="58247" y="324"/>
                  </a:lnTo>
                  <a:lnTo>
                    <a:pt x="58086" y="485"/>
                  </a:lnTo>
                  <a:lnTo>
                    <a:pt x="58086" y="646"/>
                  </a:lnTo>
                  <a:lnTo>
                    <a:pt x="58570" y="808"/>
                  </a:lnTo>
                  <a:lnTo>
                    <a:pt x="59215" y="808"/>
                  </a:lnTo>
                  <a:lnTo>
                    <a:pt x="60345" y="485"/>
                  </a:lnTo>
                  <a:lnTo>
                    <a:pt x="60668" y="646"/>
                  </a:lnTo>
                  <a:lnTo>
                    <a:pt x="60829" y="808"/>
                  </a:lnTo>
                  <a:lnTo>
                    <a:pt x="60506" y="969"/>
                  </a:lnTo>
                  <a:lnTo>
                    <a:pt x="60022" y="969"/>
                  </a:lnTo>
                  <a:lnTo>
                    <a:pt x="59861" y="1130"/>
                  </a:lnTo>
                  <a:lnTo>
                    <a:pt x="60022" y="1130"/>
                  </a:lnTo>
                  <a:lnTo>
                    <a:pt x="60022" y="1292"/>
                  </a:lnTo>
                  <a:lnTo>
                    <a:pt x="60829" y="1292"/>
                  </a:lnTo>
                  <a:lnTo>
                    <a:pt x="60506" y="1614"/>
                  </a:lnTo>
                  <a:lnTo>
                    <a:pt x="60183" y="1453"/>
                  </a:lnTo>
                  <a:lnTo>
                    <a:pt x="60022" y="1453"/>
                  </a:lnTo>
                  <a:lnTo>
                    <a:pt x="59861" y="1614"/>
                  </a:lnTo>
                  <a:lnTo>
                    <a:pt x="59538" y="1614"/>
                  </a:lnTo>
                  <a:lnTo>
                    <a:pt x="59377" y="1453"/>
                  </a:lnTo>
                  <a:lnTo>
                    <a:pt x="58731" y="1453"/>
                  </a:lnTo>
                  <a:lnTo>
                    <a:pt x="58893" y="1776"/>
                  </a:lnTo>
                  <a:lnTo>
                    <a:pt x="58731" y="1776"/>
                  </a:lnTo>
                  <a:lnTo>
                    <a:pt x="58731" y="1453"/>
                  </a:lnTo>
                  <a:lnTo>
                    <a:pt x="56795" y="1292"/>
                  </a:lnTo>
                  <a:lnTo>
                    <a:pt x="54536" y="1292"/>
                  </a:lnTo>
                  <a:lnTo>
                    <a:pt x="52761" y="1130"/>
                  </a:lnTo>
                  <a:lnTo>
                    <a:pt x="52761" y="1453"/>
                  </a:lnTo>
                  <a:lnTo>
                    <a:pt x="52439" y="1453"/>
                  </a:lnTo>
                  <a:lnTo>
                    <a:pt x="51793" y="1292"/>
                  </a:lnTo>
                  <a:lnTo>
                    <a:pt x="51632" y="1130"/>
                  </a:lnTo>
                  <a:lnTo>
                    <a:pt x="51632" y="969"/>
                  </a:lnTo>
                  <a:lnTo>
                    <a:pt x="51309" y="1292"/>
                  </a:lnTo>
                  <a:lnTo>
                    <a:pt x="50825" y="1614"/>
                  </a:lnTo>
                  <a:lnTo>
                    <a:pt x="50503" y="1776"/>
                  </a:lnTo>
                  <a:lnTo>
                    <a:pt x="50180" y="1776"/>
                  </a:lnTo>
                  <a:lnTo>
                    <a:pt x="50341" y="1453"/>
                  </a:lnTo>
                  <a:lnTo>
                    <a:pt x="50341" y="1292"/>
                  </a:lnTo>
                  <a:lnTo>
                    <a:pt x="50341" y="1130"/>
                  </a:lnTo>
                  <a:lnTo>
                    <a:pt x="50503" y="1130"/>
                  </a:lnTo>
                  <a:lnTo>
                    <a:pt x="49857" y="969"/>
                  </a:lnTo>
                  <a:lnTo>
                    <a:pt x="49857" y="1130"/>
                  </a:lnTo>
                  <a:lnTo>
                    <a:pt x="49857" y="1292"/>
                  </a:lnTo>
                  <a:lnTo>
                    <a:pt x="49857" y="1453"/>
                  </a:lnTo>
                  <a:lnTo>
                    <a:pt x="49696" y="1453"/>
                  </a:lnTo>
                  <a:lnTo>
                    <a:pt x="49212" y="1614"/>
                  </a:lnTo>
                  <a:lnTo>
                    <a:pt x="48889" y="1937"/>
                  </a:lnTo>
                  <a:lnTo>
                    <a:pt x="48889" y="1776"/>
                  </a:lnTo>
                  <a:lnTo>
                    <a:pt x="48566" y="1614"/>
                  </a:lnTo>
                  <a:lnTo>
                    <a:pt x="47921" y="1776"/>
                  </a:lnTo>
                  <a:lnTo>
                    <a:pt x="48244" y="1614"/>
                  </a:lnTo>
                  <a:lnTo>
                    <a:pt x="48244" y="1453"/>
                  </a:lnTo>
                  <a:lnTo>
                    <a:pt x="47921" y="1614"/>
                  </a:lnTo>
                  <a:lnTo>
                    <a:pt x="47598" y="1776"/>
                  </a:lnTo>
                  <a:lnTo>
                    <a:pt x="47760" y="1937"/>
                  </a:lnTo>
                  <a:lnTo>
                    <a:pt x="48082" y="2098"/>
                  </a:lnTo>
                  <a:lnTo>
                    <a:pt x="47598" y="2260"/>
                  </a:lnTo>
                  <a:lnTo>
                    <a:pt x="47276" y="2421"/>
                  </a:lnTo>
                  <a:lnTo>
                    <a:pt x="46953" y="2260"/>
                  </a:lnTo>
                  <a:lnTo>
                    <a:pt x="47276" y="1776"/>
                  </a:lnTo>
                  <a:lnTo>
                    <a:pt x="47276" y="1614"/>
                  </a:lnTo>
                  <a:lnTo>
                    <a:pt x="47114" y="1453"/>
                  </a:lnTo>
                  <a:lnTo>
                    <a:pt x="46630" y="1453"/>
                  </a:lnTo>
                  <a:lnTo>
                    <a:pt x="45985" y="1776"/>
                  </a:lnTo>
                  <a:lnTo>
                    <a:pt x="44210" y="2260"/>
                  </a:lnTo>
                  <a:lnTo>
                    <a:pt x="43564" y="2421"/>
                  </a:lnTo>
                  <a:lnTo>
                    <a:pt x="43080" y="2421"/>
                  </a:lnTo>
                  <a:lnTo>
                    <a:pt x="42919" y="2098"/>
                  </a:lnTo>
                  <a:lnTo>
                    <a:pt x="42596" y="2260"/>
                  </a:lnTo>
                  <a:lnTo>
                    <a:pt x="42274" y="2582"/>
                  </a:lnTo>
                  <a:lnTo>
                    <a:pt x="41951" y="2744"/>
                  </a:lnTo>
                  <a:lnTo>
                    <a:pt x="41628" y="2582"/>
                  </a:lnTo>
                  <a:lnTo>
                    <a:pt x="42274" y="2421"/>
                  </a:lnTo>
                  <a:lnTo>
                    <a:pt x="42274" y="2260"/>
                  </a:lnTo>
                  <a:lnTo>
                    <a:pt x="40499" y="2260"/>
                  </a:lnTo>
                  <a:lnTo>
                    <a:pt x="39692" y="2421"/>
                  </a:lnTo>
                  <a:lnTo>
                    <a:pt x="39369" y="2582"/>
                  </a:lnTo>
                  <a:lnTo>
                    <a:pt x="39047" y="2905"/>
                  </a:lnTo>
                  <a:lnTo>
                    <a:pt x="38724" y="2582"/>
                  </a:lnTo>
                  <a:lnTo>
                    <a:pt x="38724" y="2905"/>
                  </a:lnTo>
                  <a:lnTo>
                    <a:pt x="38563" y="3066"/>
                  </a:lnTo>
                  <a:lnTo>
                    <a:pt x="38563" y="2905"/>
                  </a:lnTo>
                  <a:lnTo>
                    <a:pt x="38724" y="2905"/>
                  </a:lnTo>
                  <a:lnTo>
                    <a:pt x="38563" y="2582"/>
                  </a:lnTo>
                  <a:lnTo>
                    <a:pt x="38724" y="2582"/>
                  </a:lnTo>
                  <a:lnTo>
                    <a:pt x="38240" y="2421"/>
                  </a:lnTo>
                  <a:lnTo>
                    <a:pt x="36949" y="2582"/>
                  </a:lnTo>
                  <a:lnTo>
                    <a:pt x="34529" y="2905"/>
                  </a:lnTo>
                  <a:lnTo>
                    <a:pt x="34045" y="3066"/>
                  </a:lnTo>
                  <a:lnTo>
                    <a:pt x="34206" y="3228"/>
                  </a:lnTo>
                  <a:lnTo>
                    <a:pt x="33884" y="3228"/>
                  </a:lnTo>
                  <a:lnTo>
                    <a:pt x="33722" y="3712"/>
                  </a:lnTo>
                  <a:lnTo>
                    <a:pt x="33561" y="3712"/>
                  </a:lnTo>
                  <a:lnTo>
                    <a:pt x="33238" y="3550"/>
                  </a:lnTo>
                  <a:lnTo>
                    <a:pt x="32754" y="3712"/>
                  </a:lnTo>
                  <a:lnTo>
                    <a:pt x="33077" y="3873"/>
                  </a:lnTo>
                  <a:lnTo>
                    <a:pt x="33238" y="4035"/>
                  </a:lnTo>
                  <a:lnTo>
                    <a:pt x="33077" y="4196"/>
                  </a:lnTo>
                  <a:lnTo>
                    <a:pt x="32754" y="4357"/>
                  </a:lnTo>
                  <a:lnTo>
                    <a:pt x="32431" y="4196"/>
                  </a:lnTo>
                  <a:lnTo>
                    <a:pt x="32270" y="4035"/>
                  </a:lnTo>
                  <a:lnTo>
                    <a:pt x="32915" y="4035"/>
                  </a:lnTo>
                  <a:lnTo>
                    <a:pt x="32593" y="3873"/>
                  </a:lnTo>
                  <a:lnTo>
                    <a:pt x="32431" y="3712"/>
                  </a:lnTo>
                  <a:lnTo>
                    <a:pt x="32109" y="3873"/>
                  </a:lnTo>
                  <a:lnTo>
                    <a:pt x="32109" y="3873"/>
                  </a:lnTo>
                  <a:lnTo>
                    <a:pt x="32270" y="3712"/>
                  </a:lnTo>
                  <a:lnTo>
                    <a:pt x="32270" y="3550"/>
                  </a:lnTo>
                  <a:lnTo>
                    <a:pt x="32270" y="3389"/>
                  </a:lnTo>
                  <a:lnTo>
                    <a:pt x="32109" y="3389"/>
                  </a:lnTo>
                  <a:lnTo>
                    <a:pt x="31463" y="3550"/>
                  </a:lnTo>
                  <a:lnTo>
                    <a:pt x="31625" y="3712"/>
                  </a:lnTo>
                  <a:lnTo>
                    <a:pt x="31786" y="3873"/>
                  </a:lnTo>
                  <a:lnTo>
                    <a:pt x="31625" y="4196"/>
                  </a:lnTo>
                  <a:lnTo>
                    <a:pt x="31302" y="3873"/>
                  </a:lnTo>
                  <a:lnTo>
                    <a:pt x="31302" y="4035"/>
                  </a:lnTo>
                  <a:lnTo>
                    <a:pt x="31141" y="4196"/>
                  </a:lnTo>
                  <a:lnTo>
                    <a:pt x="30657" y="4357"/>
                  </a:lnTo>
                  <a:lnTo>
                    <a:pt x="30495" y="4035"/>
                  </a:lnTo>
                  <a:lnTo>
                    <a:pt x="30495" y="3873"/>
                  </a:lnTo>
                  <a:lnTo>
                    <a:pt x="30818" y="3389"/>
                  </a:lnTo>
                  <a:lnTo>
                    <a:pt x="31141" y="3228"/>
                  </a:lnTo>
                  <a:lnTo>
                    <a:pt x="30818" y="3228"/>
                  </a:lnTo>
                  <a:lnTo>
                    <a:pt x="30818" y="3066"/>
                  </a:lnTo>
                  <a:lnTo>
                    <a:pt x="30657" y="2905"/>
                  </a:lnTo>
                  <a:lnTo>
                    <a:pt x="30495" y="3389"/>
                  </a:lnTo>
                  <a:lnTo>
                    <a:pt x="30011" y="4357"/>
                  </a:lnTo>
                  <a:lnTo>
                    <a:pt x="29366" y="4196"/>
                  </a:lnTo>
                  <a:lnTo>
                    <a:pt x="29204" y="4196"/>
                  </a:lnTo>
                  <a:lnTo>
                    <a:pt x="29043" y="4841"/>
                  </a:lnTo>
                  <a:lnTo>
                    <a:pt x="29366" y="5164"/>
                  </a:lnTo>
                  <a:lnTo>
                    <a:pt x="28882" y="5164"/>
                  </a:lnTo>
                  <a:lnTo>
                    <a:pt x="29043" y="4841"/>
                  </a:lnTo>
                  <a:lnTo>
                    <a:pt x="28559" y="4035"/>
                  </a:lnTo>
                  <a:lnTo>
                    <a:pt x="28398" y="4035"/>
                  </a:lnTo>
                  <a:lnTo>
                    <a:pt x="28236" y="4196"/>
                  </a:lnTo>
                  <a:lnTo>
                    <a:pt x="28236" y="4357"/>
                  </a:lnTo>
                  <a:lnTo>
                    <a:pt x="28075" y="4357"/>
                  </a:lnTo>
                  <a:lnTo>
                    <a:pt x="27914" y="4035"/>
                  </a:lnTo>
                  <a:lnTo>
                    <a:pt x="28075" y="3873"/>
                  </a:lnTo>
                  <a:lnTo>
                    <a:pt x="27914" y="3712"/>
                  </a:lnTo>
                  <a:lnTo>
                    <a:pt x="27591" y="3712"/>
                  </a:lnTo>
                  <a:lnTo>
                    <a:pt x="27430" y="3550"/>
                  </a:lnTo>
                  <a:lnTo>
                    <a:pt x="27430" y="3389"/>
                  </a:lnTo>
                  <a:lnTo>
                    <a:pt x="26945" y="3550"/>
                  </a:lnTo>
                  <a:lnTo>
                    <a:pt x="26461" y="3712"/>
                  </a:lnTo>
                  <a:lnTo>
                    <a:pt x="26300" y="3550"/>
                  </a:lnTo>
                  <a:lnTo>
                    <a:pt x="26300" y="3873"/>
                  </a:lnTo>
                  <a:lnTo>
                    <a:pt x="26139" y="4196"/>
                  </a:lnTo>
                  <a:lnTo>
                    <a:pt x="25977" y="4519"/>
                  </a:lnTo>
                  <a:lnTo>
                    <a:pt x="25655" y="4680"/>
                  </a:lnTo>
                  <a:lnTo>
                    <a:pt x="25009" y="4680"/>
                  </a:lnTo>
                  <a:lnTo>
                    <a:pt x="24203" y="4519"/>
                  </a:lnTo>
                  <a:lnTo>
                    <a:pt x="24687" y="4196"/>
                  </a:lnTo>
                  <a:lnTo>
                    <a:pt x="23719" y="4196"/>
                  </a:lnTo>
                  <a:lnTo>
                    <a:pt x="24041" y="4519"/>
                  </a:lnTo>
                  <a:lnTo>
                    <a:pt x="24364" y="5003"/>
                  </a:lnTo>
                  <a:lnTo>
                    <a:pt x="24364" y="5487"/>
                  </a:lnTo>
                  <a:lnTo>
                    <a:pt x="24203" y="5648"/>
                  </a:lnTo>
                  <a:lnTo>
                    <a:pt x="23880" y="5648"/>
                  </a:lnTo>
                  <a:lnTo>
                    <a:pt x="24041" y="5325"/>
                  </a:lnTo>
                  <a:lnTo>
                    <a:pt x="23880" y="5164"/>
                  </a:lnTo>
                  <a:lnTo>
                    <a:pt x="23719" y="5164"/>
                  </a:lnTo>
                  <a:lnTo>
                    <a:pt x="24041" y="4841"/>
                  </a:lnTo>
                  <a:lnTo>
                    <a:pt x="23719" y="4680"/>
                  </a:lnTo>
                  <a:lnTo>
                    <a:pt x="23396" y="4519"/>
                  </a:lnTo>
                  <a:lnTo>
                    <a:pt x="22589" y="4519"/>
                  </a:lnTo>
                  <a:lnTo>
                    <a:pt x="22428" y="4680"/>
                  </a:lnTo>
                  <a:lnTo>
                    <a:pt x="21782" y="4680"/>
                  </a:lnTo>
                  <a:lnTo>
                    <a:pt x="21137" y="4841"/>
                  </a:lnTo>
                  <a:lnTo>
                    <a:pt x="20492" y="4841"/>
                  </a:lnTo>
                  <a:lnTo>
                    <a:pt x="20169" y="4680"/>
                  </a:lnTo>
                  <a:lnTo>
                    <a:pt x="20169" y="4519"/>
                  </a:lnTo>
                  <a:lnTo>
                    <a:pt x="20492" y="4196"/>
                  </a:lnTo>
                  <a:lnTo>
                    <a:pt x="20492" y="4035"/>
                  </a:lnTo>
                  <a:lnTo>
                    <a:pt x="20492" y="3873"/>
                  </a:lnTo>
                  <a:lnTo>
                    <a:pt x="20169" y="3873"/>
                  </a:lnTo>
                  <a:lnTo>
                    <a:pt x="19523" y="3712"/>
                  </a:lnTo>
                  <a:lnTo>
                    <a:pt x="19523" y="3712"/>
                  </a:lnTo>
                  <a:lnTo>
                    <a:pt x="19846" y="4357"/>
                  </a:lnTo>
                  <a:lnTo>
                    <a:pt x="19685" y="4519"/>
                  </a:lnTo>
                  <a:lnTo>
                    <a:pt x="19362" y="4680"/>
                  </a:lnTo>
                  <a:lnTo>
                    <a:pt x="18555" y="4680"/>
                  </a:lnTo>
                  <a:lnTo>
                    <a:pt x="17587" y="4841"/>
                  </a:lnTo>
                  <a:lnTo>
                    <a:pt x="17103" y="4841"/>
                  </a:lnTo>
                  <a:lnTo>
                    <a:pt x="16942" y="5164"/>
                  </a:lnTo>
                  <a:lnTo>
                    <a:pt x="17103" y="5325"/>
                  </a:lnTo>
                  <a:lnTo>
                    <a:pt x="17426" y="5325"/>
                  </a:lnTo>
                  <a:lnTo>
                    <a:pt x="17265" y="5487"/>
                  </a:lnTo>
                  <a:lnTo>
                    <a:pt x="17211" y="5487"/>
                  </a:lnTo>
                  <a:lnTo>
                    <a:pt x="17426" y="5809"/>
                  </a:lnTo>
                  <a:lnTo>
                    <a:pt x="17749" y="5487"/>
                  </a:lnTo>
                  <a:lnTo>
                    <a:pt x="18071" y="5003"/>
                  </a:lnTo>
                  <a:lnTo>
                    <a:pt x="18394" y="5003"/>
                  </a:lnTo>
                  <a:lnTo>
                    <a:pt x="18555" y="5164"/>
                  </a:lnTo>
                  <a:lnTo>
                    <a:pt x="18233" y="5164"/>
                  </a:lnTo>
                  <a:lnTo>
                    <a:pt x="18233" y="5487"/>
                  </a:lnTo>
                  <a:lnTo>
                    <a:pt x="18394" y="5809"/>
                  </a:lnTo>
                  <a:lnTo>
                    <a:pt x="18555" y="5809"/>
                  </a:lnTo>
                  <a:lnTo>
                    <a:pt x="18394" y="5971"/>
                  </a:lnTo>
                  <a:lnTo>
                    <a:pt x="18878" y="5648"/>
                  </a:lnTo>
                  <a:lnTo>
                    <a:pt x="19201" y="5325"/>
                  </a:lnTo>
                  <a:lnTo>
                    <a:pt x="19362" y="5325"/>
                  </a:lnTo>
                  <a:lnTo>
                    <a:pt x="19201" y="5648"/>
                  </a:lnTo>
                  <a:lnTo>
                    <a:pt x="19039" y="5809"/>
                  </a:lnTo>
                  <a:lnTo>
                    <a:pt x="18878" y="6132"/>
                  </a:lnTo>
                  <a:lnTo>
                    <a:pt x="18071" y="6455"/>
                  </a:lnTo>
                  <a:lnTo>
                    <a:pt x="16135" y="6939"/>
                  </a:lnTo>
                  <a:lnTo>
                    <a:pt x="16619" y="6777"/>
                  </a:lnTo>
                  <a:lnTo>
                    <a:pt x="16942" y="6455"/>
                  </a:lnTo>
                  <a:lnTo>
                    <a:pt x="16942" y="6293"/>
                  </a:lnTo>
                  <a:lnTo>
                    <a:pt x="16780" y="6293"/>
                  </a:lnTo>
                  <a:lnTo>
                    <a:pt x="15974" y="5971"/>
                  </a:lnTo>
                  <a:lnTo>
                    <a:pt x="16458" y="5971"/>
                  </a:lnTo>
                  <a:lnTo>
                    <a:pt x="16619" y="5809"/>
                  </a:lnTo>
                  <a:lnTo>
                    <a:pt x="16780" y="5648"/>
                  </a:lnTo>
                  <a:lnTo>
                    <a:pt x="16780" y="5487"/>
                  </a:lnTo>
                  <a:lnTo>
                    <a:pt x="16619" y="5325"/>
                  </a:lnTo>
                  <a:lnTo>
                    <a:pt x="16619" y="5487"/>
                  </a:lnTo>
                  <a:lnTo>
                    <a:pt x="16619" y="5648"/>
                  </a:lnTo>
                  <a:lnTo>
                    <a:pt x="16135" y="5648"/>
                  </a:lnTo>
                  <a:lnTo>
                    <a:pt x="16780" y="5003"/>
                  </a:lnTo>
                  <a:lnTo>
                    <a:pt x="16942" y="4680"/>
                  </a:lnTo>
                  <a:lnTo>
                    <a:pt x="16619" y="4680"/>
                  </a:lnTo>
                  <a:lnTo>
                    <a:pt x="16135" y="4841"/>
                  </a:lnTo>
                  <a:lnTo>
                    <a:pt x="15812" y="4841"/>
                  </a:lnTo>
                  <a:lnTo>
                    <a:pt x="15812" y="5003"/>
                  </a:lnTo>
                  <a:lnTo>
                    <a:pt x="15974" y="5325"/>
                  </a:lnTo>
                  <a:lnTo>
                    <a:pt x="15812" y="5325"/>
                  </a:lnTo>
                  <a:lnTo>
                    <a:pt x="15812" y="5164"/>
                  </a:lnTo>
                  <a:lnTo>
                    <a:pt x="15490" y="5164"/>
                  </a:lnTo>
                  <a:lnTo>
                    <a:pt x="15167" y="4841"/>
                  </a:lnTo>
                  <a:lnTo>
                    <a:pt x="14844" y="5164"/>
                  </a:lnTo>
                  <a:lnTo>
                    <a:pt x="14844" y="5487"/>
                  </a:lnTo>
                  <a:lnTo>
                    <a:pt x="15167" y="5648"/>
                  </a:lnTo>
                  <a:lnTo>
                    <a:pt x="15328" y="5487"/>
                  </a:lnTo>
                  <a:lnTo>
                    <a:pt x="15651" y="5648"/>
                  </a:lnTo>
                  <a:lnTo>
                    <a:pt x="15490" y="5809"/>
                  </a:lnTo>
                  <a:lnTo>
                    <a:pt x="15167" y="5648"/>
                  </a:lnTo>
                  <a:lnTo>
                    <a:pt x="14844" y="5809"/>
                  </a:lnTo>
                  <a:lnTo>
                    <a:pt x="15006" y="6132"/>
                  </a:lnTo>
                  <a:lnTo>
                    <a:pt x="15328" y="6132"/>
                  </a:lnTo>
                  <a:lnTo>
                    <a:pt x="15328" y="5971"/>
                  </a:lnTo>
                  <a:lnTo>
                    <a:pt x="15328" y="5809"/>
                  </a:lnTo>
                  <a:lnTo>
                    <a:pt x="15490" y="6132"/>
                  </a:lnTo>
                  <a:lnTo>
                    <a:pt x="15328" y="6455"/>
                  </a:lnTo>
                  <a:lnTo>
                    <a:pt x="14844" y="6616"/>
                  </a:lnTo>
                  <a:lnTo>
                    <a:pt x="14360" y="6777"/>
                  </a:lnTo>
                  <a:lnTo>
                    <a:pt x="14199" y="6939"/>
                  </a:lnTo>
                  <a:lnTo>
                    <a:pt x="14038" y="7100"/>
                  </a:lnTo>
                  <a:lnTo>
                    <a:pt x="14199" y="7261"/>
                  </a:lnTo>
                  <a:lnTo>
                    <a:pt x="13715" y="7261"/>
                  </a:lnTo>
                  <a:lnTo>
                    <a:pt x="13553" y="7100"/>
                  </a:lnTo>
                  <a:lnTo>
                    <a:pt x="13715" y="6939"/>
                  </a:lnTo>
                  <a:lnTo>
                    <a:pt x="14038" y="6939"/>
                  </a:lnTo>
                  <a:lnTo>
                    <a:pt x="13876" y="6777"/>
                  </a:lnTo>
                  <a:lnTo>
                    <a:pt x="13069" y="6616"/>
                  </a:lnTo>
                  <a:lnTo>
                    <a:pt x="12585" y="6939"/>
                  </a:lnTo>
                  <a:lnTo>
                    <a:pt x="11940" y="7100"/>
                  </a:lnTo>
                  <a:lnTo>
                    <a:pt x="12101" y="7100"/>
                  </a:lnTo>
                  <a:lnTo>
                    <a:pt x="11940" y="7423"/>
                  </a:lnTo>
                  <a:lnTo>
                    <a:pt x="11617" y="7423"/>
                  </a:lnTo>
                  <a:lnTo>
                    <a:pt x="11779" y="7261"/>
                  </a:lnTo>
                  <a:lnTo>
                    <a:pt x="11940" y="7100"/>
                  </a:lnTo>
                  <a:lnTo>
                    <a:pt x="10972" y="7261"/>
                  </a:lnTo>
                  <a:lnTo>
                    <a:pt x="10649" y="7423"/>
                  </a:lnTo>
                  <a:lnTo>
                    <a:pt x="10488" y="7584"/>
                  </a:lnTo>
                  <a:lnTo>
                    <a:pt x="10488" y="7746"/>
                  </a:lnTo>
                  <a:lnTo>
                    <a:pt x="10811" y="8230"/>
                  </a:lnTo>
                  <a:lnTo>
                    <a:pt x="10326" y="8230"/>
                  </a:lnTo>
                  <a:lnTo>
                    <a:pt x="10326" y="7907"/>
                  </a:lnTo>
                  <a:lnTo>
                    <a:pt x="10165" y="7907"/>
                  </a:lnTo>
                  <a:lnTo>
                    <a:pt x="9842" y="7746"/>
                  </a:lnTo>
                  <a:lnTo>
                    <a:pt x="9681" y="7746"/>
                  </a:lnTo>
                  <a:lnTo>
                    <a:pt x="9842" y="7423"/>
                  </a:lnTo>
                  <a:lnTo>
                    <a:pt x="9520" y="7261"/>
                  </a:lnTo>
                  <a:lnTo>
                    <a:pt x="9197" y="7423"/>
                  </a:lnTo>
                  <a:lnTo>
                    <a:pt x="8874" y="7584"/>
                  </a:lnTo>
                  <a:lnTo>
                    <a:pt x="8552" y="7746"/>
                  </a:lnTo>
                  <a:lnTo>
                    <a:pt x="8229" y="7746"/>
                  </a:lnTo>
                  <a:lnTo>
                    <a:pt x="8068" y="7423"/>
                  </a:lnTo>
                  <a:lnTo>
                    <a:pt x="7906" y="7423"/>
                  </a:lnTo>
                  <a:lnTo>
                    <a:pt x="7584" y="8230"/>
                  </a:lnTo>
                  <a:lnTo>
                    <a:pt x="7584" y="8391"/>
                  </a:lnTo>
                  <a:lnTo>
                    <a:pt x="7745" y="8552"/>
                  </a:lnTo>
                  <a:lnTo>
                    <a:pt x="8552" y="8552"/>
                  </a:lnTo>
                  <a:lnTo>
                    <a:pt x="9520" y="8391"/>
                  </a:lnTo>
                  <a:lnTo>
                    <a:pt x="9842" y="8391"/>
                  </a:lnTo>
                  <a:lnTo>
                    <a:pt x="10004" y="8552"/>
                  </a:lnTo>
                  <a:lnTo>
                    <a:pt x="10004" y="8714"/>
                  </a:lnTo>
                  <a:lnTo>
                    <a:pt x="10326" y="8714"/>
                  </a:lnTo>
                  <a:lnTo>
                    <a:pt x="10649" y="8875"/>
                  </a:lnTo>
                  <a:lnTo>
                    <a:pt x="10811" y="9036"/>
                  </a:lnTo>
                  <a:lnTo>
                    <a:pt x="10811" y="8875"/>
                  </a:lnTo>
                  <a:lnTo>
                    <a:pt x="10972" y="8714"/>
                  </a:lnTo>
                  <a:lnTo>
                    <a:pt x="11133" y="9036"/>
                  </a:lnTo>
                  <a:lnTo>
                    <a:pt x="11456" y="9198"/>
                  </a:lnTo>
                  <a:lnTo>
                    <a:pt x="11617" y="9359"/>
                  </a:lnTo>
                  <a:lnTo>
                    <a:pt x="11617" y="9520"/>
                  </a:lnTo>
                  <a:lnTo>
                    <a:pt x="11779" y="9359"/>
                  </a:lnTo>
                  <a:lnTo>
                    <a:pt x="11940" y="9359"/>
                  </a:lnTo>
                  <a:lnTo>
                    <a:pt x="11940" y="9682"/>
                  </a:lnTo>
                  <a:lnTo>
                    <a:pt x="11617" y="9682"/>
                  </a:lnTo>
                  <a:lnTo>
                    <a:pt x="11617" y="9843"/>
                  </a:lnTo>
                  <a:lnTo>
                    <a:pt x="11456" y="10004"/>
                  </a:lnTo>
                  <a:lnTo>
                    <a:pt x="11133" y="10166"/>
                  </a:lnTo>
                  <a:lnTo>
                    <a:pt x="10811" y="10166"/>
                  </a:lnTo>
                  <a:lnTo>
                    <a:pt x="10488" y="10650"/>
                  </a:lnTo>
                  <a:lnTo>
                    <a:pt x="10165" y="10650"/>
                  </a:lnTo>
                  <a:lnTo>
                    <a:pt x="9681" y="10488"/>
                  </a:lnTo>
                  <a:lnTo>
                    <a:pt x="9520" y="10650"/>
                  </a:lnTo>
                  <a:lnTo>
                    <a:pt x="9036" y="10811"/>
                  </a:lnTo>
                  <a:lnTo>
                    <a:pt x="9036" y="10811"/>
                  </a:lnTo>
                  <a:lnTo>
                    <a:pt x="9520" y="10166"/>
                  </a:lnTo>
                  <a:lnTo>
                    <a:pt x="9681" y="9682"/>
                  </a:lnTo>
                  <a:lnTo>
                    <a:pt x="9520" y="9359"/>
                  </a:lnTo>
                  <a:lnTo>
                    <a:pt x="9036" y="9036"/>
                  </a:lnTo>
                  <a:lnTo>
                    <a:pt x="8229" y="9036"/>
                  </a:lnTo>
                  <a:lnTo>
                    <a:pt x="8229" y="9359"/>
                  </a:lnTo>
                  <a:lnTo>
                    <a:pt x="8068" y="9359"/>
                  </a:lnTo>
                  <a:lnTo>
                    <a:pt x="8068" y="9198"/>
                  </a:lnTo>
                  <a:lnTo>
                    <a:pt x="8229" y="9036"/>
                  </a:lnTo>
                  <a:lnTo>
                    <a:pt x="7745" y="9036"/>
                  </a:lnTo>
                  <a:lnTo>
                    <a:pt x="6938" y="9198"/>
                  </a:lnTo>
                  <a:lnTo>
                    <a:pt x="6293" y="9520"/>
                  </a:lnTo>
                  <a:lnTo>
                    <a:pt x="7422" y="9520"/>
                  </a:lnTo>
                  <a:lnTo>
                    <a:pt x="7745" y="9682"/>
                  </a:lnTo>
                  <a:lnTo>
                    <a:pt x="7906" y="9843"/>
                  </a:lnTo>
                  <a:lnTo>
                    <a:pt x="8068" y="10166"/>
                  </a:lnTo>
                  <a:lnTo>
                    <a:pt x="8229" y="10327"/>
                  </a:lnTo>
                  <a:lnTo>
                    <a:pt x="8713" y="10488"/>
                  </a:lnTo>
                  <a:lnTo>
                    <a:pt x="8713" y="10650"/>
                  </a:lnTo>
                  <a:lnTo>
                    <a:pt x="7745" y="10650"/>
                  </a:lnTo>
                  <a:lnTo>
                    <a:pt x="7261" y="10488"/>
                  </a:lnTo>
                  <a:lnTo>
                    <a:pt x="7584" y="10327"/>
                  </a:lnTo>
                  <a:lnTo>
                    <a:pt x="6777" y="10004"/>
                  </a:lnTo>
                  <a:lnTo>
                    <a:pt x="6293" y="10004"/>
                  </a:lnTo>
                  <a:lnTo>
                    <a:pt x="6454" y="10327"/>
                  </a:lnTo>
                  <a:lnTo>
                    <a:pt x="6615" y="10650"/>
                  </a:lnTo>
                  <a:lnTo>
                    <a:pt x="6615" y="10972"/>
                  </a:lnTo>
                  <a:lnTo>
                    <a:pt x="6454" y="11295"/>
                  </a:lnTo>
                  <a:lnTo>
                    <a:pt x="5809" y="11457"/>
                  </a:lnTo>
                  <a:lnTo>
                    <a:pt x="6293" y="11618"/>
                  </a:lnTo>
                  <a:lnTo>
                    <a:pt x="6131" y="11779"/>
                  </a:lnTo>
                  <a:lnTo>
                    <a:pt x="5970" y="12102"/>
                  </a:lnTo>
                  <a:lnTo>
                    <a:pt x="6615" y="11618"/>
                  </a:lnTo>
                  <a:lnTo>
                    <a:pt x="7100" y="11457"/>
                  </a:lnTo>
                  <a:lnTo>
                    <a:pt x="7261" y="11618"/>
                  </a:lnTo>
                  <a:lnTo>
                    <a:pt x="6938" y="11618"/>
                  </a:lnTo>
                  <a:lnTo>
                    <a:pt x="7261" y="11941"/>
                  </a:lnTo>
                  <a:lnTo>
                    <a:pt x="7261" y="12102"/>
                  </a:lnTo>
                  <a:lnTo>
                    <a:pt x="7422" y="11941"/>
                  </a:lnTo>
                  <a:lnTo>
                    <a:pt x="7584" y="11941"/>
                  </a:lnTo>
                  <a:lnTo>
                    <a:pt x="7906" y="12102"/>
                  </a:lnTo>
                  <a:lnTo>
                    <a:pt x="7261" y="12102"/>
                  </a:lnTo>
                  <a:lnTo>
                    <a:pt x="7100" y="12263"/>
                  </a:lnTo>
                  <a:lnTo>
                    <a:pt x="6938" y="12263"/>
                  </a:lnTo>
                  <a:lnTo>
                    <a:pt x="7100" y="12425"/>
                  </a:lnTo>
                  <a:lnTo>
                    <a:pt x="7100" y="12586"/>
                  </a:lnTo>
                  <a:lnTo>
                    <a:pt x="6938" y="12425"/>
                  </a:lnTo>
                  <a:lnTo>
                    <a:pt x="6777" y="12586"/>
                  </a:lnTo>
                  <a:lnTo>
                    <a:pt x="6777" y="12425"/>
                  </a:lnTo>
                  <a:lnTo>
                    <a:pt x="6938" y="12263"/>
                  </a:lnTo>
                  <a:lnTo>
                    <a:pt x="6293" y="12263"/>
                  </a:lnTo>
                  <a:lnTo>
                    <a:pt x="5970" y="12909"/>
                  </a:lnTo>
                  <a:lnTo>
                    <a:pt x="7584" y="12909"/>
                  </a:lnTo>
                  <a:lnTo>
                    <a:pt x="6777" y="13070"/>
                  </a:lnTo>
                  <a:lnTo>
                    <a:pt x="6615" y="13070"/>
                  </a:lnTo>
                  <a:lnTo>
                    <a:pt x="6293" y="13554"/>
                  </a:lnTo>
                  <a:lnTo>
                    <a:pt x="5809" y="13554"/>
                  </a:lnTo>
                  <a:lnTo>
                    <a:pt x="5809" y="13393"/>
                  </a:lnTo>
                  <a:lnTo>
                    <a:pt x="5970" y="13231"/>
                  </a:lnTo>
                  <a:lnTo>
                    <a:pt x="5809" y="13070"/>
                  </a:lnTo>
                  <a:lnTo>
                    <a:pt x="5809" y="12909"/>
                  </a:lnTo>
                  <a:lnTo>
                    <a:pt x="5325" y="12425"/>
                  </a:lnTo>
                  <a:lnTo>
                    <a:pt x="5002" y="12747"/>
                  </a:lnTo>
                  <a:lnTo>
                    <a:pt x="4518" y="12747"/>
                  </a:lnTo>
                  <a:lnTo>
                    <a:pt x="3388" y="12909"/>
                  </a:lnTo>
                  <a:lnTo>
                    <a:pt x="2582" y="12909"/>
                  </a:lnTo>
                  <a:lnTo>
                    <a:pt x="2259" y="13070"/>
                  </a:lnTo>
                  <a:lnTo>
                    <a:pt x="1936" y="13231"/>
                  </a:lnTo>
                  <a:lnTo>
                    <a:pt x="1452" y="13393"/>
                  </a:lnTo>
                  <a:lnTo>
                    <a:pt x="1291" y="13715"/>
                  </a:lnTo>
                  <a:lnTo>
                    <a:pt x="1452" y="13877"/>
                  </a:lnTo>
                  <a:lnTo>
                    <a:pt x="1775" y="14038"/>
                  </a:lnTo>
                  <a:lnTo>
                    <a:pt x="2098" y="14361"/>
                  </a:lnTo>
                  <a:lnTo>
                    <a:pt x="1452" y="14361"/>
                  </a:lnTo>
                  <a:lnTo>
                    <a:pt x="1614" y="14199"/>
                  </a:lnTo>
                  <a:lnTo>
                    <a:pt x="1452" y="14199"/>
                  </a:lnTo>
                  <a:lnTo>
                    <a:pt x="1130" y="14361"/>
                  </a:lnTo>
                  <a:lnTo>
                    <a:pt x="968" y="14199"/>
                  </a:lnTo>
                  <a:lnTo>
                    <a:pt x="0" y="14522"/>
                  </a:lnTo>
                  <a:lnTo>
                    <a:pt x="161" y="14522"/>
                  </a:lnTo>
                  <a:lnTo>
                    <a:pt x="646" y="14683"/>
                  </a:lnTo>
                  <a:lnTo>
                    <a:pt x="807" y="14683"/>
                  </a:lnTo>
                  <a:lnTo>
                    <a:pt x="807" y="14845"/>
                  </a:lnTo>
                  <a:lnTo>
                    <a:pt x="807" y="15006"/>
                  </a:lnTo>
                  <a:lnTo>
                    <a:pt x="484" y="15168"/>
                  </a:lnTo>
                  <a:lnTo>
                    <a:pt x="0" y="15490"/>
                  </a:lnTo>
                  <a:lnTo>
                    <a:pt x="484" y="15974"/>
                  </a:lnTo>
                  <a:lnTo>
                    <a:pt x="484" y="15813"/>
                  </a:lnTo>
                  <a:lnTo>
                    <a:pt x="646" y="15813"/>
                  </a:lnTo>
                  <a:lnTo>
                    <a:pt x="1130" y="15974"/>
                  </a:lnTo>
                  <a:lnTo>
                    <a:pt x="484" y="15974"/>
                  </a:lnTo>
                  <a:lnTo>
                    <a:pt x="807" y="16297"/>
                  </a:lnTo>
                  <a:lnTo>
                    <a:pt x="1291" y="16297"/>
                  </a:lnTo>
                  <a:lnTo>
                    <a:pt x="1775" y="16136"/>
                  </a:lnTo>
                  <a:lnTo>
                    <a:pt x="1614" y="16458"/>
                  </a:lnTo>
                  <a:lnTo>
                    <a:pt x="1936" y="16458"/>
                  </a:lnTo>
                  <a:lnTo>
                    <a:pt x="2259" y="16297"/>
                  </a:lnTo>
                  <a:lnTo>
                    <a:pt x="1936" y="16297"/>
                  </a:lnTo>
                  <a:lnTo>
                    <a:pt x="2098" y="16136"/>
                  </a:lnTo>
                  <a:lnTo>
                    <a:pt x="2420" y="15974"/>
                  </a:lnTo>
                  <a:lnTo>
                    <a:pt x="3550" y="15813"/>
                  </a:lnTo>
                  <a:lnTo>
                    <a:pt x="4518" y="15813"/>
                  </a:lnTo>
                  <a:lnTo>
                    <a:pt x="4679" y="15652"/>
                  </a:lnTo>
                  <a:lnTo>
                    <a:pt x="4518" y="15490"/>
                  </a:lnTo>
                  <a:lnTo>
                    <a:pt x="4518" y="15490"/>
                  </a:lnTo>
                  <a:lnTo>
                    <a:pt x="5002" y="15652"/>
                  </a:lnTo>
                  <a:lnTo>
                    <a:pt x="5163" y="15652"/>
                  </a:lnTo>
                  <a:lnTo>
                    <a:pt x="4518" y="15168"/>
                  </a:lnTo>
                  <a:lnTo>
                    <a:pt x="4841" y="15006"/>
                  </a:lnTo>
                  <a:lnTo>
                    <a:pt x="5163" y="15006"/>
                  </a:lnTo>
                  <a:lnTo>
                    <a:pt x="5647" y="15329"/>
                  </a:lnTo>
                  <a:lnTo>
                    <a:pt x="5970" y="15490"/>
                  </a:lnTo>
                  <a:lnTo>
                    <a:pt x="6131" y="15490"/>
                  </a:lnTo>
                  <a:lnTo>
                    <a:pt x="6293" y="15006"/>
                  </a:lnTo>
                  <a:lnTo>
                    <a:pt x="5970" y="15006"/>
                  </a:lnTo>
                  <a:lnTo>
                    <a:pt x="5970" y="14845"/>
                  </a:lnTo>
                  <a:lnTo>
                    <a:pt x="6293" y="14522"/>
                  </a:lnTo>
                  <a:lnTo>
                    <a:pt x="6454" y="14361"/>
                  </a:lnTo>
                  <a:lnTo>
                    <a:pt x="6454" y="14199"/>
                  </a:lnTo>
                  <a:lnTo>
                    <a:pt x="6777" y="14038"/>
                  </a:lnTo>
                  <a:lnTo>
                    <a:pt x="6615" y="13877"/>
                  </a:lnTo>
                  <a:lnTo>
                    <a:pt x="6454" y="13715"/>
                  </a:lnTo>
                  <a:lnTo>
                    <a:pt x="6615" y="13554"/>
                  </a:lnTo>
                  <a:lnTo>
                    <a:pt x="6777" y="13393"/>
                  </a:lnTo>
                  <a:lnTo>
                    <a:pt x="6938" y="13393"/>
                  </a:lnTo>
                  <a:lnTo>
                    <a:pt x="7261" y="13554"/>
                  </a:lnTo>
                  <a:lnTo>
                    <a:pt x="7745" y="14038"/>
                  </a:lnTo>
                  <a:lnTo>
                    <a:pt x="7906" y="14522"/>
                  </a:lnTo>
                  <a:lnTo>
                    <a:pt x="7422" y="14845"/>
                  </a:lnTo>
                  <a:lnTo>
                    <a:pt x="7261" y="15006"/>
                  </a:lnTo>
                  <a:lnTo>
                    <a:pt x="7261" y="15168"/>
                  </a:lnTo>
                  <a:lnTo>
                    <a:pt x="7422" y="15006"/>
                  </a:lnTo>
                  <a:lnTo>
                    <a:pt x="7745" y="14683"/>
                  </a:lnTo>
                  <a:lnTo>
                    <a:pt x="7745" y="14683"/>
                  </a:lnTo>
                  <a:lnTo>
                    <a:pt x="7584" y="15329"/>
                  </a:lnTo>
                  <a:lnTo>
                    <a:pt x="7261" y="15813"/>
                  </a:lnTo>
                  <a:lnTo>
                    <a:pt x="6615" y="16136"/>
                  </a:lnTo>
                  <a:lnTo>
                    <a:pt x="5809" y="16620"/>
                  </a:lnTo>
                  <a:lnTo>
                    <a:pt x="6454" y="17426"/>
                  </a:lnTo>
                  <a:lnTo>
                    <a:pt x="6938" y="18556"/>
                  </a:lnTo>
                  <a:lnTo>
                    <a:pt x="7261" y="19685"/>
                  </a:lnTo>
                  <a:lnTo>
                    <a:pt x="7261" y="20815"/>
                  </a:lnTo>
                  <a:lnTo>
                    <a:pt x="7100" y="23396"/>
                  </a:lnTo>
                  <a:lnTo>
                    <a:pt x="6938" y="25655"/>
                  </a:lnTo>
                  <a:lnTo>
                    <a:pt x="6777" y="26785"/>
                  </a:lnTo>
                  <a:lnTo>
                    <a:pt x="6938" y="27753"/>
                  </a:lnTo>
                  <a:lnTo>
                    <a:pt x="7100" y="28559"/>
                  </a:lnTo>
                  <a:lnTo>
                    <a:pt x="7422" y="29205"/>
                  </a:lnTo>
                  <a:lnTo>
                    <a:pt x="8229" y="29689"/>
                  </a:lnTo>
                  <a:lnTo>
                    <a:pt x="9197" y="30012"/>
                  </a:lnTo>
                  <a:lnTo>
                    <a:pt x="10488" y="29850"/>
                  </a:lnTo>
                  <a:lnTo>
                    <a:pt x="12263" y="29528"/>
                  </a:lnTo>
                  <a:lnTo>
                    <a:pt x="12585" y="31464"/>
                  </a:lnTo>
                  <a:lnTo>
                    <a:pt x="12747" y="33077"/>
                  </a:lnTo>
                  <a:lnTo>
                    <a:pt x="12908" y="35820"/>
                  </a:lnTo>
                  <a:lnTo>
                    <a:pt x="12908" y="37918"/>
                  </a:lnTo>
                  <a:lnTo>
                    <a:pt x="13069" y="39370"/>
                  </a:lnTo>
                  <a:lnTo>
                    <a:pt x="13231" y="39854"/>
                  </a:lnTo>
                  <a:lnTo>
                    <a:pt x="13392" y="40176"/>
                  </a:lnTo>
                  <a:lnTo>
                    <a:pt x="13876" y="40499"/>
                  </a:lnTo>
                  <a:lnTo>
                    <a:pt x="14522" y="40661"/>
                  </a:lnTo>
                  <a:lnTo>
                    <a:pt x="16458" y="40983"/>
                  </a:lnTo>
                  <a:lnTo>
                    <a:pt x="19523" y="40983"/>
                  </a:lnTo>
                  <a:lnTo>
                    <a:pt x="19685" y="40176"/>
                  </a:lnTo>
                  <a:lnTo>
                    <a:pt x="19846" y="40015"/>
                  </a:lnTo>
                  <a:lnTo>
                    <a:pt x="20007" y="40176"/>
                  </a:lnTo>
                  <a:lnTo>
                    <a:pt x="20169" y="40661"/>
                  </a:lnTo>
                  <a:lnTo>
                    <a:pt x="20492" y="40983"/>
                  </a:lnTo>
                  <a:lnTo>
                    <a:pt x="20492" y="40338"/>
                  </a:lnTo>
                  <a:lnTo>
                    <a:pt x="20492" y="40176"/>
                  </a:lnTo>
                  <a:lnTo>
                    <a:pt x="20814" y="40499"/>
                  </a:lnTo>
                  <a:lnTo>
                    <a:pt x="20976" y="40661"/>
                  </a:lnTo>
                  <a:lnTo>
                    <a:pt x="21137" y="40822"/>
                  </a:lnTo>
                  <a:lnTo>
                    <a:pt x="21298" y="40499"/>
                  </a:lnTo>
                  <a:lnTo>
                    <a:pt x="21460" y="39692"/>
                  </a:lnTo>
                  <a:lnTo>
                    <a:pt x="22105" y="40015"/>
                  </a:lnTo>
                  <a:lnTo>
                    <a:pt x="22589" y="40015"/>
                  </a:lnTo>
                  <a:lnTo>
                    <a:pt x="22912" y="39692"/>
                  </a:lnTo>
                  <a:lnTo>
                    <a:pt x="23234" y="39370"/>
                  </a:lnTo>
                  <a:lnTo>
                    <a:pt x="23396" y="39047"/>
                  </a:lnTo>
                  <a:lnTo>
                    <a:pt x="23880" y="39047"/>
                  </a:lnTo>
                  <a:lnTo>
                    <a:pt x="24203" y="39370"/>
                  </a:lnTo>
                  <a:lnTo>
                    <a:pt x="24848" y="40338"/>
                  </a:lnTo>
                  <a:lnTo>
                    <a:pt x="24848" y="39692"/>
                  </a:lnTo>
                  <a:lnTo>
                    <a:pt x="25009" y="39370"/>
                  </a:lnTo>
                  <a:lnTo>
                    <a:pt x="25332" y="39208"/>
                  </a:lnTo>
                  <a:lnTo>
                    <a:pt x="25655" y="39208"/>
                  </a:lnTo>
                  <a:lnTo>
                    <a:pt x="25977" y="39047"/>
                  </a:lnTo>
                  <a:lnTo>
                    <a:pt x="26300" y="38886"/>
                  </a:lnTo>
                  <a:lnTo>
                    <a:pt x="26300" y="38402"/>
                  </a:lnTo>
                  <a:lnTo>
                    <a:pt x="26139" y="37434"/>
                  </a:lnTo>
                  <a:lnTo>
                    <a:pt x="26461" y="36950"/>
                  </a:lnTo>
                  <a:lnTo>
                    <a:pt x="26623" y="36788"/>
                  </a:lnTo>
                  <a:lnTo>
                    <a:pt x="26945" y="36950"/>
                  </a:lnTo>
                  <a:lnTo>
                    <a:pt x="27268" y="37272"/>
                  </a:lnTo>
                  <a:lnTo>
                    <a:pt x="27268" y="37595"/>
                  </a:lnTo>
                  <a:lnTo>
                    <a:pt x="27268" y="37918"/>
                  </a:lnTo>
                  <a:lnTo>
                    <a:pt x="26945" y="38079"/>
                  </a:lnTo>
                  <a:lnTo>
                    <a:pt x="26300" y="37756"/>
                  </a:lnTo>
                  <a:lnTo>
                    <a:pt x="26300" y="37756"/>
                  </a:lnTo>
                  <a:lnTo>
                    <a:pt x="26623" y="38402"/>
                  </a:lnTo>
                  <a:lnTo>
                    <a:pt x="26945" y="38886"/>
                  </a:lnTo>
                  <a:lnTo>
                    <a:pt x="27107" y="39047"/>
                  </a:lnTo>
                  <a:lnTo>
                    <a:pt x="27430" y="39047"/>
                  </a:lnTo>
                  <a:lnTo>
                    <a:pt x="27591" y="38886"/>
                  </a:lnTo>
                  <a:lnTo>
                    <a:pt x="27752" y="38563"/>
                  </a:lnTo>
                  <a:lnTo>
                    <a:pt x="27752" y="37756"/>
                  </a:lnTo>
                  <a:lnTo>
                    <a:pt x="27914" y="38240"/>
                  </a:lnTo>
                  <a:lnTo>
                    <a:pt x="28236" y="38724"/>
                  </a:lnTo>
                  <a:lnTo>
                    <a:pt x="28559" y="38886"/>
                  </a:lnTo>
                  <a:lnTo>
                    <a:pt x="28720" y="38724"/>
                  </a:lnTo>
                  <a:lnTo>
                    <a:pt x="28882" y="38563"/>
                  </a:lnTo>
                  <a:lnTo>
                    <a:pt x="29043" y="38402"/>
                  </a:lnTo>
                  <a:lnTo>
                    <a:pt x="29043" y="38079"/>
                  </a:lnTo>
                  <a:lnTo>
                    <a:pt x="28720" y="37756"/>
                  </a:lnTo>
                  <a:lnTo>
                    <a:pt x="27430" y="36788"/>
                  </a:lnTo>
                  <a:lnTo>
                    <a:pt x="26945" y="36304"/>
                  </a:lnTo>
                  <a:lnTo>
                    <a:pt x="26784" y="35981"/>
                  </a:lnTo>
                  <a:lnTo>
                    <a:pt x="26784" y="35659"/>
                  </a:lnTo>
                  <a:lnTo>
                    <a:pt x="26784" y="35497"/>
                  </a:lnTo>
                  <a:lnTo>
                    <a:pt x="27268" y="35175"/>
                  </a:lnTo>
                  <a:lnTo>
                    <a:pt x="27752" y="35175"/>
                  </a:lnTo>
                  <a:lnTo>
                    <a:pt x="28236" y="35497"/>
                  </a:lnTo>
                  <a:lnTo>
                    <a:pt x="28398" y="35659"/>
                  </a:lnTo>
                  <a:lnTo>
                    <a:pt x="28559" y="35820"/>
                  </a:lnTo>
                  <a:lnTo>
                    <a:pt x="28559" y="36143"/>
                  </a:lnTo>
                  <a:lnTo>
                    <a:pt x="28236" y="36304"/>
                  </a:lnTo>
                  <a:lnTo>
                    <a:pt x="28882" y="36304"/>
                  </a:lnTo>
                  <a:lnTo>
                    <a:pt x="29204" y="36465"/>
                  </a:lnTo>
                  <a:lnTo>
                    <a:pt x="29204" y="36788"/>
                  </a:lnTo>
                  <a:lnTo>
                    <a:pt x="29204" y="37272"/>
                  </a:lnTo>
                  <a:lnTo>
                    <a:pt x="29204" y="38079"/>
                  </a:lnTo>
                  <a:lnTo>
                    <a:pt x="29527" y="38240"/>
                  </a:lnTo>
                  <a:lnTo>
                    <a:pt x="29850" y="38079"/>
                  </a:lnTo>
                  <a:lnTo>
                    <a:pt x="30172" y="38240"/>
                  </a:lnTo>
                  <a:lnTo>
                    <a:pt x="30172" y="37918"/>
                  </a:lnTo>
                  <a:lnTo>
                    <a:pt x="29850" y="36950"/>
                  </a:lnTo>
                  <a:lnTo>
                    <a:pt x="30334" y="36627"/>
                  </a:lnTo>
                  <a:lnTo>
                    <a:pt x="30657" y="36627"/>
                  </a:lnTo>
                  <a:lnTo>
                    <a:pt x="30818" y="36788"/>
                  </a:lnTo>
                  <a:lnTo>
                    <a:pt x="30979" y="37111"/>
                  </a:lnTo>
                  <a:lnTo>
                    <a:pt x="30818" y="37595"/>
                  </a:lnTo>
                  <a:lnTo>
                    <a:pt x="30818" y="37434"/>
                  </a:lnTo>
                  <a:lnTo>
                    <a:pt x="30657" y="37111"/>
                  </a:lnTo>
                  <a:lnTo>
                    <a:pt x="30495" y="37272"/>
                  </a:lnTo>
                  <a:lnTo>
                    <a:pt x="30334" y="37434"/>
                  </a:lnTo>
                  <a:lnTo>
                    <a:pt x="30495" y="37918"/>
                  </a:lnTo>
                  <a:lnTo>
                    <a:pt x="30818" y="38240"/>
                  </a:lnTo>
                  <a:lnTo>
                    <a:pt x="30979" y="38402"/>
                  </a:lnTo>
                  <a:lnTo>
                    <a:pt x="31302" y="38563"/>
                  </a:lnTo>
                  <a:lnTo>
                    <a:pt x="31625" y="37918"/>
                  </a:lnTo>
                  <a:lnTo>
                    <a:pt x="31786" y="37756"/>
                  </a:lnTo>
                  <a:lnTo>
                    <a:pt x="32109" y="37756"/>
                  </a:lnTo>
                  <a:lnTo>
                    <a:pt x="32270" y="38079"/>
                  </a:lnTo>
                  <a:lnTo>
                    <a:pt x="32270" y="38724"/>
                  </a:lnTo>
                  <a:lnTo>
                    <a:pt x="32593" y="38563"/>
                  </a:lnTo>
                  <a:lnTo>
                    <a:pt x="32754" y="38240"/>
                  </a:lnTo>
                  <a:lnTo>
                    <a:pt x="32754" y="37918"/>
                  </a:lnTo>
                  <a:lnTo>
                    <a:pt x="32593" y="37595"/>
                  </a:lnTo>
                  <a:lnTo>
                    <a:pt x="32431" y="37111"/>
                  </a:lnTo>
                  <a:lnTo>
                    <a:pt x="32431" y="36788"/>
                  </a:lnTo>
                  <a:lnTo>
                    <a:pt x="32754" y="36465"/>
                  </a:lnTo>
                  <a:lnTo>
                    <a:pt x="33077" y="36788"/>
                  </a:lnTo>
                  <a:lnTo>
                    <a:pt x="33077" y="37111"/>
                  </a:lnTo>
                  <a:lnTo>
                    <a:pt x="33238" y="37595"/>
                  </a:lnTo>
                  <a:lnTo>
                    <a:pt x="33399" y="37918"/>
                  </a:lnTo>
                  <a:lnTo>
                    <a:pt x="33884" y="37918"/>
                  </a:lnTo>
                  <a:lnTo>
                    <a:pt x="34206" y="37434"/>
                  </a:lnTo>
                  <a:lnTo>
                    <a:pt x="34368" y="36950"/>
                  </a:lnTo>
                  <a:lnTo>
                    <a:pt x="34690" y="35820"/>
                  </a:lnTo>
                  <a:lnTo>
                    <a:pt x="35013" y="35497"/>
                  </a:lnTo>
                  <a:lnTo>
                    <a:pt x="35336" y="35175"/>
                  </a:lnTo>
                  <a:lnTo>
                    <a:pt x="35820" y="35336"/>
                  </a:lnTo>
                  <a:lnTo>
                    <a:pt x="36304" y="35820"/>
                  </a:lnTo>
                  <a:lnTo>
                    <a:pt x="36142" y="35659"/>
                  </a:lnTo>
                  <a:lnTo>
                    <a:pt x="35820" y="35820"/>
                  </a:lnTo>
                  <a:lnTo>
                    <a:pt x="35336" y="36143"/>
                  </a:lnTo>
                  <a:lnTo>
                    <a:pt x="35174" y="36627"/>
                  </a:lnTo>
                  <a:lnTo>
                    <a:pt x="35013" y="37272"/>
                  </a:lnTo>
                  <a:lnTo>
                    <a:pt x="35013" y="38240"/>
                  </a:lnTo>
                  <a:lnTo>
                    <a:pt x="35174" y="38240"/>
                  </a:lnTo>
                  <a:lnTo>
                    <a:pt x="35336" y="37918"/>
                  </a:lnTo>
                  <a:lnTo>
                    <a:pt x="35497" y="37756"/>
                  </a:lnTo>
                  <a:lnTo>
                    <a:pt x="35658" y="37756"/>
                  </a:lnTo>
                  <a:lnTo>
                    <a:pt x="36304" y="37595"/>
                  </a:lnTo>
                  <a:lnTo>
                    <a:pt x="38079" y="37595"/>
                  </a:lnTo>
                  <a:lnTo>
                    <a:pt x="39047" y="37434"/>
                  </a:lnTo>
                  <a:lnTo>
                    <a:pt x="39531" y="37272"/>
                  </a:lnTo>
                  <a:lnTo>
                    <a:pt x="39692" y="37111"/>
                  </a:lnTo>
                  <a:lnTo>
                    <a:pt x="39692" y="36788"/>
                  </a:lnTo>
                  <a:lnTo>
                    <a:pt x="39531" y="36465"/>
                  </a:lnTo>
                  <a:lnTo>
                    <a:pt x="39369" y="36143"/>
                  </a:lnTo>
                  <a:lnTo>
                    <a:pt x="39692" y="35820"/>
                  </a:lnTo>
                  <a:lnTo>
                    <a:pt x="40338" y="35820"/>
                  </a:lnTo>
                  <a:lnTo>
                    <a:pt x="40660" y="35981"/>
                  </a:lnTo>
                  <a:lnTo>
                    <a:pt x="41144" y="36627"/>
                  </a:lnTo>
                  <a:lnTo>
                    <a:pt x="41628" y="37111"/>
                  </a:lnTo>
                  <a:lnTo>
                    <a:pt x="42112" y="37595"/>
                  </a:lnTo>
                  <a:lnTo>
                    <a:pt x="42435" y="37595"/>
                  </a:lnTo>
                  <a:lnTo>
                    <a:pt x="42596" y="37272"/>
                  </a:lnTo>
                  <a:lnTo>
                    <a:pt x="42919" y="36788"/>
                  </a:lnTo>
                  <a:lnTo>
                    <a:pt x="43242" y="35175"/>
                  </a:lnTo>
                  <a:lnTo>
                    <a:pt x="43726" y="36950"/>
                  </a:lnTo>
                  <a:lnTo>
                    <a:pt x="43726" y="37111"/>
                  </a:lnTo>
                  <a:lnTo>
                    <a:pt x="43887" y="36950"/>
                  </a:lnTo>
                  <a:lnTo>
                    <a:pt x="43887" y="36304"/>
                  </a:lnTo>
                  <a:lnTo>
                    <a:pt x="44049" y="36143"/>
                  </a:lnTo>
                  <a:lnTo>
                    <a:pt x="44371" y="36143"/>
                  </a:lnTo>
                  <a:lnTo>
                    <a:pt x="44371" y="36950"/>
                  </a:lnTo>
                  <a:lnTo>
                    <a:pt x="44533" y="37595"/>
                  </a:lnTo>
                  <a:lnTo>
                    <a:pt x="44694" y="37756"/>
                  </a:lnTo>
                  <a:lnTo>
                    <a:pt x="44694" y="37111"/>
                  </a:lnTo>
                  <a:lnTo>
                    <a:pt x="44855" y="37272"/>
                  </a:lnTo>
                  <a:lnTo>
                    <a:pt x="45178" y="37434"/>
                  </a:lnTo>
                  <a:lnTo>
                    <a:pt x="45339" y="37111"/>
                  </a:lnTo>
                  <a:lnTo>
                    <a:pt x="45501" y="36788"/>
                  </a:lnTo>
                  <a:lnTo>
                    <a:pt x="45662" y="37111"/>
                  </a:lnTo>
                  <a:lnTo>
                    <a:pt x="45823" y="36950"/>
                  </a:lnTo>
                  <a:lnTo>
                    <a:pt x="45985" y="36788"/>
                  </a:lnTo>
                  <a:lnTo>
                    <a:pt x="45985" y="36304"/>
                  </a:lnTo>
                  <a:lnTo>
                    <a:pt x="45823" y="35820"/>
                  </a:lnTo>
                  <a:lnTo>
                    <a:pt x="45823" y="35336"/>
                  </a:lnTo>
                  <a:lnTo>
                    <a:pt x="46146" y="35497"/>
                  </a:lnTo>
                  <a:lnTo>
                    <a:pt x="46469" y="35336"/>
                  </a:lnTo>
                  <a:lnTo>
                    <a:pt x="46630" y="34691"/>
                  </a:lnTo>
                  <a:lnTo>
                    <a:pt x="46630" y="34529"/>
                  </a:lnTo>
                  <a:lnTo>
                    <a:pt x="46791" y="34691"/>
                  </a:lnTo>
                  <a:lnTo>
                    <a:pt x="47437" y="36143"/>
                  </a:lnTo>
                  <a:lnTo>
                    <a:pt x="47598" y="35497"/>
                  </a:lnTo>
                  <a:lnTo>
                    <a:pt x="47760" y="35175"/>
                  </a:lnTo>
                  <a:lnTo>
                    <a:pt x="48405" y="35175"/>
                  </a:lnTo>
                  <a:lnTo>
                    <a:pt x="49050" y="35497"/>
                  </a:lnTo>
                  <a:lnTo>
                    <a:pt x="49696" y="35659"/>
                  </a:lnTo>
                  <a:lnTo>
                    <a:pt x="50180" y="35820"/>
                  </a:lnTo>
                  <a:lnTo>
                    <a:pt x="50503" y="35820"/>
                  </a:lnTo>
                  <a:lnTo>
                    <a:pt x="50825" y="35659"/>
                  </a:lnTo>
                  <a:lnTo>
                    <a:pt x="50987" y="35336"/>
                  </a:lnTo>
                  <a:lnTo>
                    <a:pt x="51148" y="35013"/>
                  </a:lnTo>
                  <a:lnTo>
                    <a:pt x="51309" y="34852"/>
                  </a:lnTo>
                  <a:lnTo>
                    <a:pt x="51309" y="35013"/>
                  </a:lnTo>
                  <a:lnTo>
                    <a:pt x="51309" y="36143"/>
                  </a:lnTo>
                  <a:lnTo>
                    <a:pt x="51309" y="36788"/>
                  </a:lnTo>
                  <a:lnTo>
                    <a:pt x="51471" y="37111"/>
                  </a:lnTo>
                  <a:lnTo>
                    <a:pt x="51632" y="37111"/>
                  </a:lnTo>
                  <a:lnTo>
                    <a:pt x="51793" y="36950"/>
                  </a:lnTo>
                  <a:lnTo>
                    <a:pt x="52600" y="36304"/>
                  </a:lnTo>
                  <a:lnTo>
                    <a:pt x="52439" y="35659"/>
                  </a:lnTo>
                  <a:lnTo>
                    <a:pt x="52439" y="34852"/>
                  </a:lnTo>
                  <a:lnTo>
                    <a:pt x="52600" y="34691"/>
                  </a:lnTo>
                  <a:lnTo>
                    <a:pt x="52761" y="34691"/>
                  </a:lnTo>
                  <a:lnTo>
                    <a:pt x="52923" y="35013"/>
                  </a:lnTo>
                  <a:lnTo>
                    <a:pt x="53245" y="35497"/>
                  </a:lnTo>
                  <a:lnTo>
                    <a:pt x="53891" y="34852"/>
                  </a:lnTo>
                  <a:lnTo>
                    <a:pt x="54375" y="34368"/>
                  </a:lnTo>
                  <a:lnTo>
                    <a:pt x="54859" y="34045"/>
                  </a:lnTo>
                  <a:lnTo>
                    <a:pt x="55020" y="35013"/>
                  </a:lnTo>
                  <a:lnTo>
                    <a:pt x="55182" y="35175"/>
                  </a:lnTo>
                  <a:lnTo>
                    <a:pt x="55504" y="35336"/>
                  </a:lnTo>
                  <a:lnTo>
                    <a:pt x="55988" y="35336"/>
                  </a:lnTo>
                  <a:lnTo>
                    <a:pt x="56634" y="35013"/>
                  </a:lnTo>
                  <a:lnTo>
                    <a:pt x="57441" y="34691"/>
                  </a:lnTo>
                  <a:lnTo>
                    <a:pt x="58086" y="34529"/>
                  </a:lnTo>
                  <a:lnTo>
                    <a:pt x="58570" y="34529"/>
                  </a:lnTo>
                  <a:lnTo>
                    <a:pt x="58893" y="34691"/>
                  </a:lnTo>
                  <a:lnTo>
                    <a:pt x="59054" y="34852"/>
                  </a:lnTo>
                  <a:lnTo>
                    <a:pt x="59377" y="35175"/>
                  </a:lnTo>
                  <a:lnTo>
                    <a:pt x="59538" y="35336"/>
                  </a:lnTo>
                  <a:lnTo>
                    <a:pt x="59699" y="35013"/>
                  </a:lnTo>
                  <a:lnTo>
                    <a:pt x="59699" y="34207"/>
                  </a:lnTo>
                  <a:lnTo>
                    <a:pt x="60022" y="34691"/>
                  </a:lnTo>
                  <a:lnTo>
                    <a:pt x="60183" y="35013"/>
                  </a:lnTo>
                  <a:lnTo>
                    <a:pt x="60345" y="34852"/>
                  </a:lnTo>
                  <a:lnTo>
                    <a:pt x="60506" y="34368"/>
                  </a:lnTo>
                  <a:lnTo>
                    <a:pt x="60829" y="34852"/>
                  </a:lnTo>
                  <a:lnTo>
                    <a:pt x="61152" y="35175"/>
                  </a:lnTo>
                  <a:lnTo>
                    <a:pt x="61313" y="35013"/>
                  </a:lnTo>
                  <a:lnTo>
                    <a:pt x="61474" y="34852"/>
                  </a:lnTo>
                  <a:lnTo>
                    <a:pt x="61958" y="34045"/>
                  </a:lnTo>
                  <a:lnTo>
                    <a:pt x="62281" y="33884"/>
                  </a:lnTo>
                  <a:lnTo>
                    <a:pt x="62765" y="33723"/>
                  </a:lnTo>
                  <a:lnTo>
                    <a:pt x="62765" y="33723"/>
                  </a:lnTo>
                  <a:lnTo>
                    <a:pt x="62604" y="34207"/>
                  </a:lnTo>
                  <a:lnTo>
                    <a:pt x="62765" y="34529"/>
                  </a:lnTo>
                  <a:lnTo>
                    <a:pt x="63088" y="34529"/>
                  </a:lnTo>
                  <a:lnTo>
                    <a:pt x="63249" y="34691"/>
                  </a:lnTo>
                  <a:lnTo>
                    <a:pt x="63249" y="34852"/>
                  </a:lnTo>
                  <a:lnTo>
                    <a:pt x="63088" y="35336"/>
                  </a:lnTo>
                  <a:lnTo>
                    <a:pt x="62604" y="36143"/>
                  </a:lnTo>
                  <a:lnTo>
                    <a:pt x="63572" y="36304"/>
                  </a:lnTo>
                  <a:lnTo>
                    <a:pt x="64701" y="36304"/>
                  </a:lnTo>
                  <a:lnTo>
                    <a:pt x="64863" y="36143"/>
                  </a:lnTo>
                  <a:lnTo>
                    <a:pt x="65024" y="35820"/>
                  </a:lnTo>
                  <a:lnTo>
                    <a:pt x="65024" y="35175"/>
                  </a:lnTo>
                  <a:lnTo>
                    <a:pt x="65185" y="35497"/>
                  </a:lnTo>
                  <a:lnTo>
                    <a:pt x="65347" y="35659"/>
                  </a:lnTo>
                  <a:lnTo>
                    <a:pt x="65669" y="35336"/>
                  </a:lnTo>
                  <a:lnTo>
                    <a:pt x="65831" y="35175"/>
                  </a:lnTo>
                  <a:lnTo>
                    <a:pt x="65992" y="35175"/>
                  </a:lnTo>
                  <a:lnTo>
                    <a:pt x="66153" y="35336"/>
                  </a:lnTo>
                  <a:lnTo>
                    <a:pt x="66315" y="35659"/>
                  </a:lnTo>
                  <a:lnTo>
                    <a:pt x="66153" y="35820"/>
                  </a:lnTo>
                  <a:lnTo>
                    <a:pt x="65992" y="36143"/>
                  </a:lnTo>
                  <a:lnTo>
                    <a:pt x="66153" y="36143"/>
                  </a:lnTo>
                  <a:lnTo>
                    <a:pt x="66315" y="36304"/>
                  </a:lnTo>
                  <a:lnTo>
                    <a:pt x="66637" y="36143"/>
                  </a:lnTo>
                  <a:lnTo>
                    <a:pt x="66960" y="35981"/>
                  </a:lnTo>
                  <a:lnTo>
                    <a:pt x="67283" y="35497"/>
                  </a:lnTo>
                  <a:lnTo>
                    <a:pt x="67606" y="34691"/>
                  </a:lnTo>
                  <a:lnTo>
                    <a:pt x="67606" y="35497"/>
                  </a:lnTo>
                  <a:lnTo>
                    <a:pt x="67606" y="35659"/>
                  </a:lnTo>
                  <a:lnTo>
                    <a:pt x="67767" y="35820"/>
                  </a:lnTo>
                  <a:lnTo>
                    <a:pt x="68251" y="35820"/>
                  </a:lnTo>
                  <a:lnTo>
                    <a:pt x="68896" y="35659"/>
                  </a:lnTo>
                  <a:lnTo>
                    <a:pt x="69380" y="35336"/>
                  </a:lnTo>
                  <a:lnTo>
                    <a:pt x="69864" y="34852"/>
                  </a:lnTo>
                  <a:lnTo>
                    <a:pt x="70026" y="34368"/>
                  </a:lnTo>
                  <a:lnTo>
                    <a:pt x="70026" y="34045"/>
                  </a:lnTo>
                  <a:lnTo>
                    <a:pt x="70349" y="34045"/>
                  </a:lnTo>
                  <a:lnTo>
                    <a:pt x="70671" y="34368"/>
                  </a:lnTo>
                  <a:lnTo>
                    <a:pt x="70994" y="35336"/>
                  </a:lnTo>
                  <a:lnTo>
                    <a:pt x="71317" y="35659"/>
                  </a:lnTo>
                  <a:lnTo>
                    <a:pt x="71478" y="35981"/>
                  </a:lnTo>
                  <a:lnTo>
                    <a:pt x="71801" y="35981"/>
                  </a:lnTo>
                  <a:lnTo>
                    <a:pt x="72285" y="35497"/>
                  </a:lnTo>
                  <a:lnTo>
                    <a:pt x="71801" y="35336"/>
                  </a:lnTo>
                  <a:lnTo>
                    <a:pt x="71639" y="35013"/>
                  </a:lnTo>
                  <a:lnTo>
                    <a:pt x="71639" y="34852"/>
                  </a:lnTo>
                  <a:lnTo>
                    <a:pt x="71801" y="34691"/>
                  </a:lnTo>
                  <a:lnTo>
                    <a:pt x="71962" y="34529"/>
                  </a:lnTo>
                  <a:lnTo>
                    <a:pt x="72285" y="34529"/>
                  </a:lnTo>
                  <a:lnTo>
                    <a:pt x="72607" y="34691"/>
                  </a:lnTo>
                  <a:lnTo>
                    <a:pt x="72607" y="35013"/>
                  </a:lnTo>
                  <a:lnTo>
                    <a:pt x="72769" y="34207"/>
                  </a:lnTo>
                  <a:lnTo>
                    <a:pt x="72930" y="34045"/>
                  </a:lnTo>
                  <a:lnTo>
                    <a:pt x="73253" y="35175"/>
                  </a:lnTo>
                  <a:lnTo>
                    <a:pt x="73576" y="34045"/>
                  </a:lnTo>
                  <a:lnTo>
                    <a:pt x="73737" y="34045"/>
                  </a:lnTo>
                  <a:lnTo>
                    <a:pt x="73737" y="34368"/>
                  </a:lnTo>
                  <a:lnTo>
                    <a:pt x="73898" y="34691"/>
                  </a:lnTo>
                  <a:lnTo>
                    <a:pt x="74060" y="34852"/>
                  </a:lnTo>
                  <a:lnTo>
                    <a:pt x="74382" y="35013"/>
                  </a:lnTo>
                  <a:lnTo>
                    <a:pt x="74705" y="34852"/>
                  </a:lnTo>
                  <a:lnTo>
                    <a:pt x="74866" y="35497"/>
                  </a:lnTo>
                  <a:lnTo>
                    <a:pt x="74866" y="35336"/>
                  </a:lnTo>
                  <a:lnTo>
                    <a:pt x="75028" y="34691"/>
                  </a:lnTo>
                  <a:lnTo>
                    <a:pt x="75189" y="34529"/>
                  </a:lnTo>
                  <a:lnTo>
                    <a:pt x="75350" y="34368"/>
                  </a:lnTo>
                  <a:lnTo>
                    <a:pt x="75350" y="35336"/>
                  </a:lnTo>
                  <a:lnTo>
                    <a:pt x="75350" y="35497"/>
                  </a:lnTo>
                  <a:lnTo>
                    <a:pt x="75512" y="35659"/>
                  </a:lnTo>
                  <a:lnTo>
                    <a:pt x="76157" y="35497"/>
                  </a:lnTo>
                  <a:lnTo>
                    <a:pt x="76964" y="35497"/>
                  </a:lnTo>
                  <a:lnTo>
                    <a:pt x="77125" y="34529"/>
                  </a:lnTo>
                  <a:lnTo>
                    <a:pt x="77448" y="34045"/>
                  </a:lnTo>
                  <a:lnTo>
                    <a:pt x="77609" y="34045"/>
                  </a:lnTo>
                  <a:lnTo>
                    <a:pt x="77932" y="34368"/>
                  </a:lnTo>
                  <a:lnTo>
                    <a:pt x="78416" y="34691"/>
                  </a:lnTo>
                  <a:lnTo>
                    <a:pt x="78739" y="34852"/>
                  </a:lnTo>
                  <a:lnTo>
                    <a:pt x="78900" y="34852"/>
                  </a:lnTo>
                  <a:lnTo>
                    <a:pt x="78900" y="34691"/>
                  </a:lnTo>
                  <a:lnTo>
                    <a:pt x="79223" y="34045"/>
                  </a:lnTo>
                  <a:lnTo>
                    <a:pt x="79384" y="34529"/>
                  </a:lnTo>
                  <a:lnTo>
                    <a:pt x="79707" y="35013"/>
                  </a:lnTo>
                  <a:lnTo>
                    <a:pt x="80029" y="35175"/>
                  </a:lnTo>
                  <a:lnTo>
                    <a:pt x="80352" y="35175"/>
                  </a:lnTo>
                  <a:lnTo>
                    <a:pt x="80998" y="35013"/>
                  </a:lnTo>
                  <a:lnTo>
                    <a:pt x="81804" y="34529"/>
                  </a:lnTo>
                  <a:lnTo>
                    <a:pt x="82450" y="34045"/>
                  </a:lnTo>
                  <a:lnTo>
                    <a:pt x="83095" y="33723"/>
                  </a:lnTo>
                  <a:lnTo>
                    <a:pt x="83256" y="33723"/>
                  </a:lnTo>
                  <a:lnTo>
                    <a:pt x="83579" y="33884"/>
                  </a:lnTo>
                  <a:lnTo>
                    <a:pt x="83741" y="34207"/>
                  </a:lnTo>
                  <a:lnTo>
                    <a:pt x="83902" y="34691"/>
                  </a:lnTo>
                  <a:lnTo>
                    <a:pt x="84063" y="34368"/>
                  </a:lnTo>
                  <a:lnTo>
                    <a:pt x="84225" y="34368"/>
                  </a:lnTo>
                  <a:lnTo>
                    <a:pt x="84386" y="34691"/>
                  </a:lnTo>
                  <a:lnTo>
                    <a:pt x="84547" y="35013"/>
                  </a:lnTo>
                  <a:lnTo>
                    <a:pt x="84709" y="35336"/>
                  </a:lnTo>
                  <a:lnTo>
                    <a:pt x="85031" y="35336"/>
                  </a:lnTo>
                  <a:lnTo>
                    <a:pt x="85515" y="35175"/>
                  </a:lnTo>
                  <a:lnTo>
                    <a:pt x="85193" y="34368"/>
                  </a:lnTo>
                  <a:lnTo>
                    <a:pt x="85354" y="34207"/>
                  </a:lnTo>
                  <a:lnTo>
                    <a:pt x="85838" y="34691"/>
                  </a:lnTo>
                  <a:lnTo>
                    <a:pt x="86322" y="35175"/>
                  </a:lnTo>
                  <a:lnTo>
                    <a:pt x="86161" y="34691"/>
                  </a:lnTo>
                  <a:lnTo>
                    <a:pt x="86322" y="34368"/>
                  </a:lnTo>
                  <a:lnTo>
                    <a:pt x="87290" y="34368"/>
                  </a:lnTo>
                  <a:lnTo>
                    <a:pt x="88420" y="34529"/>
                  </a:lnTo>
                  <a:lnTo>
                    <a:pt x="89065" y="34691"/>
                  </a:lnTo>
                  <a:lnTo>
                    <a:pt x="89549" y="34529"/>
                  </a:lnTo>
                  <a:lnTo>
                    <a:pt x="90033" y="34207"/>
                  </a:lnTo>
                  <a:lnTo>
                    <a:pt x="90356" y="34207"/>
                  </a:lnTo>
                  <a:lnTo>
                    <a:pt x="90679" y="34368"/>
                  </a:lnTo>
                  <a:lnTo>
                    <a:pt x="91163" y="34691"/>
                  </a:lnTo>
                  <a:lnTo>
                    <a:pt x="91485" y="34852"/>
                  </a:lnTo>
                  <a:lnTo>
                    <a:pt x="91969" y="35013"/>
                  </a:lnTo>
                  <a:lnTo>
                    <a:pt x="92453" y="34691"/>
                  </a:lnTo>
                  <a:lnTo>
                    <a:pt x="93099" y="33884"/>
                  </a:lnTo>
                  <a:lnTo>
                    <a:pt x="93422" y="34529"/>
                  </a:lnTo>
                  <a:lnTo>
                    <a:pt x="93744" y="34852"/>
                  </a:lnTo>
                  <a:lnTo>
                    <a:pt x="94067" y="34852"/>
                  </a:lnTo>
                  <a:lnTo>
                    <a:pt x="94228" y="34691"/>
                  </a:lnTo>
                  <a:lnTo>
                    <a:pt x="94551" y="34529"/>
                  </a:lnTo>
                  <a:lnTo>
                    <a:pt x="94712" y="34529"/>
                  </a:lnTo>
                  <a:lnTo>
                    <a:pt x="94874" y="35013"/>
                  </a:lnTo>
                  <a:lnTo>
                    <a:pt x="95196" y="34852"/>
                  </a:lnTo>
                  <a:lnTo>
                    <a:pt x="95358" y="34691"/>
                  </a:lnTo>
                  <a:lnTo>
                    <a:pt x="95519" y="34045"/>
                  </a:lnTo>
                  <a:lnTo>
                    <a:pt x="95519" y="33723"/>
                  </a:lnTo>
                  <a:lnTo>
                    <a:pt x="95842" y="33723"/>
                  </a:lnTo>
                  <a:lnTo>
                    <a:pt x="96164" y="33884"/>
                  </a:lnTo>
                  <a:lnTo>
                    <a:pt x="96164" y="34368"/>
                  </a:lnTo>
                  <a:lnTo>
                    <a:pt x="96326" y="34529"/>
                  </a:lnTo>
                  <a:lnTo>
                    <a:pt x="96648" y="33884"/>
                  </a:lnTo>
                  <a:lnTo>
                    <a:pt x="96971" y="33561"/>
                  </a:lnTo>
                  <a:lnTo>
                    <a:pt x="97294" y="33400"/>
                  </a:lnTo>
                  <a:lnTo>
                    <a:pt x="97617" y="33400"/>
                  </a:lnTo>
                  <a:lnTo>
                    <a:pt x="98101" y="33884"/>
                  </a:lnTo>
                  <a:lnTo>
                    <a:pt x="98101" y="33239"/>
                  </a:lnTo>
                  <a:lnTo>
                    <a:pt x="98101" y="32916"/>
                  </a:lnTo>
                  <a:lnTo>
                    <a:pt x="98262" y="32593"/>
                  </a:lnTo>
                  <a:lnTo>
                    <a:pt x="98423" y="32432"/>
                  </a:lnTo>
                  <a:lnTo>
                    <a:pt x="99069" y="32432"/>
                  </a:lnTo>
                  <a:lnTo>
                    <a:pt x="99714" y="32593"/>
                  </a:lnTo>
                  <a:lnTo>
                    <a:pt x="101328" y="33400"/>
                  </a:lnTo>
                  <a:lnTo>
                    <a:pt x="101812" y="33561"/>
                  </a:lnTo>
                  <a:lnTo>
                    <a:pt x="102134" y="33561"/>
                  </a:lnTo>
                  <a:lnTo>
                    <a:pt x="102134" y="33400"/>
                  </a:lnTo>
                  <a:lnTo>
                    <a:pt x="102134" y="32754"/>
                  </a:lnTo>
                  <a:lnTo>
                    <a:pt x="102134" y="32432"/>
                  </a:lnTo>
                  <a:lnTo>
                    <a:pt x="102296" y="32270"/>
                  </a:lnTo>
                  <a:lnTo>
                    <a:pt x="102457" y="32270"/>
                  </a:lnTo>
                  <a:lnTo>
                    <a:pt x="102618" y="32593"/>
                  </a:lnTo>
                  <a:lnTo>
                    <a:pt x="102780" y="32916"/>
                  </a:lnTo>
                  <a:lnTo>
                    <a:pt x="102618" y="33400"/>
                  </a:lnTo>
                  <a:lnTo>
                    <a:pt x="102457" y="33884"/>
                  </a:lnTo>
                  <a:lnTo>
                    <a:pt x="102941" y="33561"/>
                  </a:lnTo>
                  <a:lnTo>
                    <a:pt x="103102" y="33400"/>
                  </a:lnTo>
                  <a:lnTo>
                    <a:pt x="103102" y="32916"/>
                  </a:lnTo>
                  <a:lnTo>
                    <a:pt x="103102" y="32593"/>
                  </a:lnTo>
                  <a:lnTo>
                    <a:pt x="103102" y="32270"/>
                  </a:lnTo>
                  <a:lnTo>
                    <a:pt x="103102" y="31786"/>
                  </a:lnTo>
                  <a:lnTo>
                    <a:pt x="103264" y="31464"/>
                  </a:lnTo>
                  <a:lnTo>
                    <a:pt x="103587" y="31302"/>
                  </a:lnTo>
                  <a:lnTo>
                    <a:pt x="103264" y="33077"/>
                  </a:lnTo>
                  <a:lnTo>
                    <a:pt x="103425" y="33400"/>
                  </a:lnTo>
                  <a:lnTo>
                    <a:pt x="103425" y="33561"/>
                  </a:lnTo>
                  <a:lnTo>
                    <a:pt x="104232" y="32916"/>
                  </a:lnTo>
                  <a:lnTo>
                    <a:pt x="105523" y="31786"/>
                  </a:lnTo>
                  <a:lnTo>
                    <a:pt x="105523" y="32270"/>
                  </a:lnTo>
                  <a:lnTo>
                    <a:pt x="105523" y="32593"/>
                  </a:lnTo>
                  <a:lnTo>
                    <a:pt x="105200" y="32754"/>
                  </a:lnTo>
                  <a:lnTo>
                    <a:pt x="105039" y="32754"/>
                  </a:lnTo>
                  <a:lnTo>
                    <a:pt x="104877" y="32916"/>
                  </a:lnTo>
                  <a:lnTo>
                    <a:pt x="104716" y="33077"/>
                  </a:lnTo>
                  <a:lnTo>
                    <a:pt x="104716" y="33561"/>
                  </a:lnTo>
                  <a:lnTo>
                    <a:pt x="104877" y="34529"/>
                  </a:lnTo>
                  <a:lnTo>
                    <a:pt x="105200" y="33561"/>
                  </a:lnTo>
                  <a:lnTo>
                    <a:pt x="105523" y="34045"/>
                  </a:lnTo>
                  <a:lnTo>
                    <a:pt x="105684" y="34207"/>
                  </a:lnTo>
                  <a:lnTo>
                    <a:pt x="105845" y="34207"/>
                  </a:lnTo>
                  <a:lnTo>
                    <a:pt x="106007" y="33884"/>
                  </a:lnTo>
                  <a:lnTo>
                    <a:pt x="106007" y="33723"/>
                  </a:lnTo>
                  <a:lnTo>
                    <a:pt x="106329" y="33723"/>
                  </a:lnTo>
                  <a:lnTo>
                    <a:pt x="106652" y="33884"/>
                  </a:lnTo>
                  <a:lnTo>
                    <a:pt x="107136" y="34368"/>
                  </a:lnTo>
                  <a:lnTo>
                    <a:pt x="107298" y="33723"/>
                  </a:lnTo>
                  <a:lnTo>
                    <a:pt x="107459" y="33400"/>
                  </a:lnTo>
                  <a:lnTo>
                    <a:pt x="107620" y="33077"/>
                  </a:lnTo>
                  <a:lnTo>
                    <a:pt x="107943" y="33077"/>
                  </a:lnTo>
                  <a:lnTo>
                    <a:pt x="108104" y="32916"/>
                  </a:lnTo>
                  <a:lnTo>
                    <a:pt x="108266" y="32754"/>
                  </a:lnTo>
                  <a:lnTo>
                    <a:pt x="108427" y="32270"/>
                  </a:lnTo>
                  <a:lnTo>
                    <a:pt x="108427" y="31302"/>
                  </a:lnTo>
                  <a:lnTo>
                    <a:pt x="108588" y="31786"/>
                  </a:lnTo>
                  <a:lnTo>
                    <a:pt x="108588" y="32270"/>
                  </a:lnTo>
                  <a:lnTo>
                    <a:pt x="108427" y="33077"/>
                  </a:lnTo>
                  <a:lnTo>
                    <a:pt x="108427" y="33561"/>
                  </a:lnTo>
                  <a:lnTo>
                    <a:pt x="108427" y="33884"/>
                  </a:lnTo>
                  <a:lnTo>
                    <a:pt x="108588" y="34207"/>
                  </a:lnTo>
                  <a:lnTo>
                    <a:pt x="109072" y="34691"/>
                  </a:lnTo>
                  <a:lnTo>
                    <a:pt x="109072" y="34207"/>
                  </a:lnTo>
                  <a:lnTo>
                    <a:pt x="109072" y="33723"/>
                  </a:lnTo>
                  <a:lnTo>
                    <a:pt x="109072" y="32754"/>
                  </a:lnTo>
                  <a:lnTo>
                    <a:pt x="109072" y="32270"/>
                  </a:lnTo>
                  <a:lnTo>
                    <a:pt x="109234" y="31948"/>
                  </a:lnTo>
                  <a:lnTo>
                    <a:pt x="109395" y="31625"/>
                  </a:lnTo>
                  <a:lnTo>
                    <a:pt x="109879" y="31625"/>
                  </a:lnTo>
                  <a:lnTo>
                    <a:pt x="109879" y="32432"/>
                  </a:lnTo>
                  <a:lnTo>
                    <a:pt x="110041" y="32593"/>
                  </a:lnTo>
                  <a:lnTo>
                    <a:pt x="110202" y="32754"/>
                  </a:lnTo>
                  <a:lnTo>
                    <a:pt x="111654" y="32754"/>
                  </a:lnTo>
                  <a:lnTo>
                    <a:pt x="111977" y="32916"/>
                  </a:lnTo>
                  <a:lnTo>
                    <a:pt x="112138" y="33077"/>
                  </a:lnTo>
                  <a:lnTo>
                    <a:pt x="112138" y="33400"/>
                  </a:lnTo>
                  <a:lnTo>
                    <a:pt x="111977" y="34207"/>
                  </a:lnTo>
                  <a:lnTo>
                    <a:pt x="112461" y="33884"/>
                  </a:lnTo>
                  <a:lnTo>
                    <a:pt x="112622" y="33884"/>
                  </a:lnTo>
                  <a:lnTo>
                    <a:pt x="113106" y="34691"/>
                  </a:lnTo>
                  <a:lnTo>
                    <a:pt x="112945" y="33723"/>
                  </a:lnTo>
                  <a:lnTo>
                    <a:pt x="112945" y="33239"/>
                  </a:lnTo>
                  <a:lnTo>
                    <a:pt x="113106" y="32754"/>
                  </a:lnTo>
                  <a:lnTo>
                    <a:pt x="113267" y="32593"/>
                  </a:lnTo>
                  <a:lnTo>
                    <a:pt x="113590" y="32432"/>
                  </a:lnTo>
                  <a:lnTo>
                    <a:pt x="113752" y="32270"/>
                  </a:lnTo>
                  <a:lnTo>
                    <a:pt x="113752" y="32109"/>
                  </a:lnTo>
                  <a:lnTo>
                    <a:pt x="114236" y="32109"/>
                  </a:lnTo>
                  <a:lnTo>
                    <a:pt x="114236" y="32270"/>
                  </a:lnTo>
                  <a:lnTo>
                    <a:pt x="113913" y="32754"/>
                  </a:lnTo>
                  <a:lnTo>
                    <a:pt x="113752" y="33239"/>
                  </a:lnTo>
                  <a:lnTo>
                    <a:pt x="113913" y="33884"/>
                  </a:lnTo>
                  <a:lnTo>
                    <a:pt x="114236" y="33400"/>
                  </a:lnTo>
                  <a:lnTo>
                    <a:pt x="114397" y="33239"/>
                  </a:lnTo>
                  <a:lnTo>
                    <a:pt x="114881" y="34045"/>
                  </a:lnTo>
                  <a:lnTo>
                    <a:pt x="115204" y="33400"/>
                  </a:lnTo>
                  <a:lnTo>
                    <a:pt x="115365" y="33239"/>
                  </a:lnTo>
                  <a:lnTo>
                    <a:pt x="115526" y="33239"/>
                  </a:lnTo>
                  <a:lnTo>
                    <a:pt x="115688" y="33400"/>
                  </a:lnTo>
                  <a:lnTo>
                    <a:pt x="116010" y="33884"/>
                  </a:lnTo>
                  <a:lnTo>
                    <a:pt x="116172" y="34207"/>
                  </a:lnTo>
                  <a:lnTo>
                    <a:pt x="116333" y="34207"/>
                  </a:lnTo>
                  <a:lnTo>
                    <a:pt x="116817" y="33561"/>
                  </a:lnTo>
                  <a:lnTo>
                    <a:pt x="117140" y="33239"/>
                  </a:lnTo>
                  <a:lnTo>
                    <a:pt x="117301" y="33077"/>
                  </a:lnTo>
                  <a:lnTo>
                    <a:pt x="117624" y="33239"/>
                  </a:lnTo>
                  <a:lnTo>
                    <a:pt x="117785" y="33884"/>
                  </a:lnTo>
                  <a:lnTo>
                    <a:pt x="118108" y="32701"/>
                  </a:lnTo>
                  <a:lnTo>
                    <a:pt x="118108" y="33884"/>
                  </a:lnTo>
                  <a:lnTo>
                    <a:pt x="118108" y="34529"/>
                  </a:lnTo>
                  <a:lnTo>
                    <a:pt x="118431" y="34852"/>
                  </a:lnTo>
                  <a:lnTo>
                    <a:pt x="118753" y="34207"/>
                  </a:lnTo>
                  <a:lnTo>
                    <a:pt x="118915" y="33561"/>
                  </a:lnTo>
                  <a:lnTo>
                    <a:pt x="119076" y="31948"/>
                  </a:lnTo>
                  <a:lnTo>
                    <a:pt x="119883" y="31948"/>
                  </a:lnTo>
                  <a:lnTo>
                    <a:pt x="120044" y="32109"/>
                  </a:lnTo>
                  <a:lnTo>
                    <a:pt x="119883" y="32432"/>
                  </a:lnTo>
                  <a:lnTo>
                    <a:pt x="119721" y="32916"/>
                  </a:lnTo>
                  <a:lnTo>
                    <a:pt x="119721" y="33077"/>
                  </a:lnTo>
                  <a:lnTo>
                    <a:pt x="120044" y="33239"/>
                  </a:lnTo>
                  <a:lnTo>
                    <a:pt x="120690" y="33239"/>
                  </a:lnTo>
                  <a:lnTo>
                    <a:pt x="120690" y="33561"/>
                  </a:lnTo>
                  <a:lnTo>
                    <a:pt x="120528" y="33884"/>
                  </a:lnTo>
                  <a:lnTo>
                    <a:pt x="120367" y="34691"/>
                  </a:lnTo>
                  <a:lnTo>
                    <a:pt x="120206" y="35013"/>
                  </a:lnTo>
                  <a:lnTo>
                    <a:pt x="120206" y="35336"/>
                  </a:lnTo>
                  <a:lnTo>
                    <a:pt x="121012" y="34368"/>
                  </a:lnTo>
                  <a:lnTo>
                    <a:pt x="121012" y="34045"/>
                  </a:lnTo>
                  <a:lnTo>
                    <a:pt x="121174" y="33723"/>
                  </a:lnTo>
                  <a:lnTo>
                    <a:pt x="121658" y="32754"/>
                  </a:lnTo>
                  <a:lnTo>
                    <a:pt x="121980" y="33077"/>
                  </a:lnTo>
                  <a:lnTo>
                    <a:pt x="122142" y="33400"/>
                  </a:lnTo>
                  <a:lnTo>
                    <a:pt x="122142" y="34368"/>
                  </a:lnTo>
                  <a:lnTo>
                    <a:pt x="122142" y="35013"/>
                  </a:lnTo>
                  <a:lnTo>
                    <a:pt x="122303" y="35013"/>
                  </a:lnTo>
                  <a:lnTo>
                    <a:pt x="122626" y="34852"/>
                  </a:lnTo>
                  <a:lnTo>
                    <a:pt x="122787" y="35336"/>
                  </a:lnTo>
                  <a:lnTo>
                    <a:pt x="122948" y="35497"/>
                  </a:lnTo>
                  <a:lnTo>
                    <a:pt x="123110" y="35336"/>
                  </a:lnTo>
                  <a:lnTo>
                    <a:pt x="123110" y="35013"/>
                  </a:lnTo>
                  <a:lnTo>
                    <a:pt x="123433" y="34045"/>
                  </a:lnTo>
                  <a:lnTo>
                    <a:pt x="123594" y="33723"/>
                  </a:lnTo>
                  <a:lnTo>
                    <a:pt x="123755" y="33561"/>
                  </a:lnTo>
                  <a:lnTo>
                    <a:pt x="124239" y="34045"/>
                  </a:lnTo>
                  <a:lnTo>
                    <a:pt x="124239" y="33723"/>
                  </a:lnTo>
                  <a:lnTo>
                    <a:pt x="124401" y="33723"/>
                  </a:lnTo>
                  <a:lnTo>
                    <a:pt x="124562" y="33561"/>
                  </a:lnTo>
                  <a:lnTo>
                    <a:pt x="125046" y="33884"/>
                  </a:lnTo>
                  <a:lnTo>
                    <a:pt x="125691" y="34368"/>
                  </a:lnTo>
                  <a:lnTo>
                    <a:pt x="126175" y="33884"/>
                  </a:lnTo>
                  <a:lnTo>
                    <a:pt x="126498" y="33723"/>
                  </a:lnTo>
                  <a:lnTo>
                    <a:pt x="126660" y="33884"/>
                  </a:lnTo>
                  <a:lnTo>
                    <a:pt x="126821" y="34207"/>
                  </a:lnTo>
                  <a:lnTo>
                    <a:pt x="126982" y="35013"/>
                  </a:lnTo>
                  <a:lnTo>
                    <a:pt x="127144" y="35659"/>
                  </a:lnTo>
                  <a:lnTo>
                    <a:pt x="127305" y="36143"/>
                  </a:lnTo>
                  <a:lnTo>
                    <a:pt x="128434" y="35013"/>
                  </a:lnTo>
                  <a:lnTo>
                    <a:pt x="129402" y="34368"/>
                  </a:lnTo>
                  <a:lnTo>
                    <a:pt x="129887" y="34368"/>
                  </a:lnTo>
                  <a:lnTo>
                    <a:pt x="130371" y="34207"/>
                  </a:lnTo>
                  <a:lnTo>
                    <a:pt x="131016" y="34368"/>
                  </a:lnTo>
                  <a:lnTo>
                    <a:pt x="131823" y="34529"/>
                  </a:lnTo>
                  <a:lnTo>
                    <a:pt x="130855" y="35820"/>
                  </a:lnTo>
                  <a:lnTo>
                    <a:pt x="130855" y="35981"/>
                  </a:lnTo>
                  <a:lnTo>
                    <a:pt x="131016" y="36143"/>
                  </a:lnTo>
                  <a:lnTo>
                    <a:pt x="131500" y="36465"/>
                  </a:lnTo>
                  <a:lnTo>
                    <a:pt x="131661" y="36788"/>
                  </a:lnTo>
                  <a:lnTo>
                    <a:pt x="131661" y="37434"/>
                  </a:lnTo>
                  <a:lnTo>
                    <a:pt x="131984" y="36627"/>
                  </a:lnTo>
                  <a:lnTo>
                    <a:pt x="132307" y="36143"/>
                  </a:lnTo>
                  <a:lnTo>
                    <a:pt x="132468" y="35981"/>
                  </a:lnTo>
                  <a:lnTo>
                    <a:pt x="132791" y="35981"/>
                  </a:lnTo>
                  <a:lnTo>
                    <a:pt x="133113" y="36143"/>
                  </a:lnTo>
                  <a:lnTo>
                    <a:pt x="133436" y="36143"/>
                  </a:lnTo>
                  <a:lnTo>
                    <a:pt x="133598" y="35981"/>
                  </a:lnTo>
                  <a:lnTo>
                    <a:pt x="133436" y="36788"/>
                  </a:lnTo>
                  <a:lnTo>
                    <a:pt x="133598" y="37434"/>
                  </a:lnTo>
                  <a:lnTo>
                    <a:pt x="133598" y="37756"/>
                  </a:lnTo>
                  <a:lnTo>
                    <a:pt x="133920" y="37918"/>
                  </a:lnTo>
                  <a:lnTo>
                    <a:pt x="134243" y="37756"/>
                  </a:lnTo>
                  <a:lnTo>
                    <a:pt x="134727" y="37434"/>
                  </a:lnTo>
                  <a:lnTo>
                    <a:pt x="135534" y="36788"/>
                  </a:lnTo>
                  <a:lnTo>
                    <a:pt x="136502" y="35981"/>
                  </a:lnTo>
                  <a:lnTo>
                    <a:pt x="137147" y="35497"/>
                  </a:lnTo>
                  <a:lnTo>
                    <a:pt x="137309" y="35497"/>
                  </a:lnTo>
                  <a:lnTo>
                    <a:pt x="137309" y="35820"/>
                  </a:lnTo>
                  <a:lnTo>
                    <a:pt x="137309" y="36304"/>
                  </a:lnTo>
                  <a:lnTo>
                    <a:pt x="137147" y="37111"/>
                  </a:lnTo>
                  <a:lnTo>
                    <a:pt x="137470" y="37111"/>
                  </a:lnTo>
                  <a:lnTo>
                    <a:pt x="137793" y="37272"/>
                  </a:lnTo>
                  <a:lnTo>
                    <a:pt x="137954" y="37595"/>
                  </a:lnTo>
                  <a:lnTo>
                    <a:pt x="138115" y="37595"/>
                  </a:lnTo>
                  <a:lnTo>
                    <a:pt x="138761" y="36627"/>
                  </a:lnTo>
                  <a:lnTo>
                    <a:pt x="139083" y="37272"/>
                  </a:lnTo>
                  <a:lnTo>
                    <a:pt x="139406" y="37595"/>
                  </a:lnTo>
                  <a:lnTo>
                    <a:pt x="140697" y="37595"/>
                  </a:lnTo>
                  <a:lnTo>
                    <a:pt x="141020" y="37756"/>
                  </a:lnTo>
                  <a:lnTo>
                    <a:pt x="141020" y="38240"/>
                  </a:lnTo>
                  <a:lnTo>
                    <a:pt x="140858" y="39208"/>
                  </a:lnTo>
                  <a:lnTo>
                    <a:pt x="140858" y="39208"/>
                  </a:lnTo>
                  <a:lnTo>
                    <a:pt x="141342" y="38886"/>
                  </a:lnTo>
                  <a:lnTo>
                    <a:pt x="141665" y="38563"/>
                  </a:lnTo>
                  <a:lnTo>
                    <a:pt x="141988" y="37918"/>
                  </a:lnTo>
                  <a:lnTo>
                    <a:pt x="142149" y="37918"/>
                  </a:lnTo>
                  <a:lnTo>
                    <a:pt x="141988" y="38079"/>
                  </a:lnTo>
                  <a:lnTo>
                    <a:pt x="141665" y="39692"/>
                  </a:lnTo>
                  <a:lnTo>
                    <a:pt x="142149" y="39854"/>
                  </a:lnTo>
                  <a:lnTo>
                    <a:pt x="142310" y="39854"/>
                  </a:lnTo>
                  <a:lnTo>
                    <a:pt x="142472" y="39692"/>
                  </a:lnTo>
                  <a:lnTo>
                    <a:pt x="142633" y="39531"/>
                  </a:lnTo>
                  <a:lnTo>
                    <a:pt x="142794" y="39047"/>
                  </a:lnTo>
                  <a:lnTo>
                    <a:pt x="143117" y="38402"/>
                  </a:lnTo>
                  <a:lnTo>
                    <a:pt x="143440" y="38724"/>
                  </a:lnTo>
                  <a:lnTo>
                    <a:pt x="143763" y="39047"/>
                  </a:lnTo>
                  <a:lnTo>
                    <a:pt x="144247" y="38724"/>
                  </a:lnTo>
                  <a:lnTo>
                    <a:pt x="144731" y="38079"/>
                  </a:lnTo>
                  <a:lnTo>
                    <a:pt x="144892" y="38563"/>
                  </a:lnTo>
                  <a:lnTo>
                    <a:pt x="145053" y="38563"/>
                  </a:lnTo>
                  <a:lnTo>
                    <a:pt x="145376" y="38402"/>
                  </a:lnTo>
                  <a:lnTo>
                    <a:pt x="145537" y="38402"/>
                  </a:lnTo>
                  <a:lnTo>
                    <a:pt x="145537" y="39854"/>
                  </a:lnTo>
                  <a:lnTo>
                    <a:pt x="145860" y="39370"/>
                  </a:lnTo>
                  <a:lnTo>
                    <a:pt x="146183" y="39047"/>
                  </a:lnTo>
                  <a:lnTo>
                    <a:pt x="147151" y="39047"/>
                  </a:lnTo>
                  <a:lnTo>
                    <a:pt x="148442" y="39370"/>
                  </a:lnTo>
                  <a:lnTo>
                    <a:pt x="148926" y="39370"/>
                  </a:lnTo>
                  <a:lnTo>
                    <a:pt x="149571" y="39531"/>
                  </a:lnTo>
                  <a:lnTo>
                    <a:pt x="149571" y="39047"/>
                  </a:lnTo>
                  <a:lnTo>
                    <a:pt x="149410" y="38886"/>
                  </a:lnTo>
                  <a:lnTo>
                    <a:pt x="149248" y="38724"/>
                  </a:lnTo>
                  <a:lnTo>
                    <a:pt x="147958" y="38724"/>
                  </a:lnTo>
                  <a:lnTo>
                    <a:pt x="147635" y="38563"/>
                  </a:lnTo>
                  <a:lnTo>
                    <a:pt x="147474" y="38402"/>
                  </a:lnTo>
                  <a:lnTo>
                    <a:pt x="147958" y="38079"/>
                  </a:lnTo>
                  <a:lnTo>
                    <a:pt x="148764" y="37918"/>
                  </a:lnTo>
                  <a:lnTo>
                    <a:pt x="150539" y="37918"/>
                  </a:lnTo>
                  <a:lnTo>
                    <a:pt x="150539" y="37756"/>
                  </a:lnTo>
                  <a:lnTo>
                    <a:pt x="149248" y="37111"/>
                  </a:lnTo>
                  <a:lnTo>
                    <a:pt x="149732" y="35659"/>
                  </a:lnTo>
                  <a:lnTo>
                    <a:pt x="149087" y="35981"/>
                  </a:lnTo>
                  <a:lnTo>
                    <a:pt x="149087" y="35659"/>
                  </a:lnTo>
                  <a:lnTo>
                    <a:pt x="149410" y="35336"/>
                  </a:lnTo>
                  <a:lnTo>
                    <a:pt x="149248" y="34852"/>
                  </a:lnTo>
                  <a:lnTo>
                    <a:pt x="149248" y="34691"/>
                  </a:lnTo>
                  <a:lnTo>
                    <a:pt x="149732" y="34852"/>
                  </a:lnTo>
                  <a:lnTo>
                    <a:pt x="150217" y="35013"/>
                  </a:lnTo>
                  <a:lnTo>
                    <a:pt x="150539" y="35013"/>
                  </a:lnTo>
                  <a:lnTo>
                    <a:pt x="150862" y="34852"/>
                  </a:lnTo>
                  <a:lnTo>
                    <a:pt x="151023" y="34529"/>
                  </a:lnTo>
                  <a:lnTo>
                    <a:pt x="150378" y="34207"/>
                  </a:lnTo>
                  <a:lnTo>
                    <a:pt x="150217" y="33884"/>
                  </a:lnTo>
                  <a:lnTo>
                    <a:pt x="150217" y="33400"/>
                  </a:lnTo>
                  <a:lnTo>
                    <a:pt x="150539" y="32754"/>
                  </a:lnTo>
                  <a:lnTo>
                    <a:pt x="150701" y="32754"/>
                  </a:lnTo>
                  <a:lnTo>
                    <a:pt x="150701" y="32916"/>
                  </a:lnTo>
                  <a:lnTo>
                    <a:pt x="150701" y="33400"/>
                  </a:lnTo>
                  <a:lnTo>
                    <a:pt x="150701" y="33723"/>
                  </a:lnTo>
                  <a:lnTo>
                    <a:pt x="151185" y="33723"/>
                  </a:lnTo>
                  <a:lnTo>
                    <a:pt x="152475" y="29850"/>
                  </a:lnTo>
                  <a:lnTo>
                    <a:pt x="152798" y="28398"/>
                  </a:lnTo>
                  <a:lnTo>
                    <a:pt x="152798" y="27753"/>
                  </a:lnTo>
                  <a:lnTo>
                    <a:pt x="152798" y="27107"/>
                  </a:lnTo>
                  <a:lnTo>
                    <a:pt x="152637" y="26462"/>
                  </a:lnTo>
                  <a:lnTo>
                    <a:pt x="152314" y="25978"/>
                  </a:lnTo>
                  <a:lnTo>
                    <a:pt x="151830" y="25494"/>
                  </a:lnTo>
                  <a:lnTo>
                    <a:pt x="151185" y="25010"/>
                  </a:lnTo>
                  <a:lnTo>
                    <a:pt x="150217" y="24526"/>
                  </a:lnTo>
                  <a:lnTo>
                    <a:pt x="149248" y="24203"/>
                  </a:lnTo>
                  <a:lnTo>
                    <a:pt x="146344" y="23396"/>
                  </a:lnTo>
                  <a:lnTo>
                    <a:pt x="143440" y="23074"/>
                  </a:lnTo>
                  <a:lnTo>
                    <a:pt x="140858" y="22590"/>
                  </a:lnTo>
                  <a:lnTo>
                    <a:pt x="138599" y="21944"/>
                  </a:lnTo>
                  <a:lnTo>
                    <a:pt x="137147" y="21299"/>
                  </a:lnTo>
                  <a:lnTo>
                    <a:pt x="136663" y="20815"/>
                  </a:lnTo>
                  <a:lnTo>
                    <a:pt x="136340" y="20492"/>
                  </a:lnTo>
                  <a:lnTo>
                    <a:pt x="136340" y="20169"/>
                  </a:lnTo>
                  <a:lnTo>
                    <a:pt x="136502" y="19847"/>
                  </a:lnTo>
                  <a:lnTo>
                    <a:pt x="136986" y="19524"/>
                  </a:lnTo>
                  <a:lnTo>
                    <a:pt x="137793" y="19201"/>
                  </a:lnTo>
                  <a:lnTo>
                    <a:pt x="138922" y="19040"/>
                  </a:lnTo>
                  <a:lnTo>
                    <a:pt x="140213" y="18879"/>
                  </a:lnTo>
                  <a:lnTo>
                    <a:pt x="139890" y="18556"/>
                  </a:lnTo>
                  <a:lnTo>
                    <a:pt x="140213" y="18556"/>
                  </a:lnTo>
                  <a:lnTo>
                    <a:pt x="141181" y="18717"/>
                  </a:lnTo>
                  <a:lnTo>
                    <a:pt x="140536" y="18717"/>
                  </a:lnTo>
                  <a:lnTo>
                    <a:pt x="140697" y="18879"/>
                  </a:lnTo>
                  <a:lnTo>
                    <a:pt x="140536" y="19201"/>
                  </a:lnTo>
                  <a:lnTo>
                    <a:pt x="141504" y="19201"/>
                  </a:lnTo>
                  <a:lnTo>
                    <a:pt x="141342" y="19040"/>
                  </a:lnTo>
                  <a:lnTo>
                    <a:pt x="141342" y="18879"/>
                  </a:lnTo>
                  <a:lnTo>
                    <a:pt x="141504" y="18717"/>
                  </a:lnTo>
                  <a:lnTo>
                    <a:pt x="141665" y="18717"/>
                  </a:lnTo>
                  <a:lnTo>
                    <a:pt x="141342" y="18879"/>
                  </a:lnTo>
                  <a:lnTo>
                    <a:pt x="141665" y="19040"/>
                  </a:lnTo>
                  <a:lnTo>
                    <a:pt x="141988" y="19040"/>
                  </a:lnTo>
                  <a:lnTo>
                    <a:pt x="142310" y="18879"/>
                  </a:lnTo>
                  <a:lnTo>
                    <a:pt x="142794" y="18879"/>
                  </a:lnTo>
                  <a:lnTo>
                    <a:pt x="142633" y="19201"/>
                  </a:lnTo>
                  <a:lnTo>
                    <a:pt x="143279" y="19201"/>
                  </a:lnTo>
                  <a:lnTo>
                    <a:pt x="143440" y="19040"/>
                  </a:lnTo>
                  <a:lnTo>
                    <a:pt x="143601" y="19040"/>
                  </a:lnTo>
                  <a:lnTo>
                    <a:pt x="143440" y="18879"/>
                  </a:lnTo>
                  <a:lnTo>
                    <a:pt x="143117" y="18717"/>
                  </a:lnTo>
                  <a:lnTo>
                    <a:pt x="143763" y="18717"/>
                  </a:lnTo>
                  <a:lnTo>
                    <a:pt x="143924" y="18879"/>
                  </a:lnTo>
                  <a:lnTo>
                    <a:pt x="144085" y="19040"/>
                  </a:lnTo>
                  <a:lnTo>
                    <a:pt x="144247" y="19363"/>
                  </a:lnTo>
                  <a:lnTo>
                    <a:pt x="144569" y="19201"/>
                  </a:lnTo>
                  <a:lnTo>
                    <a:pt x="144731" y="19040"/>
                  </a:lnTo>
                  <a:lnTo>
                    <a:pt x="144569" y="19040"/>
                  </a:lnTo>
                  <a:lnTo>
                    <a:pt x="144569" y="18879"/>
                  </a:lnTo>
                  <a:lnTo>
                    <a:pt x="144731" y="18717"/>
                  </a:lnTo>
                  <a:lnTo>
                    <a:pt x="145053" y="18556"/>
                  </a:lnTo>
                  <a:lnTo>
                    <a:pt x="144892" y="19040"/>
                  </a:lnTo>
                  <a:lnTo>
                    <a:pt x="144731" y="19040"/>
                  </a:lnTo>
                  <a:lnTo>
                    <a:pt x="145053" y="19201"/>
                  </a:lnTo>
                  <a:lnTo>
                    <a:pt x="145537" y="19363"/>
                  </a:lnTo>
                  <a:lnTo>
                    <a:pt x="146021" y="19363"/>
                  </a:lnTo>
                  <a:lnTo>
                    <a:pt x="145537" y="19201"/>
                  </a:lnTo>
                  <a:lnTo>
                    <a:pt x="145537" y="19040"/>
                  </a:lnTo>
                  <a:lnTo>
                    <a:pt x="145699" y="19040"/>
                  </a:lnTo>
                  <a:lnTo>
                    <a:pt x="146183" y="18879"/>
                  </a:lnTo>
                  <a:lnTo>
                    <a:pt x="145860" y="18879"/>
                  </a:lnTo>
                  <a:lnTo>
                    <a:pt x="146021" y="18717"/>
                  </a:lnTo>
                  <a:lnTo>
                    <a:pt x="146183" y="18879"/>
                  </a:lnTo>
                  <a:lnTo>
                    <a:pt x="146828" y="18879"/>
                  </a:lnTo>
                  <a:lnTo>
                    <a:pt x="146990" y="19040"/>
                  </a:lnTo>
                  <a:lnTo>
                    <a:pt x="146990" y="19201"/>
                  </a:lnTo>
                  <a:lnTo>
                    <a:pt x="147312" y="19201"/>
                  </a:lnTo>
                  <a:lnTo>
                    <a:pt x="147312" y="19040"/>
                  </a:lnTo>
                  <a:lnTo>
                    <a:pt x="147474" y="18879"/>
                  </a:lnTo>
                  <a:lnTo>
                    <a:pt x="147635" y="19201"/>
                  </a:lnTo>
                  <a:lnTo>
                    <a:pt x="147958" y="19363"/>
                  </a:lnTo>
                  <a:lnTo>
                    <a:pt x="148603" y="19363"/>
                  </a:lnTo>
                  <a:lnTo>
                    <a:pt x="148926" y="19201"/>
                  </a:lnTo>
                  <a:lnTo>
                    <a:pt x="148926" y="19040"/>
                  </a:lnTo>
                  <a:lnTo>
                    <a:pt x="148603" y="19040"/>
                  </a:lnTo>
                  <a:lnTo>
                    <a:pt x="148764" y="18717"/>
                  </a:lnTo>
                  <a:lnTo>
                    <a:pt x="148926" y="18717"/>
                  </a:lnTo>
                  <a:lnTo>
                    <a:pt x="149248" y="18879"/>
                  </a:lnTo>
                  <a:lnTo>
                    <a:pt x="149732" y="19040"/>
                  </a:lnTo>
                  <a:lnTo>
                    <a:pt x="150055" y="19201"/>
                  </a:lnTo>
                  <a:lnTo>
                    <a:pt x="150539" y="19040"/>
                  </a:lnTo>
                  <a:lnTo>
                    <a:pt x="150378" y="19363"/>
                  </a:lnTo>
                  <a:lnTo>
                    <a:pt x="150539" y="19363"/>
                  </a:lnTo>
                  <a:lnTo>
                    <a:pt x="150862" y="19201"/>
                  </a:lnTo>
                  <a:lnTo>
                    <a:pt x="151346" y="18879"/>
                  </a:lnTo>
                  <a:lnTo>
                    <a:pt x="151185" y="18717"/>
                  </a:lnTo>
                  <a:lnTo>
                    <a:pt x="150862" y="18556"/>
                  </a:lnTo>
                  <a:lnTo>
                    <a:pt x="151346" y="18556"/>
                  </a:lnTo>
                  <a:lnTo>
                    <a:pt x="151991" y="18233"/>
                  </a:lnTo>
                  <a:lnTo>
                    <a:pt x="152475" y="17749"/>
                  </a:lnTo>
                  <a:lnTo>
                    <a:pt x="152314" y="18233"/>
                  </a:lnTo>
                  <a:lnTo>
                    <a:pt x="151991" y="18556"/>
                  </a:lnTo>
                  <a:lnTo>
                    <a:pt x="151507" y="19040"/>
                  </a:lnTo>
                  <a:lnTo>
                    <a:pt x="151669" y="19201"/>
                  </a:lnTo>
                  <a:lnTo>
                    <a:pt x="151830" y="19363"/>
                  </a:lnTo>
                  <a:lnTo>
                    <a:pt x="152314" y="19201"/>
                  </a:lnTo>
                  <a:lnTo>
                    <a:pt x="152475" y="19201"/>
                  </a:lnTo>
                  <a:lnTo>
                    <a:pt x="152637" y="19040"/>
                  </a:lnTo>
                  <a:lnTo>
                    <a:pt x="152475" y="18879"/>
                  </a:lnTo>
                  <a:lnTo>
                    <a:pt x="152153" y="18879"/>
                  </a:lnTo>
                  <a:lnTo>
                    <a:pt x="152637" y="18556"/>
                  </a:lnTo>
                  <a:lnTo>
                    <a:pt x="152475" y="18717"/>
                  </a:lnTo>
                  <a:lnTo>
                    <a:pt x="152959" y="18556"/>
                  </a:lnTo>
                  <a:lnTo>
                    <a:pt x="153605" y="18394"/>
                  </a:lnTo>
                  <a:lnTo>
                    <a:pt x="153928" y="18394"/>
                  </a:lnTo>
                  <a:lnTo>
                    <a:pt x="153605" y="18556"/>
                  </a:lnTo>
                  <a:lnTo>
                    <a:pt x="154089" y="18717"/>
                  </a:lnTo>
                  <a:lnTo>
                    <a:pt x="154250" y="18556"/>
                  </a:lnTo>
                  <a:lnTo>
                    <a:pt x="154089" y="18394"/>
                  </a:lnTo>
                  <a:lnTo>
                    <a:pt x="153928" y="18233"/>
                  </a:lnTo>
                  <a:lnTo>
                    <a:pt x="154573" y="17910"/>
                  </a:lnTo>
                  <a:lnTo>
                    <a:pt x="154573" y="17749"/>
                  </a:lnTo>
                  <a:lnTo>
                    <a:pt x="154250" y="17588"/>
                  </a:lnTo>
                  <a:lnTo>
                    <a:pt x="154250" y="17265"/>
                  </a:lnTo>
                  <a:lnTo>
                    <a:pt x="154412" y="17265"/>
                  </a:lnTo>
                  <a:lnTo>
                    <a:pt x="154573" y="17426"/>
                  </a:lnTo>
                  <a:lnTo>
                    <a:pt x="154734" y="17426"/>
                  </a:lnTo>
                  <a:lnTo>
                    <a:pt x="154896" y="17265"/>
                  </a:lnTo>
                  <a:lnTo>
                    <a:pt x="154412" y="16781"/>
                  </a:lnTo>
                  <a:lnTo>
                    <a:pt x="154734" y="16781"/>
                  </a:lnTo>
                  <a:lnTo>
                    <a:pt x="155702" y="17104"/>
                  </a:lnTo>
                  <a:lnTo>
                    <a:pt x="155380" y="16781"/>
                  </a:lnTo>
                  <a:lnTo>
                    <a:pt x="155218" y="16458"/>
                  </a:lnTo>
                  <a:lnTo>
                    <a:pt x="155380" y="16297"/>
                  </a:lnTo>
                  <a:lnTo>
                    <a:pt x="155864" y="16458"/>
                  </a:lnTo>
                  <a:lnTo>
                    <a:pt x="155864" y="16458"/>
                  </a:lnTo>
                  <a:lnTo>
                    <a:pt x="155218" y="16136"/>
                  </a:lnTo>
                  <a:lnTo>
                    <a:pt x="154896" y="15813"/>
                  </a:lnTo>
                  <a:lnTo>
                    <a:pt x="155057" y="15652"/>
                  </a:lnTo>
                  <a:lnTo>
                    <a:pt x="155218" y="15652"/>
                  </a:lnTo>
                  <a:lnTo>
                    <a:pt x="155541" y="15490"/>
                  </a:lnTo>
                  <a:lnTo>
                    <a:pt x="155541" y="15329"/>
                  </a:lnTo>
                  <a:lnTo>
                    <a:pt x="155218" y="15168"/>
                  </a:lnTo>
                  <a:lnTo>
                    <a:pt x="155218" y="15329"/>
                  </a:lnTo>
                  <a:lnTo>
                    <a:pt x="155057" y="15329"/>
                  </a:lnTo>
                  <a:lnTo>
                    <a:pt x="154734" y="15168"/>
                  </a:lnTo>
                  <a:lnTo>
                    <a:pt x="154412" y="14845"/>
                  </a:lnTo>
                  <a:lnTo>
                    <a:pt x="154412" y="14683"/>
                  </a:lnTo>
                  <a:lnTo>
                    <a:pt x="154089" y="14845"/>
                  </a:lnTo>
                  <a:lnTo>
                    <a:pt x="154250" y="15006"/>
                  </a:lnTo>
                  <a:lnTo>
                    <a:pt x="154573" y="15168"/>
                  </a:lnTo>
                  <a:lnTo>
                    <a:pt x="154734" y="15490"/>
                  </a:lnTo>
                  <a:lnTo>
                    <a:pt x="154250" y="15652"/>
                  </a:lnTo>
                  <a:lnTo>
                    <a:pt x="154089" y="15652"/>
                  </a:lnTo>
                  <a:lnTo>
                    <a:pt x="153928" y="15490"/>
                  </a:lnTo>
                  <a:lnTo>
                    <a:pt x="154250" y="15490"/>
                  </a:lnTo>
                  <a:lnTo>
                    <a:pt x="154250" y="15329"/>
                  </a:lnTo>
                  <a:lnTo>
                    <a:pt x="154089" y="15168"/>
                  </a:lnTo>
                  <a:lnTo>
                    <a:pt x="153605" y="15006"/>
                  </a:lnTo>
                  <a:lnTo>
                    <a:pt x="153605" y="15168"/>
                  </a:lnTo>
                  <a:lnTo>
                    <a:pt x="153605" y="15329"/>
                  </a:lnTo>
                  <a:lnTo>
                    <a:pt x="153282" y="15168"/>
                  </a:lnTo>
                  <a:lnTo>
                    <a:pt x="153282" y="15006"/>
                  </a:lnTo>
                  <a:lnTo>
                    <a:pt x="153605" y="14845"/>
                  </a:lnTo>
                  <a:lnTo>
                    <a:pt x="153766" y="14845"/>
                  </a:lnTo>
                  <a:lnTo>
                    <a:pt x="153928" y="14683"/>
                  </a:lnTo>
                  <a:lnTo>
                    <a:pt x="153766" y="14361"/>
                  </a:lnTo>
                  <a:lnTo>
                    <a:pt x="153444" y="14038"/>
                  </a:lnTo>
                  <a:lnTo>
                    <a:pt x="152798" y="14361"/>
                  </a:lnTo>
                  <a:lnTo>
                    <a:pt x="152475" y="14361"/>
                  </a:lnTo>
                  <a:lnTo>
                    <a:pt x="152314" y="14199"/>
                  </a:lnTo>
                  <a:lnTo>
                    <a:pt x="152475" y="13877"/>
                  </a:lnTo>
                  <a:lnTo>
                    <a:pt x="152314" y="13715"/>
                  </a:lnTo>
                  <a:lnTo>
                    <a:pt x="151669" y="13715"/>
                  </a:lnTo>
                  <a:lnTo>
                    <a:pt x="151669" y="13554"/>
                  </a:lnTo>
                  <a:lnTo>
                    <a:pt x="152153" y="13393"/>
                  </a:lnTo>
                  <a:lnTo>
                    <a:pt x="152475" y="13554"/>
                  </a:lnTo>
                  <a:lnTo>
                    <a:pt x="152798" y="13715"/>
                  </a:lnTo>
                  <a:lnTo>
                    <a:pt x="152959" y="13393"/>
                  </a:lnTo>
                  <a:lnTo>
                    <a:pt x="152798" y="13070"/>
                  </a:lnTo>
                  <a:lnTo>
                    <a:pt x="152153" y="13070"/>
                  </a:lnTo>
                  <a:lnTo>
                    <a:pt x="152637" y="12425"/>
                  </a:lnTo>
                  <a:lnTo>
                    <a:pt x="152314" y="12586"/>
                  </a:lnTo>
                  <a:lnTo>
                    <a:pt x="151991" y="12909"/>
                  </a:lnTo>
                  <a:lnTo>
                    <a:pt x="151669" y="12909"/>
                  </a:lnTo>
                  <a:lnTo>
                    <a:pt x="151507" y="12747"/>
                  </a:lnTo>
                  <a:lnTo>
                    <a:pt x="151467" y="12667"/>
                  </a:lnTo>
                  <a:lnTo>
                    <a:pt x="151346" y="12909"/>
                  </a:lnTo>
                  <a:lnTo>
                    <a:pt x="151185" y="12747"/>
                  </a:lnTo>
                  <a:lnTo>
                    <a:pt x="151443" y="12618"/>
                  </a:lnTo>
                  <a:lnTo>
                    <a:pt x="151346" y="12425"/>
                  </a:lnTo>
                  <a:lnTo>
                    <a:pt x="151507" y="11618"/>
                  </a:lnTo>
                  <a:lnTo>
                    <a:pt x="151507" y="11295"/>
                  </a:lnTo>
                  <a:lnTo>
                    <a:pt x="151669" y="11134"/>
                  </a:lnTo>
                  <a:lnTo>
                    <a:pt x="150701" y="10650"/>
                  </a:lnTo>
                  <a:lnTo>
                    <a:pt x="150378" y="10327"/>
                  </a:lnTo>
                  <a:lnTo>
                    <a:pt x="149894" y="9682"/>
                  </a:lnTo>
                  <a:lnTo>
                    <a:pt x="149087" y="8875"/>
                  </a:lnTo>
                  <a:lnTo>
                    <a:pt x="147474" y="8552"/>
                  </a:lnTo>
                  <a:lnTo>
                    <a:pt x="148764" y="8391"/>
                  </a:lnTo>
                  <a:lnTo>
                    <a:pt x="147958" y="8230"/>
                  </a:lnTo>
                  <a:lnTo>
                    <a:pt x="146506" y="8068"/>
                  </a:lnTo>
                  <a:lnTo>
                    <a:pt x="145537" y="7746"/>
                  </a:lnTo>
                  <a:lnTo>
                    <a:pt x="144731" y="7746"/>
                  </a:lnTo>
                  <a:lnTo>
                    <a:pt x="145053" y="7907"/>
                  </a:lnTo>
                  <a:lnTo>
                    <a:pt x="145376" y="8230"/>
                  </a:lnTo>
                  <a:lnTo>
                    <a:pt x="144892" y="8230"/>
                  </a:lnTo>
                  <a:lnTo>
                    <a:pt x="144569" y="7746"/>
                  </a:lnTo>
                  <a:lnTo>
                    <a:pt x="143763" y="7584"/>
                  </a:lnTo>
                  <a:lnTo>
                    <a:pt x="142149" y="7100"/>
                  </a:lnTo>
                  <a:lnTo>
                    <a:pt x="140374" y="6455"/>
                  </a:lnTo>
                  <a:lnTo>
                    <a:pt x="139245" y="6293"/>
                  </a:lnTo>
                  <a:lnTo>
                    <a:pt x="137954" y="6132"/>
                  </a:lnTo>
                  <a:lnTo>
                    <a:pt x="137793" y="5971"/>
                  </a:lnTo>
                  <a:lnTo>
                    <a:pt x="138115" y="5971"/>
                  </a:lnTo>
                  <a:lnTo>
                    <a:pt x="137631" y="5809"/>
                  </a:lnTo>
                  <a:lnTo>
                    <a:pt x="137147" y="5648"/>
                  </a:lnTo>
                  <a:lnTo>
                    <a:pt x="136825" y="5809"/>
                  </a:lnTo>
                  <a:lnTo>
                    <a:pt x="136340" y="6455"/>
                  </a:lnTo>
                  <a:lnTo>
                    <a:pt x="136340" y="5809"/>
                  </a:lnTo>
                  <a:lnTo>
                    <a:pt x="136018" y="5325"/>
                  </a:lnTo>
                  <a:lnTo>
                    <a:pt x="135695" y="5487"/>
                  </a:lnTo>
                  <a:lnTo>
                    <a:pt x="135856" y="5648"/>
                  </a:lnTo>
                  <a:lnTo>
                    <a:pt x="136018" y="5809"/>
                  </a:lnTo>
                  <a:lnTo>
                    <a:pt x="135372" y="5809"/>
                  </a:lnTo>
                  <a:lnTo>
                    <a:pt x="135050" y="5648"/>
                  </a:lnTo>
                  <a:lnTo>
                    <a:pt x="134888" y="5487"/>
                  </a:lnTo>
                  <a:lnTo>
                    <a:pt x="134888" y="5325"/>
                  </a:lnTo>
                  <a:lnTo>
                    <a:pt x="134727" y="5325"/>
                  </a:lnTo>
                  <a:lnTo>
                    <a:pt x="134243" y="5809"/>
                  </a:lnTo>
                  <a:lnTo>
                    <a:pt x="133759" y="5164"/>
                  </a:lnTo>
                  <a:lnTo>
                    <a:pt x="133759" y="5648"/>
                  </a:lnTo>
                  <a:lnTo>
                    <a:pt x="133275" y="5325"/>
                  </a:lnTo>
                  <a:lnTo>
                    <a:pt x="133113" y="5325"/>
                  </a:lnTo>
                  <a:lnTo>
                    <a:pt x="132952" y="5648"/>
                  </a:lnTo>
                  <a:lnTo>
                    <a:pt x="132791" y="6132"/>
                  </a:lnTo>
                  <a:lnTo>
                    <a:pt x="132307" y="5648"/>
                  </a:lnTo>
                  <a:lnTo>
                    <a:pt x="131823" y="5325"/>
                  </a:lnTo>
                  <a:lnTo>
                    <a:pt x="130855" y="5003"/>
                  </a:lnTo>
                  <a:lnTo>
                    <a:pt x="129887" y="5003"/>
                  </a:lnTo>
                  <a:lnTo>
                    <a:pt x="128918" y="5164"/>
                  </a:lnTo>
                  <a:lnTo>
                    <a:pt x="127466" y="5325"/>
                  </a:lnTo>
                  <a:lnTo>
                    <a:pt x="126982" y="5325"/>
                  </a:lnTo>
                  <a:lnTo>
                    <a:pt x="126821" y="5164"/>
                  </a:lnTo>
                  <a:lnTo>
                    <a:pt x="126660" y="5003"/>
                  </a:lnTo>
                  <a:lnTo>
                    <a:pt x="126821" y="4680"/>
                  </a:lnTo>
                  <a:lnTo>
                    <a:pt x="126660" y="4680"/>
                  </a:lnTo>
                  <a:lnTo>
                    <a:pt x="125853" y="5003"/>
                  </a:lnTo>
                  <a:lnTo>
                    <a:pt x="126337" y="5164"/>
                  </a:lnTo>
                  <a:lnTo>
                    <a:pt x="126498" y="5325"/>
                  </a:lnTo>
                  <a:lnTo>
                    <a:pt x="126014" y="5648"/>
                  </a:lnTo>
                  <a:lnTo>
                    <a:pt x="125369" y="5487"/>
                  </a:lnTo>
                  <a:lnTo>
                    <a:pt x="124885" y="5164"/>
                  </a:lnTo>
                  <a:lnTo>
                    <a:pt x="124239" y="4357"/>
                  </a:lnTo>
                  <a:lnTo>
                    <a:pt x="123755" y="4196"/>
                  </a:lnTo>
                  <a:lnTo>
                    <a:pt x="123271" y="4035"/>
                  </a:lnTo>
                  <a:lnTo>
                    <a:pt x="122626" y="4035"/>
                  </a:lnTo>
                  <a:lnTo>
                    <a:pt x="121658" y="4357"/>
                  </a:lnTo>
                  <a:lnTo>
                    <a:pt x="121496" y="4196"/>
                  </a:lnTo>
                  <a:lnTo>
                    <a:pt x="121174" y="4035"/>
                  </a:lnTo>
                  <a:lnTo>
                    <a:pt x="120206" y="3873"/>
                  </a:lnTo>
                  <a:lnTo>
                    <a:pt x="119399" y="3873"/>
                  </a:lnTo>
                  <a:lnTo>
                    <a:pt x="119076" y="4035"/>
                  </a:lnTo>
                  <a:lnTo>
                    <a:pt x="118915" y="3873"/>
                  </a:lnTo>
                  <a:lnTo>
                    <a:pt x="118592" y="4035"/>
                  </a:lnTo>
                  <a:lnTo>
                    <a:pt x="117463" y="4519"/>
                  </a:lnTo>
                  <a:lnTo>
                    <a:pt x="116979" y="4680"/>
                  </a:lnTo>
                  <a:lnTo>
                    <a:pt x="116656" y="4680"/>
                  </a:lnTo>
                  <a:lnTo>
                    <a:pt x="116817" y="4519"/>
                  </a:lnTo>
                  <a:lnTo>
                    <a:pt x="117301" y="3873"/>
                  </a:lnTo>
                  <a:lnTo>
                    <a:pt x="116333" y="3873"/>
                  </a:lnTo>
                  <a:lnTo>
                    <a:pt x="116333" y="4035"/>
                  </a:lnTo>
                  <a:lnTo>
                    <a:pt x="116656" y="4035"/>
                  </a:lnTo>
                  <a:lnTo>
                    <a:pt x="116494" y="4519"/>
                  </a:lnTo>
                  <a:lnTo>
                    <a:pt x="116333" y="4680"/>
                  </a:lnTo>
                  <a:lnTo>
                    <a:pt x="116172" y="4519"/>
                  </a:lnTo>
                  <a:lnTo>
                    <a:pt x="116172" y="4196"/>
                  </a:lnTo>
                  <a:lnTo>
                    <a:pt x="115849" y="3712"/>
                  </a:lnTo>
                  <a:lnTo>
                    <a:pt x="115688" y="3873"/>
                  </a:lnTo>
                  <a:lnTo>
                    <a:pt x="115849" y="4357"/>
                  </a:lnTo>
                  <a:lnTo>
                    <a:pt x="115365" y="4357"/>
                  </a:lnTo>
                  <a:lnTo>
                    <a:pt x="115042" y="4519"/>
                  </a:lnTo>
                  <a:lnTo>
                    <a:pt x="114881" y="4680"/>
                  </a:lnTo>
                  <a:lnTo>
                    <a:pt x="115042" y="4841"/>
                  </a:lnTo>
                  <a:lnTo>
                    <a:pt x="114881" y="4841"/>
                  </a:lnTo>
                  <a:lnTo>
                    <a:pt x="114397" y="4680"/>
                  </a:lnTo>
                  <a:lnTo>
                    <a:pt x="113913" y="4357"/>
                  </a:lnTo>
                  <a:lnTo>
                    <a:pt x="113590" y="4196"/>
                  </a:lnTo>
                  <a:lnTo>
                    <a:pt x="113913" y="4035"/>
                  </a:lnTo>
                  <a:lnTo>
                    <a:pt x="113913" y="4196"/>
                  </a:lnTo>
                  <a:lnTo>
                    <a:pt x="113913" y="4357"/>
                  </a:lnTo>
                  <a:lnTo>
                    <a:pt x="114397" y="4357"/>
                  </a:lnTo>
                  <a:lnTo>
                    <a:pt x="114236" y="4035"/>
                  </a:lnTo>
                  <a:lnTo>
                    <a:pt x="113752" y="3873"/>
                  </a:lnTo>
                  <a:lnTo>
                    <a:pt x="113429" y="3873"/>
                  </a:lnTo>
                  <a:lnTo>
                    <a:pt x="113267" y="4035"/>
                  </a:lnTo>
                  <a:lnTo>
                    <a:pt x="113106" y="4196"/>
                  </a:lnTo>
                  <a:lnTo>
                    <a:pt x="112945" y="4680"/>
                  </a:lnTo>
                  <a:lnTo>
                    <a:pt x="112783" y="4841"/>
                  </a:lnTo>
                  <a:lnTo>
                    <a:pt x="112783" y="4519"/>
                  </a:lnTo>
                  <a:lnTo>
                    <a:pt x="112299" y="4680"/>
                  </a:lnTo>
                  <a:lnTo>
                    <a:pt x="112299" y="4357"/>
                  </a:lnTo>
                  <a:lnTo>
                    <a:pt x="112138" y="4035"/>
                  </a:lnTo>
                  <a:lnTo>
                    <a:pt x="111977" y="4196"/>
                  </a:lnTo>
                  <a:lnTo>
                    <a:pt x="111977" y="4035"/>
                  </a:lnTo>
                  <a:lnTo>
                    <a:pt x="111815" y="4196"/>
                  </a:lnTo>
                  <a:lnTo>
                    <a:pt x="111493" y="4357"/>
                  </a:lnTo>
                  <a:lnTo>
                    <a:pt x="110525" y="4519"/>
                  </a:lnTo>
                  <a:lnTo>
                    <a:pt x="109556" y="4357"/>
                  </a:lnTo>
                  <a:lnTo>
                    <a:pt x="109234" y="4196"/>
                  </a:lnTo>
                  <a:lnTo>
                    <a:pt x="109234" y="4035"/>
                  </a:lnTo>
                  <a:lnTo>
                    <a:pt x="109395" y="3873"/>
                  </a:lnTo>
                  <a:lnTo>
                    <a:pt x="109234" y="3712"/>
                  </a:lnTo>
                  <a:lnTo>
                    <a:pt x="108911" y="3712"/>
                  </a:lnTo>
                  <a:lnTo>
                    <a:pt x="108750" y="3873"/>
                  </a:lnTo>
                  <a:lnTo>
                    <a:pt x="108911" y="4035"/>
                  </a:lnTo>
                  <a:lnTo>
                    <a:pt x="108588" y="4035"/>
                  </a:lnTo>
                  <a:lnTo>
                    <a:pt x="108750" y="3873"/>
                  </a:lnTo>
                  <a:lnTo>
                    <a:pt x="108266" y="4196"/>
                  </a:lnTo>
                  <a:lnTo>
                    <a:pt x="107782" y="4196"/>
                  </a:lnTo>
                  <a:lnTo>
                    <a:pt x="107620" y="3873"/>
                  </a:lnTo>
                  <a:lnTo>
                    <a:pt x="107782" y="3389"/>
                  </a:lnTo>
                  <a:lnTo>
                    <a:pt x="106814" y="3389"/>
                  </a:lnTo>
                  <a:lnTo>
                    <a:pt x="106975" y="3550"/>
                  </a:lnTo>
                  <a:lnTo>
                    <a:pt x="107136" y="3712"/>
                  </a:lnTo>
                  <a:lnTo>
                    <a:pt x="106652" y="3712"/>
                  </a:lnTo>
                  <a:lnTo>
                    <a:pt x="106007" y="3550"/>
                  </a:lnTo>
                  <a:lnTo>
                    <a:pt x="105684" y="3712"/>
                  </a:lnTo>
                  <a:lnTo>
                    <a:pt x="105361" y="3712"/>
                  </a:lnTo>
                  <a:lnTo>
                    <a:pt x="104877" y="3550"/>
                  </a:lnTo>
                  <a:lnTo>
                    <a:pt x="104393" y="3228"/>
                  </a:lnTo>
                  <a:lnTo>
                    <a:pt x="104071" y="3228"/>
                  </a:lnTo>
                  <a:lnTo>
                    <a:pt x="103748" y="3389"/>
                  </a:lnTo>
                  <a:lnTo>
                    <a:pt x="103748" y="3712"/>
                  </a:lnTo>
                  <a:lnTo>
                    <a:pt x="103909" y="3550"/>
                  </a:lnTo>
                  <a:lnTo>
                    <a:pt x="104071" y="3389"/>
                  </a:lnTo>
                  <a:lnTo>
                    <a:pt x="104232" y="3389"/>
                  </a:lnTo>
                  <a:lnTo>
                    <a:pt x="104393" y="3550"/>
                  </a:lnTo>
                  <a:lnTo>
                    <a:pt x="104071" y="3712"/>
                  </a:lnTo>
                  <a:lnTo>
                    <a:pt x="103909" y="3873"/>
                  </a:lnTo>
                  <a:lnTo>
                    <a:pt x="104071" y="4196"/>
                  </a:lnTo>
                  <a:lnTo>
                    <a:pt x="104071" y="4357"/>
                  </a:lnTo>
                  <a:lnTo>
                    <a:pt x="103748" y="4196"/>
                  </a:lnTo>
                  <a:lnTo>
                    <a:pt x="103425" y="4357"/>
                  </a:lnTo>
                  <a:lnTo>
                    <a:pt x="103587" y="4519"/>
                  </a:lnTo>
                  <a:lnTo>
                    <a:pt x="103425" y="4519"/>
                  </a:lnTo>
                  <a:lnTo>
                    <a:pt x="103425" y="4680"/>
                  </a:lnTo>
                  <a:lnTo>
                    <a:pt x="103264" y="4680"/>
                  </a:lnTo>
                  <a:lnTo>
                    <a:pt x="103425" y="4519"/>
                  </a:lnTo>
                  <a:lnTo>
                    <a:pt x="102941" y="4519"/>
                  </a:lnTo>
                  <a:lnTo>
                    <a:pt x="102457" y="4196"/>
                  </a:lnTo>
                  <a:lnTo>
                    <a:pt x="102134" y="3873"/>
                  </a:lnTo>
                  <a:lnTo>
                    <a:pt x="102134" y="3712"/>
                  </a:lnTo>
                  <a:lnTo>
                    <a:pt x="102296" y="3873"/>
                  </a:lnTo>
                  <a:lnTo>
                    <a:pt x="102134" y="3550"/>
                  </a:lnTo>
                  <a:lnTo>
                    <a:pt x="102618" y="3550"/>
                  </a:lnTo>
                  <a:lnTo>
                    <a:pt x="103264" y="3712"/>
                  </a:lnTo>
                  <a:lnTo>
                    <a:pt x="103425" y="3712"/>
                  </a:lnTo>
                  <a:lnTo>
                    <a:pt x="103425" y="3550"/>
                  </a:lnTo>
                  <a:lnTo>
                    <a:pt x="103425" y="2744"/>
                  </a:lnTo>
                  <a:lnTo>
                    <a:pt x="103587" y="2260"/>
                  </a:lnTo>
                  <a:lnTo>
                    <a:pt x="103587" y="2098"/>
                  </a:lnTo>
                  <a:lnTo>
                    <a:pt x="103102" y="2582"/>
                  </a:lnTo>
                  <a:lnTo>
                    <a:pt x="102941" y="2421"/>
                  </a:lnTo>
                  <a:lnTo>
                    <a:pt x="103102" y="2905"/>
                  </a:lnTo>
                  <a:lnTo>
                    <a:pt x="102941" y="3066"/>
                  </a:lnTo>
                  <a:lnTo>
                    <a:pt x="102941" y="3389"/>
                  </a:lnTo>
                  <a:lnTo>
                    <a:pt x="102618" y="3389"/>
                  </a:lnTo>
                  <a:lnTo>
                    <a:pt x="102296" y="3228"/>
                  </a:lnTo>
                  <a:lnTo>
                    <a:pt x="101973" y="2905"/>
                  </a:lnTo>
                  <a:lnTo>
                    <a:pt x="101650" y="2798"/>
                  </a:lnTo>
                  <a:lnTo>
                    <a:pt x="101650" y="2905"/>
                  </a:lnTo>
                  <a:lnTo>
                    <a:pt x="101489" y="2905"/>
                  </a:lnTo>
                  <a:lnTo>
                    <a:pt x="101610" y="2784"/>
                  </a:lnTo>
                  <a:lnTo>
                    <a:pt x="101610" y="2784"/>
                  </a:lnTo>
                  <a:lnTo>
                    <a:pt x="101489" y="2744"/>
                  </a:lnTo>
                  <a:lnTo>
                    <a:pt x="101005" y="2582"/>
                  </a:lnTo>
                  <a:lnTo>
                    <a:pt x="100682" y="2582"/>
                  </a:lnTo>
                  <a:lnTo>
                    <a:pt x="100360" y="2744"/>
                  </a:lnTo>
                  <a:lnTo>
                    <a:pt x="100360" y="2905"/>
                  </a:lnTo>
                  <a:lnTo>
                    <a:pt x="100360" y="3228"/>
                  </a:lnTo>
                  <a:lnTo>
                    <a:pt x="100844" y="3712"/>
                  </a:lnTo>
                  <a:lnTo>
                    <a:pt x="99875" y="3066"/>
                  </a:lnTo>
                  <a:lnTo>
                    <a:pt x="99069" y="2905"/>
                  </a:lnTo>
                  <a:lnTo>
                    <a:pt x="98262" y="2905"/>
                  </a:lnTo>
                  <a:lnTo>
                    <a:pt x="96971" y="2582"/>
                  </a:lnTo>
                  <a:lnTo>
                    <a:pt x="97455" y="2582"/>
                  </a:lnTo>
                  <a:lnTo>
                    <a:pt x="97617" y="2421"/>
                  </a:lnTo>
                  <a:lnTo>
                    <a:pt x="97778" y="2098"/>
                  </a:lnTo>
                  <a:lnTo>
                    <a:pt x="97617" y="2098"/>
                  </a:lnTo>
                  <a:lnTo>
                    <a:pt x="97617" y="2260"/>
                  </a:lnTo>
                  <a:lnTo>
                    <a:pt x="97294" y="2260"/>
                  </a:lnTo>
                  <a:lnTo>
                    <a:pt x="97294" y="2098"/>
                  </a:lnTo>
                  <a:lnTo>
                    <a:pt x="97617" y="2098"/>
                  </a:lnTo>
                  <a:lnTo>
                    <a:pt x="97778" y="1776"/>
                  </a:lnTo>
                  <a:lnTo>
                    <a:pt x="97617" y="1937"/>
                  </a:lnTo>
                  <a:lnTo>
                    <a:pt x="97294" y="1937"/>
                  </a:lnTo>
                  <a:lnTo>
                    <a:pt x="96971" y="1776"/>
                  </a:lnTo>
                  <a:lnTo>
                    <a:pt x="97617" y="1614"/>
                  </a:lnTo>
                  <a:lnTo>
                    <a:pt x="97294" y="1453"/>
                  </a:lnTo>
                  <a:lnTo>
                    <a:pt x="96487" y="1292"/>
                  </a:lnTo>
                  <a:lnTo>
                    <a:pt x="95519" y="1292"/>
                  </a:lnTo>
                  <a:lnTo>
                    <a:pt x="95519" y="1614"/>
                  </a:lnTo>
                  <a:lnTo>
                    <a:pt x="95196" y="1776"/>
                  </a:lnTo>
                  <a:lnTo>
                    <a:pt x="94067" y="1776"/>
                  </a:lnTo>
                  <a:lnTo>
                    <a:pt x="94712" y="2098"/>
                  </a:lnTo>
                  <a:lnTo>
                    <a:pt x="93906" y="2098"/>
                  </a:lnTo>
                  <a:lnTo>
                    <a:pt x="94228" y="2905"/>
                  </a:lnTo>
                  <a:lnTo>
                    <a:pt x="93583" y="2905"/>
                  </a:lnTo>
                  <a:lnTo>
                    <a:pt x="93422" y="2744"/>
                  </a:lnTo>
                  <a:lnTo>
                    <a:pt x="93422" y="2582"/>
                  </a:lnTo>
                  <a:lnTo>
                    <a:pt x="93422" y="2421"/>
                  </a:lnTo>
                  <a:lnTo>
                    <a:pt x="93583" y="2260"/>
                  </a:lnTo>
                  <a:lnTo>
                    <a:pt x="93583" y="2098"/>
                  </a:lnTo>
                  <a:lnTo>
                    <a:pt x="93422" y="1937"/>
                  </a:lnTo>
                  <a:lnTo>
                    <a:pt x="92776" y="1937"/>
                  </a:lnTo>
                  <a:lnTo>
                    <a:pt x="93099" y="1776"/>
                  </a:lnTo>
                  <a:lnTo>
                    <a:pt x="92937" y="1614"/>
                  </a:lnTo>
                  <a:lnTo>
                    <a:pt x="94874" y="1614"/>
                  </a:lnTo>
                  <a:lnTo>
                    <a:pt x="94390" y="1453"/>
                  </a:lnTo>
                  <a:lnTo>
                    <a:pt x="91485" y="1292"/>
                  </a:lnTo>
                  <a:lnTo>
                    <a:pt x="90195" y="1453"/>
                  </a:lnTo>
                  <a:lnTo>
                    <a:pt x="90195" y="1614"/>
                  </a:lnTo>
                  <a:lnTo>
                    <a:pt x="90840" y="1776"/>
                  </a:lnTo>
                  <a:lnTo>
                    <a:pt x="90840" y="1937"/>
                  </a:lnTo>
                  <a:lnTo>
                    <a:pt x="90679" y="2098"/>
                  </a:lnTo>
                  <a:lnTo>
                    <a:pt x="90356" y="1937"/>
                  </a:lnTo>
                  <a:lnTo>
                    <a:pt x="90033" y="1937"/>
                  </a:lnTo>
                  <a:lnTo>
                    <a:pt x="90033" y="2098"/>
                  </a:lnTo>
                  <a:lnTo>
                    <a:pt x="89872" y="2260"/>
                  </a:lnTo>
                  <a:lnTo>
                    <a:pt x="89710" y="2098"/>
                  </a:lnTo>
                  <a:lnTo>
                    <a:pt x="89549" y="1937"/>
                  </a:lnTo>
                  <a:lnTo>
                    <a:pt x="89065" y="1937"/>
                  </a:lnTo>
                  <a:lnTo>
                    <a:pt x="89065" y="2098"/>
                  </a:lnTo>
                  <a:lnTo>
                    <a:pt x="88420" y="2260"/>
                  </a:lnTo>
                  <a:lnTo>
                    <a:pt x="86161" y="2260"/>
                  </a:lnTo>
                  <a:lnTo>
                    <a:pt x="85354" y="2209"/>
                  </a:lnTo>
                  <a:lnTo>
                    <a:pt x="85354" y="2260"/>
                  </a:lnTo>
                  <a:lnTo>
                    <a:pt x="85300" y="2206"/>
                  </a:lnTo>
                  <a:lnTo>
                    <a:pt x="85098" y="2193"/>
                  </a:lnTo>
                  <a:lnTo>
                    <a:pt x="85098" y="2193"/>
                  </a:lnTo>
                  <a:lnTo>
                    <a:pt x="85031" y="2260"/>
                  </a:lnTo>
                  <a:lnTo>
                    <a:pt x="84956" y="2184"/>
                  </a:lnTo>
                  <a:lnTo>
                    <a:pt x="84956" y="2184"/>
                  </a:lnTo>
                  <a:lnTo>
                    <a:pt x="83579" y="2098"/>
                  </a:lnTo>
                  <a:lnTo>
                    <a:pt x="82772" y="1937"/>
                  </a:lnTo>
                  <a:lnTo>
                    <a:pt x="82450" y="1776"/>
                  </a:lnTo>
                  <a:lnTo>
                    <a:pt x="81804" y="2098"/>
                  </a:lnTo>
                  <a:lnTo>
                    <a:pt x="81643" y="2260"/>
                  </a:lnTo>
                  <a:lnTo>
                    <a:pt x="81804" y="2421"/>
                  </a:lnTo>
                  <a:lnTo>
                    <a:pt x="81966" y="2421"/>
                  </a:lnTo>
                  <a:lnTo>
                    <a:pt x="82288" y="2582"/>
                  </a:lnTo>
                  <a:lnTo>
                    <a:pt x="81320" y="2744"/>
                  </a:lnTo>
                  <a:lnTo>
                    <a:pt x="80675" y="2744"/>
                  </a:lnTo>
                  <a:lnTo>
                    <a:pt x="80514" y="2582"/>
                  </a:lnTo>
                  <a:lnTo>
                    <a:pt x="80352" y="2260"/>
                  </a:lnTo>
                  <a:lnTo>
                    <a:pt x="80191" y="2260"/>
                  </a:lnTo>
                  <a:lnTo>
                    <a:pt x="80029" y="1937"/>
                  </a:lnTo>
                  <a:lnTo>
                    <a:pt x="79868" y="1937"/>
                  </a:lnTo>
                  <a:lnTo>
                    <a:pt x="79707" y="2260"/>
                  </a:lnTo>
                  <a:lnTo>
                    <a:pt x="79223" y="2744"/>
                  </a:lnTo>
                  <a:lnTo>
                    <a:pt x="78577" y="2744"/>
                  </a:lnTo>
                  <a:lnTo>
                    <a:pt x="79223" y="2260"/>
                  </a:lnTo>
                  <a:lnTo>
                    <a:pt x="79384" y="2098"/>
                  </a:lnTo>
                  <a:lnTo>
                    <a:pt x="78739" y="2098"/>
                  </a:lnTo>
                  <a:lnTo>
                    <a:pt x="77448" y="2260"/>
                  </a:lnTo>
                  <a:lnTo>
                    <a:pt x="76964" y="2260"/>
                  </a:lnTo>
                  <a:lnTo>
                    <a:pt x="76964" y="2098"/>
                  </a:lnTo>
                  <a:lnTo>
                    <a:pt x="76641" y="2260"/>
                  </a:lnTo>
                  <a:lnTo>
                    <a:pt x="76803" y="2421"/>
                  </a:lnTo>
                  <a:lnTo>
                    <a:pt x="76803" y="2744"/>
                  </a:lnTo>
                  <a:lnTo>
                    <a:pt x="76318" y="2744"/>
                  </a:lnTo>
                  <a:lnTo>
                    <a:pt x="76318" y="2905"/>
                  </a:lnTo>
                  <a:lnTo>
                    <a:pt x="76157" y="2744"/>
                  </a:lnTo>
                  <a:lnTo>
                    <a:pt x="76480" y="2582"/>
                  </a:lnTo>
                  <a:lnTo>
                    <a:pt x="76480" y="2421"/>
                  </a:lnTo>
                  <a:lnTo>
                    <a:pt x="76318" y="2421"/>
                  </a:lnTo>
                  <a:lnTo>
                    <a:pt x="76318" y="2260"/>
                  </a:lnTo>
                  <a:lnTo>
                    <a:pt x="76157" y="2260"/>
                  </a:lnTo>
                  <a:lnTo>
                    <a:pt x="74705" y="2098"/>
                  </a:lnTo>
                  <a:lnTo>
                    <a:pt x="74060" y="2098"/>
                  </a:lnTo>
                  <a:lnTo>
                    <a:pt x="73414" y="2260"/>
                  </a:lnTo>
                  <a:lnTo>
                    <a:pt x="73414" y="2421"/>
                  </a:lnTo>
                  <a:lnTo>
                    <a:pt x="74060" y="2744"/>
                  </a:lnTo>
                  <a:lnTo>
                    <a:pt x="73091" y="2562"/>
                  </a:lnTo>
                  <a:lnTo>
                    <a:pt x="73091" y="2562"/>
                  </a:lnTo>
                  <a:lnTo>
                    <a:pt x="73091" y="2582"/>
                  </a:lnTo>
                  <a:lnTo>
                    <a:pt x="72930" y="2582"/>
                  </a:lnTo>
                  <a:lnTo>
                    <a:pt x="72930" y="2532"/>
                  </a:lnTo>
                  <a:lnTo>
                    <a:pt x="72930" y="2532"/>
                  </a:lnTo>
                  <a:lnTo>
                    <a:pt x="71478" y="2260"/>
                  </a:lnTo>
                  <a:lnTo>
                    <a:pt x="70187" y="2098"/>
                  </a:lnTo>
                  <a:lnTo>
                    <a:pt x="69542" y="2098"/>
                  </a:lnTo>
                  <a:lnTo>
                    <a:pt x="69542" y="2260"/>
                  </a:lnTo>
                  <a:lnTo>
                    <a:pt x="69542" y="2421"/>
                  </a:lnTo>
                  <a:lnTo>
                    <a:pt x="69380" y="2421"/>
                  </a:lnTo>
                  <a:lnTo>
                    <a:pt x="69542" y="2098"/>
                  </a:lnTo>
                  <a:lnTo>
                    <a:pt x="69058" y="2098"/>
                  </a:lnTo>
                  <a:lnTo>
                    <a:pt x="68896" y="1937"/>
                  </a:lnTo>
                  <a:lnTo>
                    <a:pt x="68896" y="1776"/>
                  </a:lnTo>
                  <a:lnTo>
                    <a:pt x="69380" y="1776"/>
                  </a:lnTo>
                  <a:lnTo>
                    <a:pt x="69058" y="1614"/>
                  </a:lnTo>
                  <a:lnTo>
                    <a:pt x="68735" y="1614"/>
                  </a:lnTo>
                  <a:lnTo>
                    <a:pt x="68735" y="1776"/>
                  </a:lnTo>
                  <a:lnTo>
                    <a:pt x="68412" y="1937"/>
                  </a:lnTo>
                  <a:lnTo>
                    <a:pt x="68251" y="1937"/>
                  </a:lnTo>
                  <a:lnTo>
                    <a:pt x="68251" y="1776"/>
                  </a:lnTo>
                  <a:lnTo>
                    <a:pt x="68412" y="1614"/>
                  </a:lnTo>
                  <a:lnTo>
                    <a:pt x="68251" y="1614"/>
                  </a:lnTo>
                  <a:lnTo>
                    <a:pt x="67767" y="2260"/>
                  </a:lnTo>
                  <a:lnTo>
                    <a:pt x="67606" y="1937"/>
                  </a:lnTo>
                  <a:lnTo>
                    <a:pt x="67444" y="2098"/>
                  </a:lnTo>
                  <a:lnTo>
                    <a:pt x="67444" y="2260"/>
                  </a:lnTo>
                  <a:lnTo>
                    <a:pt x="67767" y="2582"/>
                  </a:lnTo>
                  <a:lnTo>
                    <a:pt x="67928" y="2582"/>
                  </a:lnTo>
                  <a:lnTo>
                    <a:pt x="67928" y="2744"/>
                  </a:lnTo>
                  <a:lnTo>
                    <a:pt x="67444" y="2744"/>
                  </a:lnTo>
                  <a:lnTo>
                    <a:pt x="66960" y="2421"/>
                  </a:lnTo>
                  <a:lnTo>
                    <a:pt x="67122" y="2421"/>
                  </a:lnTo>
                  <a:lnTo>
                    <a:pt x="67122" y="2260"/>
                  </a:lnTo>
                  <a:lnTo>
                    <a:pt x="67122" y="2098"/>
                  </a:lnTo>
                  <a:lnTo>
                    <a:pt x="67122" y="1937"/>
                  </a:lnTo>
                  <a:lnTo>
                    <a:pt x="67606" y="1937"/>
                  </a:lnTo>
                  <a:lnTo>
                    <a:pt x="67444" y="1614"/>
                  </a:lnTo>
                  <a:lnTo>
                    <a:pt x="67122" y="1453"/>
                  </a:lnTo>
                  <a:lnTo>
                    <a:pt x="66960" y="1453"/>
                  </a:lnTo>
                  <a:lnTo>
                    <a:pt x="66799" y="1614"/>
                  </a:lnTo>
                  <a:lnTo>
                    <a:pt x="66799" y="2260"/>
                  </a:lnTo>
                  <a:lnTo>
                    <a:pt x="66637" y="1937"/>
                  </a:lnTo>
                  <a:lnTo>
                    <a:pt x="66637" y="1776"/>
                  </a:lnTo>
                  <a:lnTo>
                    <a:pt x="66153" y="1937"/>
                  </a:lnTo>
                  <a:lnTo>
                    <a:pt x="65992" y="2098"/>
                  </a:lnTo>
                  <a:lnTo>
                    <a:pt x="65831" y="2098"/>
                  </a:lnTo>
                  <a:lnTo>
                    <a:pt x="65669" y="1937"/>
                  </a:lnTo>
                  <a:lnTo>
                    <a:pt x="65669" y="1614"/>
                  </a:lnTo>
                  <a:lnTo>
                    <a:pt x="65024" y="1292"/>
                  </a:lnTo>
                  <a:lnTo>
                    <a:pt x="64379" y="1130"/>
                  </a:lnTo>
                  <a:lnTo>
                    <a:pt x="63733" y="1292"/>
                  </a:lnTo>
                  <a:lnTo>
                    <a:pt x="63410" y="1292"/>
                  </a:lnTo>
                  <a:lnTo>
                    <a:pt x="63249" y="1453"/>
                  </a:lnTo>
                  <a:lnTo>
                    <a:pt x="63410" y="1614"/>
                  </a:lnTo>
                  <a:lnTo>
                    <a:pt x="65347" y="1614"/>
                  </a:lnTo>
                  <a:lnTo>
                    <a:pt x="64379" y="1776"/>
                  </a:lnTo>
                  <a:lnTo>
                    <a:pt x="63733" y="2098"/>
                  </a:lnTo>
                  <a:lnTo>
                    <a:pt x="62926" y="2260"/>
                  </a:lnTo>
                  <a:lnTo>
                    <a:pt x="61636" y="2260"/>
                  </a:lnTo>
                  <a:lnTo>
                    <a:pt x="61958" y="1937"/>
                  </a:lnTo>
                  <a:lnTo>
                    <a:pt x="62281" y="1776"/>
                  </a:lnTo>
                  <a:lnTo>
                    <a:pt x="63088" y="1937"/>
                  </a:lnTo>
                  <a:lnTo>
                    <a:pt x="63249" y="1937"/>
                  </a:lnTo>
                  <a:lnTo>
                    <a:pt x="62604" y="1453"/>
                  </a:lnTo>
                  <a:lnTo>
                    <a:pt x="62281" y="1292"/>
                  </a:lnTo>
                  <a:lnTo>
                    <a:pt x="62120" y="969"/>
                  </a:lnTo>
                  <a:lnTo>
                    <a:pt x="61797" y="324"/>
                  </a:lnTo>
                  <a:lnTo>
                    <a:pt x="61474" y="162"/>
                  </a:lnTo>
                  <a:lnTo>
                    <a:pt x="61152" y="1"/>
                  </a:lnTo>
                  <a:close/>
                </a:path>
              </a:pathLst>
            </a:custGeom>
            <a:solidFill>
              <a:srgbClr val="CDF800"/>
            </a:solidFill>
            <a:ln>
              <a:noFill/>
            </a:ln>
          </p:spPr>
          <p:txBody>
            <a:bodyPr anchorCtr="0" anchor="ctr" bIns="68800" lIns="68800" spcFirstLastPara="1" rIns="68800" wrap="square" tIns="68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3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82" name="Google Shape;182;p14"/>
            <p:cNvSpPr txBox="1"/>
            <p:nvPr/>
          </p:nvSpPr>
          <p:spPr>
            <a:xfrm rot="196">
              <a:off x="2405600" y="2033845"/>
              <a:ext cx="5257800" cy="12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800" lIns="68800" spcFirstLastPara="1" rIns="68800" wrap="square" tIns="6880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8"/>
                <a:buFont typeface="Arial"/>
                <a:buNone/>
              </a:pPr>
              <a:r>
                <a:rPr lang="en" sz="2558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New   </a:t>
              </a:r>
              <a:r>
                <a:rPr b="1" lang="en" sz="2558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update   </a:t>
              </a:r>
              <a:r>
                <a:rPr lang="en" sz="2558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available!</a:t>
              </a:r>
              <a:endParaRPr b="1" sz="2558">
                <a:solidFill>
                  <a:schemeClr val="lt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endParaRPr>
            </a:p>
          </p:txBody>
        </p:sp>
      </p:grpSp>
      <p:grpSp>
        <p:nvGrpSpPr>
          <p:cNvPr id="183" name="Google Shape;183;p14"/>
          <p:cNvGrpSpPr/>
          <p:nvPr/>
        </p:nvGrpSpPr>
        <p:grpSpPr>
          <a:xfrm>
            <a:off x="1078200" y="3636882"/>
            <a:ext cx="2884200" cy="1087518"/>
            <a:chOff x="3178802" y="2059497"/>
            <a:chExt cx="2884200" cy="1087518"/>
          </a:xfrm>
        </p:grpSpPr>
        <p:sp>
          <p:nvSpPr>
            <p:cNvPr id="184" name="Google Shape;184;p14"/>
            <p:cNvSpPr/>
            <p:nvPr/>
          </p:nvSpPr>
          <p:spPr>
            <a:xfrm>
              <a:off x="3184959" y="2117677"/>
              <a:ext cx="2686114" cy="1029338"/>
            </a:xfrm>
            <a:custGeom>
              <a:rect b="b" l="l" r="r" t="t"/>
              <a:pathLst>
                <a:path extrusionOk="0" h="109040" w="284546">
                  <a:moveTo>
                    <a:pt x="154020" y="402"/>
                  </a:moveTo>
                  <a:lnTo>
                    <a:pt x="154020" y="603"/>
                  </a:lnTo>
                  <a:lnTo>
                    <a:pt x="153819" y="603"/>
                  </a:lnTo>
                  <a:lnTo>
                    <a:pt x="153819" y="402"/>
                  </a:lnTo>
                  <a:close/>
                  <a:moveTo>
                    <a:pt x="154823" y="603"/>
                  </a:moveTo>
                  <a:lnTo>
                    <a:pt x="154823" y="804"/>
                  </a:lnTo>
                  <a:lnTo>
                    <a:pt x="154623" y="804"/>
                  </a:lnTo>
                  <a:lnTo>
                    <a:pt x="154623" y="603"/>
                  </a:lnTo>
                  <a:close/>
                  <a:moveTo>
                    <a:pt x="154422" y="1206"/>
                  </a:moveTo>
                  <a:lnTo>
                    <a:pt x="154623" y="1407"/>
                  </a:lnTo>
                  <a:lnTo>
                    <a:pt x="154221" y="1407"/>
                  </a:lnTo>
                  <a:lnTo>
                    <a:pt x="154422" y="1206"/>
                  </a:lnTo>
                  <a:close/>
                  <a:moveTo>
                    <a:pt x="155426" y="804"/>
                  </a:moveTo>
                  <a:lnTo>
                    <a:pt x="155627" y="1206"/>
                  </a:lnTo>
                  <a:lnTo>
                    <a:pt x="155426" y="1206"/>
                  </a:lnTo>
                  <a:lnTo>
                    <a:pt x="155024" y="1407"/>
                  </a:lnTo>
                  <a:lnTo>
                    <a:pt x="154823" y="1005"/>
                  </a:lnTo>
                  <a:lnTo>
                    <a:pt x="155225" y="1005"/>
                  </a:lnTo>
                  <a:lnTo>
                    <a:pt x="155426" y="804"/>
                  </a:lnTo>
                  <a:close/>
                  <a:moveTo>
                    <a:pt x="165868" y="1407"/>
                  </a:moveTo>
                  <a:lnTo>
                    <a:pt x="165868" y="1607"/>
                  </a:lnTo>
                  <a:lnTo>
                    <a:pt x="165667" y="1607"/>
                  </a:lnTo>
                  <a:lnTo>
                    <a:pt x="165667" y="1407"/>
                  </a:lnTo>
                  <a:close/>
                  <a:moveTo>
                    <a:pt x="154823" y="1808"/>
                  </a:moveTo>
                  <a:lnTo>
                    <a:pt x="154823" y="2009"/>
                  </a:lnTo>
                  <a:lnTo>
                    <a:pt x="154623" y="1808"/>
                  </a:lnTo>
                  <a:close/>
                  <a:moveTo>
                    <a:pt x="156229" y="1005"/>
                  </a:moveTo>
                  <a:lnTo>
                    <a:pt x="156831" y="1206"/>
                  </a:lnTo>
                  <a:lnTo>
                    <a:pt x="156831" y="1607"/>
                  </a:lnTo>
                  <a:lnTo>
                    <a:pt x="157032" y="1808"/>
                  </a:lnTo>
                  <a:lnTo>
                    <a:pt x="157835" y="2009"/>
                  </a:lnTo>
                  <a:lnTo>
                    <a:pt x="157434" y="2210"/>
                  </a:lnTo>
                  <a:lnTo>
                    <a:pt x="157032" y="2210"/>
                  </a:lnTo>
                  <a:lnTo>
                    <a:pt x="156229" y="1808"/>
                  </a:lnTo>
                  <a:lnTo>
                    <a:pt x="156028" y="1607"/>
                  </a:lnTo>
                  <a:lnTo>
                    <a:pt x="155827" y="1407"/>
                  </a:lnTo>
                  <a:lnTo>
                    <a:pt x="156028" y="1206"/>
                  </a:lnTo>
                  <a:lnTo>
                    <a:pt x="156229" y="1005"/>
                  </a:lnTo>
                  <a:close/>
                  <a:moveTo>
                    <a:pt x="165667" y="2210"/>
                  </a:moveTo>
                  <a:lnTo>
                    <a:pt x="165466" y="2411"/>
                  </a:lnTo>
                  <a:lnTo>
                    <a:pt x="165265" y="2411"/>
                  </a:lnTo>
                  <a:lnTo>
                    <a:pt x="165265" y="2210"/>
                  </a:lnTo>
                  <a:close/>
                  <a:moveTo>
                    <a:pt x="199403" y="2009"/>
                  </a:moveTo>
                  <a:lnTo>
                    <a:pt x="199202" y="2411"/>
                  </a:lnTo>
                  <a:lnTo>
                    <a:pt x="198800" y="2210"/>
                  </a:lnTo>
                  <a:lnTo>
                    <a:pt x="198800" y="2009"/>
                  </a:lnTo>
                  <a:close/>
                  <a:moveTo>
                    <a:pt x="158237" y="2210"/>
                  </a:moveTo>
                  <a:lnTo>
                    <a:pt x="158036" y="2411"/>
                  </a:lnTo>
                  <a:lnTo>
                    <a:pt x="157635" y="2611"/>
                  </a:lnTo>
                  <a:lnTo>
                    <a:pt x="157835" y="2210"/>
                  </a:lnTo>
                  <a:close/>
                  <a:moveTo>
                    <a:pt x="164261" y="2411"/>
                  </a:moveTo>
                  <a:lnTo>
                    <a:pt x="164663" y="2611"/>
                  </a:lnTo>
                  <a:lnTo>
                    <a:pt x="164061" y="2611"/>
                  </a:lnTo>
                  <a:lnTo>
                    <a:pt x="164261" y="2411"/>
                  </a:lnTo>
                  <a:close/>
                  <a:moveTo>
                    <a:pt x="200206" y="2411"/>
                  </a:moveTo>
                  <a:lnTo>
                    <a:pt x="200407" y="2611"/>
                  </a:lnTo>
                  <a:lnTo>
                    <a:pt x="200206" y="2611"/>
                  </a:lnTo>
                  <a:lnTo>
                    <a:pt x="200206" y="2411"/>
                  </a:lnTo>
                  <a:close/>
                  <a:moveTo>
                    <a:pt x="152815" y="2611"/>
                  </a:moveTo>
                  <a:lnTo>
                    <a:pt x="153016" y="2812"/>
                  </a:lnTo>
                  <a:lnTo>
                    <a:pt x="152614" y="2812"/>
                  </a:lnTo>
                  <a:lnTo>
                    <a:pt x="152815" y="2611"/>
                  </a:lnTo>
                  <a:close/>
                  <a:moveTo>
                    <a:pt x="201612" y="2210"/>
                  </a:moveTo>
                  <a:lnTo>
                    <a:pt x="202013" y="2411"/>
                  </a:lnTo>
                  <a:lnTo>
                    <a:pt x="202013" y="2611"/>
                  </a:lnTo>
                  <a:lnTo>
                    <a:pt x="202415" y="2611"/>
                  </a:lnTo>
                  <a:lnTo>
                    <a:pt x="202214" y="2812"/>
                  </a:lnTo>
                  <a:lnTo>
                    <a:pt x="201612" y="2812"/>
                  </a:lnTo>
                  <a:lnTo>
                    <a:pt x="201612" y="2210"/>
                  </a:lnTo>
                  <a:close/>
                  <a:moveTo>
                    <a:pt x="156831" y="2812"/>
                  </a:moveTo>
                  <a:lnTo>
                    <a:pt x="156631" y="3013"/>
                  </a:lnTo>
                  <a:lnTo>
                    <a:pt x="156430" y="3013"/>
                  </a:lnTo>
                  <a:lnTo>
                    <a:pt x="156631" y="2812"/>
                  </a:lnTo>
                  <a:close/>
                  <a:moveTo>
                    <a:pt x="196190" y="2812"/>
                  </a:moveTo>
                  <a:lnTo>
                    <a:pt x="196190" y="3013"/>
                  </a:lnTo>
                  <a:lnTo>
                    <a:pt x="195989" y="2812"/>
                  </a:lnTo>
                  <a:close/>
                  <a:moveTo>
                    <a:pt x="203218" y="2210"/>
                  </a:moveTo>
                  <a:lnTo>
                    <a:pt x="203419" y="2411"/>
                  </a:lnTo>
                  <a:lnTo>
                    <a:pt x="203218" y="2611"/>
                  </a:lnTo>
                  <a:lnTo>
                    <a:pt x="202816" y="3013"/>
                  </a:lnTo>
                  <a:lnTo>
                    <a:pt x="202616" y="3214"/>
                  </a:lnTo>
                  <a:lnTo>
                    <a:pt x="202816" y="2812"/>
                  </a:lnTo>
                  <a:lnTo>
                    <a:pt x="203017" y="2611"/>
                  </a:lnTo>
                  <a:lnTo>
                    <a:pt x="202616" y="2611"/>
                  </a:lnTo>
                  <a:lnTo>
                    <a:pt x="202616" y="2411"/>
                  </a:lnTo>
                  <a:lnTo>
                    <a:pt x="202816" y="2210"/>
                  </a:lnTo>
                  <a:close/>
                  <a:moveTo>
                    <a:pt x="153819" y="3013"/>
                  </a:moveTo>
                  <a:lnTo>
                    <a:pt x="153819" y="3214"/>
                  </a:lnTo>
                  <a:lnTo>
                    <a:pt x="153418" y="3214"/>
                  </a:lnTo>
                  <a:lnTo>
                    <a:pt x="153618" y="3013"/>
                  </a:lnTo>
                  <a:close/>
                  <a:moveTo>
                    <a:pt x="199001" y="3013"/>
                  </a:moveTo>
                  <a:lnTo>
                    <a:pt x="199001" y="3214"/>
                  </a:lnTo>
                  <a:lnTo>
                    <a:pt x="198600" y="3214"/>
                  </a:lnTo>
                  <a:lnTo>
                    <a:pt x="198600" y="3013"/>
                  </a:lnTo>
                  <a:close/>
                  <a:moveTo>
                    <a:pt x="155225" y="3415"/>
                  </a:moveTo>
                  <a:lnTo>
                    <a:pt x="155225" y="3615"/>
                  </a:lnTo>
                  <a:lnTo>
                    <a:pt x="155024" y="3615"/>
                  </a:lnTo>
                  <a:lnTo>
                    <a:pt x="155024" y="3415"/>
                  </a:lnTo>
                  <a:close/>
                  <a:moveTo>
                    <a:pt x="165667" y="2611"/>
                  </a:moveTo>
                  <a:lnTo>
                    <a:pt x="165868" y="2812"/>
                  </a:lnTo>
                  <a:lnTo>
                    <a:pt x="165868" y="3013"/>
                  </a:lnTo>
                  <a:lnTo>
                    <a:pt x="166069" y="3214"/>
                  </a:lnTo>
                  <a:lnTo>
                    <a:pt x="165466" y="3615"/>
                  </a:lnTo>
                  <a:lnTo>
                    <a:pt x="164261" y="3415"/>
                  </a:lnTo>
                  <a:lnTo>
                    <a:pt x="163860" y="3214"/>
                  </a:lnTo>
                  <a:lnTo>
                    <a:pt x="163659" y="3214"/>
                  </a:lnTo>
                  <a:lnTo>
                    <a:pt x="163860" y="3013"/>
                  </a:lnTo>
                  <a:lnTo>
                    <a:pt x="164462" y="2812"/>
                  </a:lnTo>
                  <a:lnTo>
                    <a:pt x="164663" y="2812"/>
                  </a:lnTo>
                  <a:lnTo>
                    <a:pt x="164462" y="3214"/>
                  </a:lnTo>
                  <a:lnTo>
                    <a:pt x="164864" y="3214"/>
                  </a:lnTo>
                  <a:lnTo>
                    <a:pt x="165065" y="3013"/>
                  </a:lnTo>
                  <a:lnTo>
                    <a:pt x="165466" y="2611"/>
                  </a:lnTo>
                  <a:close/>
                  <a:moveTo>
                    <a:pt x="199202" y="3415"/>
                  </a:moveTo>
                  <a:lnTo>
                    <a:pt x="199604" y="3615"/>
                  </a:lnTo>
                  <a:lnTo>
                    <a:pt x="198800" y="3615"/>
                  </a:lnTo>
                  <a:lnTo>
                    <a:pt x="199202" y="3415"/>
                  </a:lnTo>
                  <a:close/>
                  <a:moveTo>
                    <a:pt x="201009" y="2812"/>
                  </a:moveTo>
                  <a:lnTo>
                    <a:pt x="201411" y="3013"/>
                  </a:lnTo>
                  <a:lnTo>
                    <a:pt x="201612" y="3615"/>
                  </a:lnTo>
                  <a:lnTo>
                    <a:pt x="201210" y="3615"/>
                  </a:lnTo>
                  <a:lnTo>
                    <a:pt x="201210" y="3415"/>
                  </a:lnTo>
                  <a:lnTo>
                    <a:pt x="201210" y="3214"/>
                  </a:lnTo>
                  <a:lnTo>
                    <a:pt x="200808" y="3013"/>
                  </a:lnTo>
                  <a:lnTo>
                    <a:pt x="201009" y="2812"/>
                  </a:lnTo>
                  <a:close/>
                  <a:moveTo>
                    <a:pt x="158839" y="3615"/>
                  </a:moveTo>
                  <a:lnTo>
                    <a:pt x="158639" y="3816"/>
                  </a:lnTo>
                  <a:lnTo>
                    <a:pt x="158438" y="3816"/>
                  </a:lnTo>
                  <a:lnTo>
                    <a:pt x="158839" y="3615"/>
                  </a:lnTo>
                  <a:close/>
                  <a:moveTo>
                    <a:pt x="161450" y="2611"/>
                  </a:moveTo>
                  <a:lnTo>
                    <a:pt x="161852" y="3013"/>
                  </a:lnTo>
                  <a:lnTo>
                    <a:pt x="162253" y="3816"/>
                  </a:lnTo>
                  <a:lnTo>
                    <a:pt x="161048" y="3615"/>
                  </a:lnTo>
                  <a:lnTo>
                    <a:pt x="160647" y="3415"/>
                  </a:lnTo>
                  <a:lnTo>
                    <a:pt x="160848" y="3214"/>
                  </a:lnTo>
                  <a:lnTo>
                    <a:pt x="160848" y="3013"/>
                  </a:lnTo>
                  <a:lnTo>
                    <a:pt x="161048" y="2812"/>
                  </a:lnTo>
                  <a:lnTo>
                    <a:pt x="161048" y="2611"/>
                  </a:lnTo>
                  <a:close/>
                  <a:moveTo>
                    <a:pt x="172494" y="2611"/>
                  </a:moveTo>
                  <a:lnTo>
                    <a:pt x="172494" y="2812"/>
                  </a:lnTo>
                  <a:lnTo>
                    <a:pt x="172896" y="3013"/>
                  </a:lnTo>
                  <a:lnTo>
                    <a:pt x="173498" y="3013"/>
                  </a:lnTo>
                  <a:lnTo>
                    <a:pt x="173900" y="3415"/>
                  </a:lnTo>
                  <a:lnTo>
                    <a:pt x="173900" y="3816"/>
                  </a:lnTo>
                  <a:lnTo>
                    <a:pt x="173498" y="3816"/>
                  </a:lnTo>
                  <a:lnTo>
                    <a:pt x="172494" y="3615"/>
                  </a:lnTo>
                  <a:lnTo>
                    <a:pt x="171290" y="3415"/>
                  </a:lnTo>
                  <a:lnTo>
                    <a:pt x="172494" y="2611"/>
                  </a:lnTo>
                  <a:close/>
                  <a:moveTo>
                    <a:pt x="196792" y="3214"/>
                  </a:moveTo>
                  <a:lnTo>
                    <a:pt x="196391" y="3816"/>
                  </a:lnTo>
                  <a:lnTo>
                    <a:pt x="196190" y="3816"/>
                  </a:lnTo>
                  <a:lnTo>
                    <a:pt x="196190" y="3615"/>
                  </a:lnTo>
                  <a:lnTo>
                    <a:pt x="196391" y="3214"/>
                  </a:lnTo>
                  <a:close/>
                  <a:moveTo>
                    <a:pt x="197595" y="3615"/>
                  </a:moveTo>
                  <a:lnTo>
                    <a:pt x="197194" y="3816"/>
                  </a:lnTo>
                  <a:lnTo>
                    <a:pt x="197194" y="3615"/>
                  </a:lnTo>
                  <a:close/>
                  <a:moveTo>
                    <a:pt x="162052" y="3816"/>
                  </a:moveTo>
                  <a:lnTo>
                    <a:pt x="161651" y="4017"/>
                  </a:lnTo>
                  <a:lnTo>
                    <a:pt x="161651" y="3816"/>
                  </a:lnTo>
                  <a:close/>
                  <a:moveTo>
                    <a:pt x="163257" y="3415"/>
                  </a:moveTo>
                  <a:lnTo>
                    <a:pt x="163659" y="3615"/>
                  </a:lnTo>
                  <a:lnTo>
                    <a:pt x="163257" y="3816"/>
                  </a:lnTo>
                  <a:lnTo>
                    <a:pt x="162655" y="4017"/>
                  </a:lnTo>
                  <a:lnTo>
                    <a:pt x="162253" y="4017"/>
                  </a:lnTo>
                  <a:lnTo>
                    <a:pt x="162454" y="3816"/>
                  </a:lnTo>
                  <a:lnTo>
                    <a:pt x="162856" y="3816"/>
                  </a:lnTo>
                  <a:lnTo>
                    <a:pt x="163056" y="3615"/>
                  </a:lnTo>
                  <a:lnTo>
                    <a:pt x="163257" y="3415"/>
                  </a:lnTo>
                  <a:close/>
                  <a:moveTo>
                    <a:pt x="165265" y="3615"/>
                  </a:moveTo>
                  <a:lnTo>
                    <a:pt x="165466" y="3816"/>
                  </a:lnTo>
                  <a:lnTo>
                    <a:pt x="165265" y="4017"/>
                  </a:lnTo>
                  <a:lnTo>
                    <a:pt x="164864" y="3816"/>
                  </a:lnTo>
                  <a:lnTo>
                    <a:pt x="165065" y="3615"/>
                  </a:lnTo>
                  <a:close/>
                  <a:moveTo>
                    <a:pt x="201612" y="3816"/>
                  </a:moveTo>
                  <a:lnTo>
                    <a:pt x="201411" y="4017"/>
                  </a:lnTo>
                  <a:lnTo>
                    <a:pt x="201210" y="4017"/>
                  </a:lnTo>
                  <a:lnTo>
                    <a:pt x="201411" y="3816"/>
                  </a:lnTo>
                  <a:close/>
                  <a:moveTo>
                    <a:pt x="154422" y="3214"/>
                  </a:moveTo>
                  <a:lnTo>
                    <a:pt x="153618" y="3816"/>
                  </a:lnTo>
                  <a:lnTo>
                    <a:pt x="154020" y="3816"/>
                  </a:lnTo>
                  <a:lnTo>
                    <a:pt x="154623" y="4017"/>
                  </a:lnTo>
                  <a:lnTo>
                    <a:pt x="154623" y="4218"/>
                  </a:lnTo>
                  <a:lnTo>
                    <a:pt x="154422" y="4218"/>
                  </a:lnTo>
                  <a:lnTo>
                    <a:pt x="153618" y="4017"/>
                  </a:lnTo>
                  <a:lnTo>
                    <a:pt x="153217" y="3816"/>
                  </a:lnTo>
                  <a:lnTo>
                    <a:pt x="153217" y="3615"/>
                  </a:lnTo>
                  <a:lnTo>
                    <a:pt x="153618" y="3415"/>
                  </a:lnTo>
                  <a:lnTo>
                    <a:pt x="154422" y="3214"/>
                  </a:lnTo>
                  <a:close/>
                  <a:moveTo>
                    <a:pt x="195387" y="4017"/>
                  </a:moveTo>
                  <a:lnTo>
                    <a:pt x="195387" y="4218"/>
                  </a:lnTo>
                  <a:lnTo>
                    <a:pt x="195186" y="4218"/>
                  </a:lnTo>
                  <a:lnTo>
                    <a:pt x="195186" y="4017"/>
                  </a:lnTo>
                  <a:close/>
                  <a:moveTo>
                    <a:pt x="157032" y="3214"/>
                  </a:moveTo>
                  <a:lnTo>
                    <a:pt x="157032" y="3415"/>
                  </a:lnTo>
                  <a:lnTo>
                    <a:pt x="157032" y="3816"/>
                  </a:lnTo>
                  <a:lnTo>
                    <a:pt x="157032" y="4017"/>
                  </a:lnTo>
                  <a:lnTo>
                    <a:pt x="157233" y="4017"/>
                  </a:lnTo>
                  <a:lnTo>
                    <a:pt x="157233" y="3816"/>
                  </a:lnTo>
                  <a:lnTo>
                    <a:pt x="157635" y="3615"/>
                  </a:lnTo>
                  <a:lnTo>
                    <a:pt x="158036" y="3615"/>
                  </a:lnTo>
                  <a:lnTo>
                    <a:pt x="158237" y="3816"/>
                  </a:lnTo>
                  <a:lnTo>
                    <a:pt x="158237" y="4017"/>
                  </a:lnTo>
                  <a:lnTo>
                    <a:pt x="157835" y="4218"/>
                  </a:lnTo>
                  <a:lnTo>
                    <a:pt x="157032" y="4419"/>
                  </a:lnTo>
                  <a:lnTo>
                    <a:pt x="156831" y="4218"/>
                  </a:lnTo>
                  <a:lnTo>
                    <a:pt x="156831" y="4017"/>
                  </a:lnTo>
                  <a:lnTo>
                    <a:pt x="156631" y="3816"/>
                  </a:lnTo>
                  <a:lnTo>
                    <a:pt x="156831" y="3214"/>
                  </a:lnTo>
                  <a:close/>
                  <a:moveTo>
                    <a:pt x="159040" y="4218"/>
                  </a:moveTo>
                  <a:lnTo>
                    <a:pt x="158639" y="4419"/>
                  </a:lnTo>
                  <a:lnTo>
                    <a:pt x="158438" y="4218"/>
                  </a:lnTo>
                  <a:close/>
                  <a:moveTo>
                    <a:pt x="166671" y="3816"/>
                  </a:moveTo>
                  <a:lnTo>
                    <a:pt x="167073" y="4017"/>
                  </a:lnTo>
                  <a:lnTo>
                    <a:pt x="167073" y="4419"/>
                  </a:lnTo>
                  <a:lnTo>
                    <a:pt x="166872" y="4419"/>
                  </a:lnTo>
                  <a:lnTo>
                    <a:pt x="166470" y="4218"/>
                  </a:lnTo>
                  <a:lnTo>
                    <a:pt x="166269" y="4017"/>
                  </a:lnTo>
                  <a:lnTo>
                    <a:pt x="165868" y="4017"/>
                  </a:lnTo>
                  <a:lnTo>
                    <a:pt x="166269" y="3816"/>
                  </a:lnTo>
                  <a:close/>
                  <a:moveTo>
                    <a:pt x="172695" y="4218"/>
                  </a:moveTo>
                  <a:lnTo>
                    <a:pt x="172695" y="4419"/>
                  </a:lnTo>
                  <a:lnTo>
                    <a:pt x="172494" y="4218"/>
                  </a:lnTo>
                  <a:close/>
                  <a:moveTo>
                    <a:pt x="174503" y="4218"/>
                  </a:moveTo>
                  <a:lnTo>
                    <a:pt x="174503" y="4419"/>
                  </a:lnTo>
                  <a:lnTo>
                    <a:pt x="174302" y="4218"/>
                  </a:lnTo>
                  <a:close/>
                  <a:moveTo>
                    <a:pt x="198198" y="4017"/>
                  </a:moveTo>
                  <a:lnTo>
                    <a:pt x="198198" y="4419"/>
                  </a:lnTo>
                  <a:lnTo>
                    <a:pt x="197796" y="4218"/>
                  </a:lnTo>
                  <a:lnTo>
                    <a:pt x="197796" y="4017"/>
                  </a:lnTo>
                  <a:close/>
                  <a:moveTo>
                    <a:pt x="199804" y="3816"/>
                  </a:moveTo>
                  <a:lnTo>
                    <a:pt x="199202" y="4419"/>
                  </a:lnTo>
                  <a:lnTo>
                    <a:pt x="199001" y="4017"/>
                  </a:lnTo>
                  <a:lnTo>
                    <a:pt x="199202" y="3816"/>
                  </a:lnTo>
                  <a:close/>
                  <a:moveTo>
                    <a:pt x="165667" y="4218"/>
                  </a:moveTo>
                  <a:lnTo>
                    <a:pt x="165868" y="4619"/>
                  </a:lnTo>
                  <a:lnTo>
                    <a:pt x="165466" y="4619"/>
                  </a:lnTo>
                  <a:lnTo>
                    <a:pt x="165466" y="4419"/>
                  </a:lnTo>
                  <a:lnTo>
                    <a:pt x="165667" y="4218"/>
                  </a:lnTo>
                  <a:close/>
                  <a:moveTo>
                    <a:pt x="168880" y="4619"/>
                  </a:moveTo>
                  <a:lnTo>
                    <a:pt x="168880" y="4619"/>
                  </a:lnTo>
                  <a:lnTo>
                    <a:pt x="168880" y="4619"/>
                  </a:lnTo>
                  <a:close/>
                  <a:moveTo>
                    <a:pt x="130526" y="4619"/>
                  </a:moveTo>
                  <a:lnTo>
                    <a:pt x="130526" y="4619"/>
                  </a:lnTo>
                  <a:lnTo>
                    <a:pt x="130526" y="4619"/>
                  </a:lnTo>
                  <a:close/>
                  <a:moveTo>
                    <a:pt x="155024" y="4619"/>
                  </a:moveTo>
                  <a:lnTo>
                    <a:pt x="155024" y="4820"/>
                  </a:lnTo>
                  <a:lnTo>
                    <a:pt x="154823" y="4619"/>
                  </a:lnTo>
                  <a:close/>
                  <a:moveTo>
                    <a:pt x="167474" y="4619"/>
                  </a:moveTo>
                  <a:lnTo>
                    <a:pt x="167474" y="4820"/>
                  </a:lnTo>
                  <a:lnTo>
                    <a:pt x="167273" y="4820"/>
                  </a:lnTo>
                  <a:lnTo>
                    <a:pt x="167474" y="4619"/>
                  </a:lnTo>
                  <a:close/>
                  <a:moveTo>
                    <a:pt x="196190" y="4017"/>
                  </a:moveTo>
                  <a:lnTo>
                    <a:pt x="196190" y="4419"/>
                  </a:lnTo>
                  <a:lnTo>
                    <a:pt x="196190" y="4820"/>
                  </a:lnTo>
                  <a:lnTo>
                    <a:pt x="195989" y="4419"/>
                  </a:lnTo>
                  <a:lnTo>
                    <a:pt x="196190" y="4017"/>
                  </a:lnTo>
                  <a:close/>
                  <a:moveTo>
                    <a:pt x="200005" y="4619"/>
                  </a:moveTo>
                  <a:lnTo>
                    <a:pt x="200005" y="4820"/>
                  </a:lnTo>
                  <a:lnTo>
                    <a:pt x="199604" y="4619"/>
                  </a:lnTo>
                  <a:close/>
                  <a:moveTo>
                    <a:pt x="219082" y="4419"/>
                  </a:moveTo>
                  <a:lnTo>
                    <a:pt x="219082" y="4820"/>
                  </a:lnTo>
                  <a:lnTo>
                    <a:pt x="218480" y="4820"/>
                  </a:lnTo>
                  <a:lnTo>
                    <a:pt x="218480" y="4619"/>
                  </a:lnTo>
                  <a:lnTo>
                    <a:pt x="218680" y="4619"/>
                  </a:lnTo>
                  <a:lnTo>
                    <a:pt x="219082" y="4419"/>
                  </a:lnTo>
                  <a:close/>
                  <a:moveTo>
                    <a:pt x="233139" y="4954"/>
                  </a:moveTo>
                  <a:lnTo>
                    <a:pt x="233139" y="5021"/>
                  </a:lnTo>
                  <a:lnTo>
                    <a:pt x="233339" y="5021"/>
                  </a:lnTo>
                  <a:lnTo>
                    <a:pt x="233139" y="4954"/>
                  </a:lnTo>
                  <a:close/>
                  <a:moveTo>
                    <a:pt x="240970" y="4619"/>
                  </a:moveTo>
                  <a:lnTo>
                    <a:pt x="241171" y="4820"/>
                  </a:lnTo>
                  <a:lnTo>
                    <a:pt x="241171" y="5021"/>
                  </a:lnTo>
                  <a:lnTo>
                    <a:pt x="240970" y="4820"/>
                  </a:lnTo>
                  <a:lnTo>
                    <a:pt x="240970" y="4619"/>
                  </a:lnTo>
                  <a:close/>
                  <a:moveTo>
                    <a:pt x="185949" y="5021"/>
                  </a:moveTo>
                  <a:lnTo>
                    <a:pt x="185949" y="5021"/>
                  </a:lnTo>
                  <a:lnTo>
                    <a:pt x="185949" y="5021"/>
                  </a:lnTo>
                  <a:close/>
                  <a:moveTo>
                    <a:pt x="152213" y="5021"/>
                  </a:moveTo>
                  <a:lnTo>
                    <a:pt x="152213" y="5222"/>
                  </a:lnTo>
                  <a:lnTo>
                    <a:pt x="152012" y="5222"/>
                  </a:lnTo>
                  <a:lnTo>
                    <a:pt x="152213" y="5021"/>
                  </a:lnTo>
                  <a:close/>
                  <a:moveTo>
                    <a:pt x="153418" y="4820"/>
                  </a:moveTo>
                  <a:lnTo>
                    <a:pt x="153819" y="5021"/>
                  </a:lnTo>
                  <a:lnTo>
                    <a:pt x="153217" y="5222"/>
                  </a:lnTo>
                  <a:lnTo>
                    <a:pt x="153217" y="4820"/>
                  </a:lnTo>
                  <a:close/>
                  <a:moveTo>
                    <a:pt x="154422" y="5021"/>
                  </a:moveTo>
                  <a:lnTo>
                    <a:pt x="154823" y="5222"/>
                  </a:lnTo>
                  <a:lnTo>
                    <a:pt x="154623" y="5222"/>
                  </a:lnTo>
                  <a:lnTo>
                    <a:pt x="154422" y="5021"/>
                  </a:lnTo>
                  <a:close/>
                  <a:moveTo>
                    <a:pt x="158839" y="5021"/>
                  </a:moveTo>
                  <a:lnTo>
                    <a:pt x="158839" y="5222"/>
                  </a:lnTo>
                  <a:lnTo>
                    <a:pt x="158639" y="5222"/>
                  </a:lnTo>
                  <a:lnTo>
                    <a:pt x="158839" y="5021"/>
                  </a:lnTo>
                  <a:close/>
                  <a:moveTo>
                    <a:pt x="159643" y="3415"/>
                  </a:moveTo>
                  <a:lnTo>
                    <a:pt x="160245" y="3615"/>
                  </a:lnTo>
                  <a:lnTo>
                    <a:pt x="160446" y="3816"/>
                  </a:lnTo>
                  <a:lnTo>
                    <a:pt x="160647" y="4218"/>
                  </a:lnTo>
                  <a:lnTo>
                    <a:pt x="160848" y="4419"/>
                  </a:lnTo>
                  <a:lnTo>
                    <a:pt x="161450" y="5021"/>
                  </a:lnTo>
                  <a:lnTo>
                    <a:pt x="161450" y="5222"/>
                  </a:lnTo>
                  <a:lnTo>
                    <a:pt x="161249" y="5222"/>
                  </a:lnTo>
                  <a:lnTo>
                    <a:pt x="160848" y="5021"/>
                  </a:lnTo>
                  <a:lnTo>
                    <a:pt x="160044" y="4419"/>
                  </a:lnTo>
                  <a:lnTo>
                    <a:pt x="159643" y="3816"/>
                  </a:lnTo>
                  <a:lnTo>
                    <a:pt x="159643" y="3415"/>
                  </a:lnTo>
                  <a:close/>
                  <a:moveTo>
                    <a:pt x="193981" y="5021"/>
                  </a:moveTo>
                  <a:lnTo>
                    <a:pt x="193981" y="5222"/>
                  </a:lnTo>
                  <a:lnTo>
                    <a:pt x="193780" y="5222"/>
                  </a:lnTo>
                  <a:lnTo>
                    <a:pt x="193780" y="5021"/>
                  </a:lnTo>
                  <a:close/>
                  <a:moveTo>
                    <a:pt x="199001" y="4820"/>
                  </a:moveTo>
                  <a:lnTo>
                    <a:pt x="199604" y="5021"/>
                  </a:lnTo>
                  <a:lnTo>
                    <a:pt x="199804" y="5222"/>
                  </a:lnTo>
                  <a:lnTo>
                    <a:pt x="199403" y="5021"/>
                  </a:lnTo>
                  <a:lnTo>
                    <a:pt x="199001" y="4820"/>
                  </a:lnTo>
                  <a:close/>
                  <a:moveTo>
                    <a:pt x="191521" y="5172"/>
                  </a:moveTo>
                  <a:lnTo>
                    <a:pt x="191370" y="5222"/>
                  </a:lnTo>
                  <a:lnTo>
                    <a:pt x="191396" y="5247"/>
                  </a:lnTo>
                  <a:lnTo>
                    <a:pt x="191521" y="5172"/>
                  </a:lnTo>
                  <a:close/>
                  <a:moveTo>
                    <a:pt x="124100" y="5021"/>
                  </a:moveTo>
                  <a:lnTo>
                    <a:pt x="123698" y="5423"/>
                  </a:lnTo>
                  <a:lnTo>
                    <a:pt x="123497" y="5222"/>
                  </a:lnTo>
                  <a:lnTo>
                    <a:pt x="123497" y="5021"/>
                  </a:lnTo>
                  <a:close/>
                  <a:moveTo>
                    <a:pt x="161852" y="4218"/>
                  </a:moveTo>
                  <a:lnTo>
                    <a:pt x="163056" y="4619"/>
                  </a:lnTo>
                  <a:lnTo>
                    <a:pt x="164261" y="5021"/>
                  </a:lnTo>
                  <a:lnTo>
                    <a:pt x="164261" y="4820"/>
                  </a:lnTo>
                  <a:lnTo>
                    <a:pt x="163860" y="4419"/>
                  </a:lnTo>
                  <a:lnTo>
                    <a:pt x="164462" y="4820"/>
                  </a:lnTo>
                  <a:lnTo>
                    <a:pt x="164663" y="5021"/>
                  </a:lnTo>
                  <a:lnTo>
                    <a:pt x="164261" y="5222"/>
                  </a:lnTo>
                  <a:lnTo>
                    <a:pt x="163860" y="5423"/>
                  </a:lnTo>
                  <a:lnTo>
                    <a:pt x="162454" y="5423"/>
                  </a:lnTo>
                  <a:lnTo>
                    <a:pt x="162052" y="5021"/>
                  </a:lnTo>
                  <a:lnTo>
                    <a:pt x="161852" y="4619"/>
                  </a:lnTo>
                  <a:lnTo>
                    <a:pt x="161651" y="4218"/>
                  </a:lnTo>
                  <a:close/>
                  <a:moveTo>
                    <a:pt x="170085" y="5222"/>
                  </a:moveTo>
                  <a:lnTo>
                    <a:pt x="169934" y="5272"/>
                  </a:lnTo>
                  <a:lnTo>
                    <a:pt x="170085" y="5423"/>
                  </a:lnTo>
                  <a:lnTo>
                    <a:pt x="170085" y="5222"/>
                  </a:lnTo>
                  <a:close/>
                  <a:moveTo>
                    <a:pt x="237355" y="5222"/>
                  </a:moveTo>
                  <a:lnTo>
                    <a:pt x="237757" y="5423"/>
                  </a:lnTo>
                  <a:lnTo>
                    <a:pt x="237155" y="5423"/>
                  </a:lnTo>
                  <a:lnTo>
                    <a:pt x="237355" y="5222"/>
                  </a:lnTo>
                  <a:close/>
                  <a:moveTo>
                    <a:pt x="166872" y="5423"/>
                  </a:moveTo>
                  <a:lnTo>
                    <a:pt x="166470" y="5623"/>
                  </a:lnTo>
                  <a:lnTo>
                    <a:pt x="166470" y="5623"/>
                  </a:lnTo>
                  <a:lnTo>
                    <a:pt x="166671" y="5423"/>
                  </a:lnTo>
                  <a:close/>
                  <a:moveTo>
                    <a:pt x="121288" y="5423"/>
                  </a:moveTo>
                  <a:lnTo>
                    <a:pt x="121288" y="5623"/>
                  </a:lnTo>
                  <a:lnTo>
                    <a:pt x="121088" y="5623"/>
                  </a:lnTo>
                  <a:lnTo>
                    <a:pt x="120887" y="5423"/>
                  </a:lnTo>
                  <a:close/>
                  <a:moveTo>
                    <a:pt x="125907" y="5423"/>
                  </a:moveTo>
                  <a:lnTo>
                    <a:pt x="125807" y="5623"/>
                  </a:lnTo>
                  <a:lnTo>
                    <a:pt x="125907" y="5623"/>
                  </a:lnTo>
                  <a:lnTo>
                    <a:pt x="125907" y="5423"/>
                  </a:lnTo>
                  <a:close/>
                  <a:moveTo>
                    <a:pt x="157434" y="5423"/>
                  </a:moveTo>
                  <a:lnTo>
                    <a:pt x="157635" y="5623"/>
                  </a:lnTo>
                  <a:lnTo>
                    <a:pt x="157434" y="5623"/>
                  </a:lnTo>
                  <a:lnTo>
                    <a:pt x="157434" y="5423"/>
                  </a:lnTo>
                  <a:close/>
                  <a:moveTo>
                    <a:pt x="160848" y="5423"/>
                  </a:moveTo>
                  <a:lnTo>
                    <a:pt x="160848" y="5623"/>
                  </a:lnTo>
                  <a:lnTo>
                    <a:pt x="160446" y="5623"/>
                  </a:lnTo>
                  <a:lnTo>
                    <a:pt x="160647" y="5423"/>
                  </a:lnTo>
                  <a:close/>
                  <a:moveTo>
                    <a:pt x="164864" y="5423"/>
                  </a:moveTo>
                  <a:lnTo>
                    <a:pt x="164864" y="5623"/>
                  </a:lnTo>
                  <a:lnTo>
                    <a:pt x="164663" y="5423"/>
                  </a:lnTo>
                  <a:close/>
                  <a:moveTo>
                    <a:pt x="165667" y="5021"/>
                  </a:moveTo>
                  <a:lnTo>
                    <a:pt x="165868" y="5423"/>
                  </a:lnTo>
                  <a:lnTo>
                    <a:pt x="165868" y="5623"/>
                  </a:lnTo>
                  <a:lnTo>
                    <a:pt x="165667" y="5623"/>
                  </a:lnTo>
                  <a:lnTo>
                    <a:pt x="165065" y="5423"/>
                  </a:lnTo>
                  <a:lnTo>
                    <a:pt x="165466" y="5423"/>
                  </a:lnTo>
                  <a:lnTo>
                    <a:pt x="165667" y="5222"/>
                  </a:lnTo>
                  <a:lnTo>
                    <a:pt x="165667" y="5021"/>
                  </a:lnTo>
                  <a:close/>
                  <a:moveTo>
                    <a:pt x="203821" y="5423"/>
                  </a:moveTo>
                  <a:lnTo>
                    <a:pt x="203620" y="5623"/>
                  </a:lnTo>
                  <a:lnTo>
                    <a:pt x="203720" y="5623"/>
                  </a:lnTo>
                  <a:lnTo>
                    <a:pt x="203821" y="5423"/>
                  </a:lnTo>
                  <a:close/>
                  <a:moveTo>
                    <a:pt x="224504" y="5423"/>
                  </a:moveTo>
                  <a:lnTo>
                    <a:pt x="224504" y="5623"/>
                  </a:lnTo>
                  <a:lnTo>
                    <a:pt x="224303" y="5623"/>
                  </a:lnTo>
                  <a:lnTo>
                    <a:pt x="224303" y="5423"/>
                  </a:lnTo>
                  <a:close/>
                  <a:moveTo>
                    <a:pt x="226311" y="5423"/>
                  </a:moveTo>
                  <a:lnTo>
                    <a:pt x="226512" y="5623"/>
                  </a:lnTo>
                  <a:lnTo>
                    <a:pt x="226110" y="5623"/>
                  </a:lnTo>
                  <a:lnTo>
                    <a:pt x="226110" y="5423"/>
                  </a:lnTo>
                  <a:close/>
                  <a:moveTo>
                    <a:pt x="161852" y="5623"/>
                  </a:moveTo>
                  <a:lnTo>
                    <a:pt x="161852" y="5824"/>
                  </a:lnTo>
                  <a:lnTo>
                    <a:pt x="161651" y="5824"/>
                  </a:lnTo>
                  <a:lnTo>
                    <a:pt x="161651" y="5623"/>
                  </a:lnTo>
                  <a:close/>
                  <a:moveTo>
                    <a:pt x="167675" y="5623"/>
                  </a:moveTo>
                  <a:lnTo>
                    <a:pt x="167876" y="5824"/>
                  </a:lnTo>
                  <a:lnTo>
                    <a:pt x="167273" y="5824"/>
                  </a:lnTo>
                  <a:lnTo>
                    <a:pt x="167273" y="5623"/>
                  </a:lnTo>
                  <a:close/>
                  <a:moveTo>
                    <a:pt x="169081" y="5623"/>
                  </a:moveTo>
                  <a:lnTo>
                    <a:pt x="168880" y="5824"/>
                  </a:lnTo>
                  <a:lnTo>
                    <a:pt x="168880" y="5623"/>
                  </a:lnTo>
                  <a:close/>
                  <a:moveTo>
                    <a:pt x="219484" y="5423"/>
                  </a:moveTo>
                  <a:lnTo>
                    <a:pt x="219684" y="5623"/>
                  </a:lnTo>
                  <a:lnTo>
                    <a:pt x="219684" y="5824"/>
                  </a:lnTo>
                  <a:lnTo>
                    <a:pt x="219484" y="5824"/>
                  </a:lnTo>
                  <a:lnTo>
                    <a:pt x="219283" y="5623"/>
                  </a:lnTo>
                  <a:lnTo>
                    <a:pt x="219484" y="5423"/>
                  </a:lnTo>
                  <a:close/>
                  <a:moveTo>
                    <a:pt x="227717" y="5423"/>
                  </a:moveTo>
                  <a:lnTo>
                    <a:pt x="227917" y="5623"/>
                  </a:lnTo>
                  <a:lnTo>
                    <a:pt x="227315" y="5824"/>
                  </a:lnTo>
                  <a:lnTo>
                    <a:pt x="227315" y="5623"/>
                  </a:lnTo>
                  <a:lnTo>
                    <a:pt x="227516" y="5423"/>
                  </a:lnTo>
                  <a:close/>
                  <a:moveTo>
                    <a:pt x="124501" y="5824"/>
                  </a:moveTo>
                  <a:lnTo>
                    <a:pt x="124501" y="6025"/>
                  </a:lnTo>
                  <a:lnTo>
                    <a:pt x="123497" y="6025"/>
                  </a:lnTo>
                  <a:lnTo>
                    <a:pt x="123698" y="5824"/>
                  </a:lnTo>
                  <a:close/>
                  <a:moveTo>
                    <a:pt x="156229" y="5222"/>
                  </a:moveTo>
                  <a:lnTo>
                    <a:pt x="155225" y="5824"/>
                  </a:lnTo>
                  <a:lnTo>
                    <a:pt x="154422" y="6025"/>
                  </a:lnTo>
                  <a:lnTo>
                    <a:pt x="154623" y="5824"/>
                  </a:lnTo>
                  <a:lnTo>
                    <a:pt x="155024" y="5423"/>
                  </a:lnTo>
                  <a:lnTo>
                    <a:pt x="155627" y="5222"/>
                  </a:lnTo>
                  <a:close/>
                  <a:moveTo>
                    <a:pt x="156028" y="5824"/>
                  </a:moveTo>
                  <a:lnTo>
                    <a:pt x="156430" y="6025"/>
                  </a:lnTo>
                  <a:lnTo>
                    <a:pt x="156028" y="6025"/>
                  </a:lnTo>
                  <a:lnTo>
                    <a:pt x="155827" y="5824"/>
                  </a:lnTo>
                  <a:close/>
                  <a:moveTo>
                    <a:pt x="171691" y="5222"/>
                  </a:moveTo>
                  <a:lnTo>
                    <a:pt x="171892" y="5423"/>
                  </a:lnTo>
                  <a:lnTo>
                    <a:pt x="171691" y="5623"/>
                  </a:lnTo>
                  <a:lnTo>
                    <a:pt x="171290" y="6025"/>
                  </a:lnTo>
                  <a:lnTo>
                    <a:pt x="171089" y="5824"/>
                  </a:lnTo>
                  <a:lnTo>
                    <a:pt x="171290" y="5623"/>
                  </a:lnTo>
                  <a:lnTo>
                    <a:pt x="171691" y="5623"/>
                  </a:lnTo>
                  <a:lnTo>
                    <a:pt x="171691" y="5423"/>
                  </a:lnTo>
                  <a:lnTo>
                    <a:pt x="171691" y="5222"/>
                  </a:lnTo>
                  <a:close/>
                  <a:moveTo>
                    <a:pt x="217877" y="5623"/>
                  </a:moveTo>
                  <a:lnTo>
                    <a:pt x="218279" y="5824"/>
                  </a:lnTo>
                  <a:lnTo>
                    <a:pt x="218480" y="5824"/>
                  </a:lnTo>
                  <a:lnTo>
                    <a:pt x="218480" y="6025"/>
                  </a:lnTo>
                  <a:lnTo>
                    <a:pt x="217676" y="6025"/>
                  </a:lnTo>
                  <a:lnTo>
                    <a:pt x="217676" y="5824"/>
                  </a:lnTo>
                  <a:lnTo>
                    <a:pt x="217877" y="5623"/>
                  </a:lnTo>
                  <a:close/>
                  <a:moveTo>
                    <a:pt x="240970" y="5623"/>
                  </a:moveTo>
                  <a:lnTo>
                    <a:pt x="241171" y="5824"/>
                  </a:lnTo>
                  <a:lnTo>
                    <a:pt x="241372" y="6025"/>
                  </a:lnTo>
                  <a:lnTo>
                    <a:pt x="240769" y="5824"/>
                  </a:lnTo>
                  <a:lnTo>
                    <a:pt x="240970" y="5623"/>
                  </a:lnTo>
                  <a:close/>
                  <a:moveTo>
                    <a:pt x="183539" y="5824"/>
                  </a:moveTo>
                  <a:lnTo>
                    <a:pt x="183137" y="6025"/>
                  </a:lnTo>
                  <a:lnTo>
                    <a:pt x="183238" y="6075"/>
                  </a:lnTo>
                  <a:lnTo>
                    <a:pt x="183539" y="6025"/>
                  </a:lnTo>
                  <a:lnTo>
                    <a:pt x="183689" y="5975"/>
                  </a:lnTo>
                  <a:lnTo>
                    <a:pt x="183689" y="5975"/>
                  </a:lnTo>
                  <a:lnTo>
                    <a:pt x="183539" y="5824"/>
                  </a:lnTo>
                  <a:close/>
                  <a:moveTo>
                    <a:pt x="168679" y="5824"/>
                  </a:moveTo>
                  <a:lnTo>
                    <a:pt x="168478" y="6226"/>
                  </a:lnTo>
                  <a:lnTo>
                    <a:pt x="168277" y="6025"/>
                  </a:lnTo>
                  <a:lnTo>
                    <a:pt x="168478" y="5824"/>
                  </a:lnTo>
                  <a:close/>
                  <a:moveTo>
                    <a:pt x="217275" y="6025"/>
                  </a:moveTo>
                  <a:lnTo>
                    <a:pt x="216873" y="6226"/>
                  </a:lnTo>
                  <a:lnTo>
                    <a:pt x="216873" y="6025"/>
                  </a:lnTo>
                  <a:close/>
                  <a:moveTo>
                    <a:pt x="229926" y="6025"/>
                  </a:moveTo>
                  <a:lnTo>
                    <a:pt x="229926" y="6226"/>
                  </a:lnTo>
                  <a:lnTo>
                    <a:pt x="230126" y="6226"/>
                  </a:lnTo>
                  <a:lnTo>
                    <a:pt x="229926" y="6025"/>
                  </a:lnTo>
                  <a:close/>
                  <a:moveTo>
                    <a:pt x="238962" y="5423"/>
                  </a:moveTo>
                  <a:lnTo>
                    <a:pt x="239163" y="5824"/>
                  </a:lnTo>
                  <a:lnTo>
                    <a:pt x="239364" y="6025"/>
                  </a:lnTo>
                  <a:lnTo>
                    <a:pt x="239163" y="6226"/>
                  </a:lnTo>
                  <a:lnTo>
                    <a:pt x="238962" y="6226"/>
                  </a:lnTo>
                  <a:lnTo>
                    <a:pt x="238761" y="6025"/>
                  </a:lnTo>
                  <a:lnTo>
                    <a:pt x="238560" y="5623"/>
                  </a:lnTo>
                  <a:lnTo>
                    <a:pt x="238761" y="5623"/>
                  </a:lnTo>
                  <a:lnTo>
                    <a:pt x="238962" y="5423"/>
                  </a:lnTo>
                  <a:close/>
                  <a:moveTo>
                    <a:pt x="243380" y="5824"/>
                  </a:moveTo>
                  <a:lnTo>
                    <a:pt x="243581" y="6025"/>
                  </a:lnTo>
                  <a:lnTo>
                    <a:pt x="243581" y="6226"/>
                  </a:lnTo>
                  <a:lnTo>
                    <a:pt x="243179" y="6025"/>
                  </a:lnTo>
                  <a:lnTo>
                    <a:pt x="243380" y="5824"/>
                  </a:lnTo>
                  <a:close/>
                  <a:moveTo>
                    <a:pt x="245990" y="6025"/>
                  </a:moveTo>
                  <a:lnTo>
                    <a:pt x="245589" y="6226"/>
                  </a:lnTo>
                  <a:lnTo>
                    <a:pt x="245589" y="6025"/>
                  </a:lnTo>
                  <a:close/>
                  <a:moveTo>
                    <a:pt x="128718" y="6226"/>
                  </a:moveTo>
                  <a:lnTo>
                    <a:pt x="128919" y="6427"/>
                  </a:lnTo>
                  <a:lnTo>
                    <a:pt x="128718" y="6427"/>
                  </a:lnTo>
                  <a:lnTo>
                    <a:pt x="128718" y="6226"/>
                  </a:lnTo>
                  <a:close/>
                  <a:moveTo>
                    <a:pt x="145586" y="5824"/>
                  </a:moveTo>
                  <a:lnTo>
                    <a:pt x="145586" y="6025"/>
                  </a:lnTo>
                  <a:lnTo>
                    <a:pt x="145385" y="6025"/>
                  </a:lnTo>
                  <a:lnTo>
                    <a:pt x="145185" y="6427"/>
                  </a:lnTo>
                  <a:lnTo>
                    <a:pt x="144984" y="6226"/>
                  </a:lnTo>
                  <a:lnTo>
                    <a:pt x="145185" y="6025"/>
                  </a:lnTo>
                  <a:lnTo>
                    <a:pt x="145586" y="5824"/>
                  </a:lnTo>
                  <a:close/>
                  <a:moveTo>
                    <a:pt x="159844" y="6226"/>
                  </a:moveTo>
                  <a:lnTo>
                    <a:pt x="159844" y="6427"/>
                  </a:lnTo>
                  <a:lnTo>
                    <a:pt x="159643" y="6427"/>
                  </a:lnTo>
                  <a:lnTo>
                    <a:pt x="159442" y="6226"/>
                  </a:lnTo>
                  <a:close/>
                  <a:moveTo>
                    <a:pt x="173097" y="4820"/>
                  </a:moveTo>
                  <a:lnTo>
                    <a:pt x="173498" y="5021"/>
                  </a:lnTo>
                  <a:lnTo>
                    <a:pt x="173900" y="5222"/>
                  </a:lnTo>
                  <a:lnTo>
                    <a:pt x="174302" y="5423"/>
                  </a:lnTo>
                  <a:lnTo>
                    <a:pt x="174503" y="6025"/>
                  </a:lnTo>
                  <a:lnTo>
                    <a:pt x="174503" y="6427"/>
                  </a:lnTo>
                  <a:lnTo>
                    <a:pt x="174101" y="6025"/>
                  </a:lnTo>
                  <a:lnTo>
                    <a:pt x="173900" y="6025"/>
                  </a:lnTo>
                  <a:lnTo>
                    <a:pt x="173498" y="6226"/>
                  </a:lnTo>
                  <a:lnTo>
                    <a:pt x="173298" y="6427"/>
                  </a:lnTo>
                  <a:lnTo>
                    <a:pt x="173498" y="5824"/>
                  </a:lnTo>
                  <a:lnTo>
                    <a:pt x="172896" y="6025"/>
                  </a:lnTo>
                  <a:lnTo>
                    <a:pt x="172695" y="6226"/>
                  </a:lnTo>
                  <a:lnTo>
                    <a:pt x="172494" y="5623"/>
                  </a:lnTo>
                  <a:lnTo>
                    <a:pt x="172695" y="5021"/>
                  </a:lnTo>
                  <a:lnTo>
                    <a:pt x="173097" y="4820"/>
                  </a:lnTo>
                  <a:close/>
                  <a:moveTo>
                    <a:pt x="193780" y="6025"/>
                  </a:moveTo>
                  <a:lnTo>
                    <a:pt x="193780" y="6427"/>
                  </a:lnTo>
                  <a:lnTo>
                    <a:pt x="193178" y="6427"/>
                  </a:lnTo>
                  <a:lnTo>
                    <a:pt x="192977" y="6226"/>
                  </a:lnTo>
                  <a:lnTo>
                    <a:pt x="193780" y="6025"/>
                  </a:lnTo>
                  <a:close/>
                  <a:moveTo>
                    <a:pt x="217676" y="6226"/>
                  </a:moveTo>
                  <a:lnTo>
                    <a:pt x="217877" y="6427"/>
                  </a:lnTo>
                  <a:lnTo>
                    <a:pt x="217475" y="6427"/>
                  </a:lnTo>
                  <a:lnTo>
                    <a:pt x="217676" y="6226"/>
                  </a:lnTo>
                  <a:close/>
                  <a:moveTo>
                    <a:pt x="241171" y="6025"/>
                  </a:moveTo>
                  <a:lnTo>
                    <a:pt x="241171" y="6226"/>
                  </a:lnTo>
                  <a:lnTo>
                    <a:pt x="240769" y="6427"/>
                  </a:lnTo>
                  <a:lnTo>
                    <a:pt x="240568" y="6427"/>
                  </a:lnTo>
                  <a:lnTo>
                    <a:pt x="240568" y="6226"/>
                  </a:lnTo>
                  <a:lnTo>
                    <a:pt x="240970" y="6025"/>
                  </a:lnTo>
                  <a:close/>
                  <a:moveTo>
                    <a:pt x="122292" y="6025"/>
                  </a:moveTo>
                  <a:lnTo>
                    <a:pt x="122493" y="6226"/>
                  </a:lnTo>
                  <a:lnTo>
                    <a:pt x="121891" y="6628"/>
                  </a:lnTo>
                  <a:lnTo>
                    <a:pt x="121891" y="6628"/>
                  </a:lnTo>
                  <a:lnTo>
                    <a:pt x="122092" y="6226"/>
                  </a:lnTo>
                  <a:lnTo>
                    <a:pt x="122292" y="6025"/>
                  </a:lnTo>
                  <a:close/>
                  <a:moveTo>
                    <a:pt x="129923" y="6427"/>
                  </a:moveTo>
                  <a:lnTo>
                    <a:pt x="130124" y="6628"/>
                  </a:lnTo>
                  <a:lnTo>
                    <a:pt x="129722" y="6427"/>
                  </a:lnTo>
                  <a:close/>
                  <a:moveTo>
                    <a:pt x="151209" y="6226"/>
                  </a:moveTo>
                  <a:lnTo>
                    <a:pt x="151209" y="6628"/>
                  </a:lnTo>
                  <a:lnTo>
                    <a:pt x="151008" y="6628"/>
                  </a:lnTo>
                  <a:lnTo>
                    <a:pt x="151008" y="6427"/>
                  </a:lnTo>
                  <a:lnTo>
                    <a:pt x="151209" y="6226"/>
                  </a:lnTo>
                  <a:close/>
                  <a:moveTo>
                    <a:pt x="169081" y="6025"/>
                  </a:moveTo>
                  <a:lnTo>
                    <a:pt x="169282" y="6226"/>
                  </a:lnTo>
                  <a:lnTo>
                    <a:pt x="169081" y="6628"/>
                  </a:lnTo>
                  <a:lnTo>
                    <a:pt x="168880" y="6226"/>
                  </a:lnTo>
                  <a:lnTo>
                    <a:pt x="169081" y="6025"/>
                  </a:lnTo>
                  <a:close/>
                  <a:moveTo>
                    <a:pt x="170286" y="6226"/>
                  </a:moveTo>
                  <a:lnTo>
                    <a:pt x="170085" y="6427"/>
                  </a:lnTo>
                  <a:lnTo>
                    <a:pt x="169884" y="6628"/>
                  </a:lnTo>
                  <a:lnTo>
                    <a:pt x="169482" y="6427"/>
                  </a:lnTo>
                  <a:lnTo>
                    <a:pt x="170286" y="6226"/>
                  </a:lnTo>
                  <a:close/>
                  <a:moveTo>
                    <a:pt x="183941" y="6427"/>
                  </a:moveTo>
                  <a:lnTo>
                    <a:pt x="183941" y="6628"/>
                  </a:lnTo>
                  <a:lnTo>
                    <a:pt x="183740" y="6628"/>
                  </a:lnTo>
                  <a:lnTo>
                    <a:pt x="183539" y="6427"/>
                  </a:lnTo>
                  <a:close/>
                  <a:moveTo>
                    <a:pt x="187153" y="6427"/>
                  </a:moveTo>
                  <a:lnTo>
                    <a:pt x="186953" y="6628"/>
                  </a:lnTo>
                  <a:lnTo>
                    <a:pt x="186953" y="6427"/>
                  </a:lnTo>
                  <a:close/>
                  <a:moveTo>
                    <a:pt x="202013" y="6226"/>
                  </a:moveTo>
                  <a:lnTo>
                    <a:pt x="202013" y="6628"/>
                  </a:lnTo>
                  <a:lnTo>
                    <a:pt x="201612" y="6628"/>
                  </a:lnTo>
                  <a:lnTo>
                    <a:pt x="202013" y="6226"/>
                  </a:lnTo>
                  <a:close/>
                  <a:moveTo>
                    <a:pt x="229122" y="6025"/>
                  </a:moveTo>
                  <a:lnTo>
                    <a:pt x="229122" y="6427"/>
                  </a:lnTo>
                  <a:lnTo>
                    <a:pt x="228520" y="6628"/>
                  </a:lnTo>
                  <a:lnTo>
                    <a:pt x="227917" y="6628"/>
                  </a:lnTo>
                  <a:lnTo>
                    <a:pt x="227717" y="6427"/>
                  </a:lnTo>
                  <a:lnTo>
                    <a:pt x="227717" y="6226"/>
                  </a:lnTo>
                  <a:lnTo>
                    <a:pt x="228118" y="6226"/>
                  </a:lnTo>
                  <a:lnTo>
                    <a:pt x="228520" y="6025"/>
                  </a:lnTo>
                  <a:close/>
                  <a:moveTo>
                    <a:pt x="246191" y="6427"/>
                  </a:moveTo>
                  <a:lnTo>
                    <a:pt x="246191" y="6628"/>
                  </a:lnTo>
                  <a:lnTo>
                    <a:pt x="245990" y="6427"/>
                  </a:lnTo>
                  <a:close/>
                  <a:moveTo>
                    <a:pt x="204825" y="6427"/>
                  </a:moveTo>
                  <a:lnTo>
                    <a:pt x="205025" y="6828"/>
                  </a:lnTo>
                  <a:lnTo>
                    <a:pt x="205025" y="6828"/>
                  </a:lnTo>
                  <a:lnTo>
                    <a:pt x="204624" y="6628"/>
                  </a:lnTo>
                  <a:lnTo>
                    <a:pt x="204825" y="6427"/>
                  </a:lnTo>
                  <a:close/>
                  <a:moveTo>
                    <a:pt x="129120" y="6427"/>
                  </a:moveTo>
                  <a:lnTo>
                    <a:pt x="129923" y="6828"/>
                  </a:lnTo>
                  <a:lnTo>
                    <a:pt x="129120" y="6828"/>
                  </a:lnTo>
                  <a:lnTo>
                    <a:pt x="129120" y="6427"/>
                  </a:lnTo>
                  <a:close/>
                  <a:moveTo>
                    <a:pt x="166671" y="6628"/>
                  </a:moveTo>
                  <a:lnTo>
                    <a:pt x="166269" y="6828"/>
                  </a:lnTo>
                  <a:lnTo>
                    <a:pt x="166269" y="6628"/>
                  </a:lnTo>
                  <a:close/>
                  <a:moveTo>
                    <a:pt x="175306" y="6427"/>
                  </a:moveTo>
                  <a:lnTo>
                    <a:pt x="174904" y="6628"/>
                  </a:lnTo>
                  <a:lnTo>
                    <a:pt x="174503" y="6628"/>
                  </a:lnTo>
                  <a:lnTo>
                    <a:pt x="174101" y="6828"/>
                  </a:lnTo>
                  <a:lnTo>
                    <a:pt x="174101" y="6628"/>
                  </a:lnTo>
                  <a:lnTo>
                    <a:pt x="174503" y="6628"/>
                  </a:lnTo>
                  <a:lnTo>
                    <a:pt x="174904" y="6427"/>
                  </a:lnTo>
                  <a:close/>
                  <a:moveTo>
                    <a:pt x="201210" y="6628"/>
                  </a:moveTo>
                  <a:lnTo>
                    <a:pt x="201210" y="6828"/>
                  </a:lnTo>
                  <a:lnTo>
                    <a:pt x="201009" y="6828"/>
                  </a:lnTo>
                  <a:lnTo>
                    <a:pt x="201009" y="6628"/>
                  </a:lnTo>
                  <a:close/>
                  <a:moveTo>
                    <a:pt x="216672" y="6628"/>
                  </a:moveTo>
                  <a:lnTo>
                    <a:pt x="216873" y="6828"/>
                  </a:lnTo>
                  <a:lnTo>
                    <a:pt x="216672" y="6828"/>
                  </a:lnTo>
                  <a:lnTo>
                    <a:pt x="216672" y="6628"/>
                  </a:lnTo>
                  <a:close/>
                  <a:moveTo>
                    <a:pt x="237958" y="6226"/>
                  </a:moveTo>
                  <a:lnTo>
                    <a:pt x="238159" y="6628"/>
                  </a:lnTo>
                  <a:lnTo>
                    <a:pt x="238159" y="6828"/>
                  </a:lnTo>
                  <a:lnTo>
                    <a:pt x="237958" y="6628"/>
                  </a:lnTo>
                  <a:lnTo>
                    <a:pt x="237958" y="6226"/>
                  </a:lnTo>
                  <a:close/>
                  <a:moveTo>
                    <a:pt x="121891" y="6828"/>
                  </a:moveTo>
                  <a:lnTo>
                    <a:pt x="122092" y="7029"/>
                  </a:lnTo>
                  <a:lnTo>
                    <a:pt x="121891" y="7029"/>
                  </a:lnTo>
                  <a:lnTo>
                    <a:pt x="121891" y="6828"/>
                  </a:lnTo>
                  <a:close/>
                  <a:moveTo>
                    <a:pt x="123497" y="6427"/>
                  </a:moveTo>
                  <a:lnTo>
                    <a:pt x="123096" y="7029"/>
                  </a:lnTo>
                  <a:lnTo>
                    <a:pt x="122895" y="6828"/>
                  </a:lnTo>
                  <a:lnTo>
                    <a:pt x="123497" y="6427"/>
                  </a:lnTo>
                  <a:close/>
                  <a:moveTo>
                    <a:pt x="160245" y="6427"/>
                  </a:moveTo>
                  <a:lnTo>
                    <a:pt x="160446" y="6628"/>
                  </a:lnTo>
                  <a:lnTo>
                    <a:pt x="160848" y="6628"/>
                  </a:lnTo>
                  <a:lnTo>
                    <a:pt x="160647" y="7029"/>
                  </a:lnTo>
                  <a:lnTo>
                    <a:pt x="160245" y="6828"/>
                  </a:lnTo>
                  <a:lnTo>
                    <a:pt x="160245" y="6628"/>
                  </a:lnTo>
                  <a:lnTo>
                    <a:pt x="160245" y="6427"/>
                  </a:lnTo>
                  <a:close/>
                  <a:moveTo>
                    <a:pt x="170286" y="6828"/>
                  </a:moveTo>
                  <a:lnTo>
                    <a:pt x="170085" y="7029"/>
                  </a:lnTo>
                  <a:lnTo>
                    <a:pt x="169884" y="7029"/>
                  </a:lnTo>
                  <a:lnTo>
                    <a:pt x="169683" y="6828"/>
                  </a:lnTo>
                  <a:close/>
                  <a:moveTo>
                    <a:pt x="171290" y="6828"/>
                  </a:moveTo>
                  <a:lnTo>
                    <a:pt x="171490" y="7029"/>
                  </a:lnTo>
                  <a:lnTo>
                    <a:pt x="171290" y="7029"/>
                  </a:lnTo>
                  <a:lnTo>
                    <a:pt x="170888" y="6828"/>
                  </a:lnTo>
                  <a:close/>
                  <a:moveTo>
                    <a:pt x="175306" y="6828"/>
                  </a:moveTo>
                  <a:lnTo>
                    <a:pt x="175707" y="7029"/>
                  </a:lnTo>
                  <a:lnTo>
                    <a:pt x="175306" y="7029"/>
                  </a:lnTo>
                  <a:lnTo>
                    <a:pt x="175306" y="6828"/>
                  </a:lnTo>
                  <a:close/>
                  <a:moveTo>
                    <a:pt x="183740" y="6828"/>
                  </a:moveTo>
                  <a:lnTo>
                    <a:pt x="184141" y="7029"/>
                  </a:lnTo>
                  <a:lnTo>
                    <a:pt x="183539" y="7029"/>
                  </a:lnTo>
                  <a:lnTo>
                    <a:pt x="183740" y="6828"/>
                  </a:lnTo>
                  <a:close/>
                  <a:moveTo>
                    <a:pt x="184744" y="6828"/>
                  </a:moveTo>
                  <a:lnTo>
                    <a:pt x="184744" y="7029"/>
                  </a:lnTo>
                  <a:lnTo>
                    <a:pt x="184543" y="7029"/>
                  </a:lnTo>
                  <a:lnTo>
                    <a:pt x="184543" y="6828"/>
                  </a:lnTo>
                  <a:close/>
                  <a:moveTo>
                    <a:pt x="218279" y="6828"/>
                  </a:moveTo>
                  <a:lnTo>
                    <a:pt x="218279" y="7029"/>
                  </a:lnTo>
                  <a:lnTo>
                    <a:pt x="218078" y="7029"/>
                  </a:lnTo>
                  <a:lnTo>
                    <a:pt x="218078" y="6828"/>
                  </a:lnTo>
                  <a:close/>
                  <a:moveTo>
                    <a:pt x="226913" y="6025"/>
                  </a:moveTo>
                  <a:lnTo>
                    <a:pt x="226913" y="6427"/>
                  </a:lnTo>
                  <a:lnTo>
                    <a:pt x="227114" y="6628"/>
                  </a:lnTo>
                  <a:lnTo>
                    <a:pt x="227315" y="7029"/>
                  </a:lnTo>
                  <a:lnTo>
                    <a:pt x="226913" y="7029"/>
                  </a:lnTo>
                  <a:lnTo>
                    <a:pt x="226713" y="6828"/>
                  </a:lnTo>
                  <a:lnTo>
                    <a:pt x="226311" y="7029"/>
                  </a:lnTo>
                  <a:lnTo>
                    <a:pt x="226110" y="7029"/>
                  </a:lnTo>
                  <a:lnTo>
                    <a:pt x="226311" y="6828"/>
                  </a:lnTo>
                  <a:lnTo>
                    <a:pt x="226713" y="6628"/>
                  </a:lnTo>
                  <a:lnTo>
                    <a:pt x="226913" y="6427"/>
                  </a:lnTo>
                  <a:lnTo>
                    <a:pt x="226512" y="6226"/>
                  </a:lnTo>
                  <a:lnTo>
                    <a:pt x="226913" y="6025"/>
                  </a:lnTo>
                  <a:close/>
                  <a:moveTo>
                    <a:pt x="232134" y="6828"/>
                  </a:moveTo>
                  <a:lnTo>
                    <a:pt x="232134" y="7029"/>
                  </a:lnTo>
                  <a:lnTo>
                    <a:pt x="231532" y="6828"/>
                  </a:lnTo>
                  <a:close/>
                  <a:moveTo>
                    <a:pt x="232536" y="6628"/>
                  </a:moveTo>
                  <a:lnTo>
                    <a:pt x="232938" y="6828"/>
                  </a:lnTo>
                  <a:lnTo>
                    <a:pt x="232536" y="7029"/>
                  </a:lnTo>
                  <a:lnTo>
                    <a:pt x="232335" y="6828"/>
                  </a:lnTo>
                  <a:lnTo>
                    <a:pt x="232536" y="6628"/>
                  </a:lnTo>
                  <a:close/>
                  <a:moveTo>
                    <a:pt x="241171" y="6828"/>
                  </a:moveTo>
                  <a:lnTo>
                    <a:pt x="241372" y="7029"/>
                  </a:lnTo>
                  <a:lnTo>
                    <a:pt x="241171" y="7029"/>
                  </a:lnTo>
                  <a:lnTo>
                    <a:pt x="240970" y="6828"/>
                  </a:lnTo>
                  <a:close/>
                  <a:moveTo>
                    <a:pt x="130927" y="7029"/>
                  </a:moveTo>
                  <a:lnTo>
                    <a:pt x="130726" y="7230"/>
                  </a:lnTo>
                  <a:lnTo>
                    <a:pt x="130726" y="7029"/>
                  </a:lnTo>
                  <a:close/>
                  <a:moveTo>
                    <a:pt x="169081" y="7029"/>
                  </a:moveTo>
                  <a:lnTo>
                    <a:pt x="169081" y="7230"/>
                  </a:lnTo>
                  <a:lnTo>
                    <a:pt x="168880" y="7029"/>
                  </a:lnTo>
                  <a:close/>
                  <a:moveTo>
                    <a:pt x="181732" y="7029"/>
                  </a:moveTo>
                  <a:lnTo>
                    <a:pt x="181732" y="7230"/>
                  </a:lnTo>
                  <a:lnTo>
                    <a:pt x="181531" y="7029"/>
                  </a:lnTo>
                  <a:close/>
                  <a:moveTo>
                    <a:pt x="219283" y="6226"/>
                  </a:moveTo>
                  <a:lnTo>
                    <a:pt x="219885" y="6828"/>
                  </a:lnTo>
                  <a:lnTo>
                    <a:pt x="220889" y="6628"/>
                  </a:lnTo>
                  <a:lnTo>
                    <a:pt x="220889" y="6828"/>
                  </a:lnTo>
                  <a:lnTo>
                    <a:pt x="220287" y="7029"/>
                  </a:lnTo>
                  <a:lnTo>
                    <a:pt x="219885" y="7230"/>
                  </a:lnTo>
                  <a:lnTo>
                    <a:pt x="219484" y="7230"/>
                  </a:lnTo>
                  <a:lnTo>
                    <a:pt x="219484" y="6828"/>
                  </a:lnTo>
                  <a:lnTo>
                    <a:pt x="219283" y="6427"/>
                  </a:lnTo>
                  <a:lnTo>
                    <a:pt x="219283" y="6226"/>
                  </a:lnTo>
                  <a:close/>
                  <a:moveTo>
                    <a:pt x="227917" y="7029"/>
                  </a:moveTo>
                  <a:lnTo>
                    <a:pt x="228118" y="7230"/>
                  </a:lnTo>
                  <a:lnTo>
                    <a:pt x="227717" y="7029"/>
                  </a:lnTo>
                  <a:close/>
                  <a:moveTo>
                    <a:pt x="229725" y="7029"/>
                  </a:moveTo>
                  <a:lnTo>
                    <a:pt x="229725" y="7230"/>
                  </a:lnTo>
                  <a:lnTo>
                    <a:pt x="229524" y="7029"/>
                  </a:lnTo>
                  <a:close/>
                  <a:moveTo>
                    <a:pt x="238560" y="6226"/>
                  </a:moveTo>
                  <a:lnTo>
                    <a:pt x="238761" y="6427"/>
                  </a:lnTo>
                  <a:lnTo>
                    <a:pt x="239364" y="7029"/>
                  </a:lnTo>
                  <a:lnTo>
                    <a:pt x="239163" y="7230"/>
                  </a:lnTo>
                  <a:lnTo>
                    <a:pt x="238962" y="7230"/>
                  </a:lnTo>
                  <a:lnTo>
                    <a:pt x="238560" y="6828"/>
                  </a:lnTo>
                  <a:lnTo>
                    <a:pt x="238560" y="6628"/>
                  </a:lnTo>
                  <a:lnTo>
                    <a:pt x="238560" y="6226"/>
                  </a:lnTo>
                  <a:close/>
                  <a:moveTo>
                    <a:pt x="131128" y="7230"/>
                  </a:moveTo>
                  <a:lnTo>
                    <a:pt x="131329" y="7431"/>
                  </a:lnTo>
                  <a:lnTo>
                    <a:pt x="130927" y="7431"/>
                  </a:lnTo>
                  <a:lnTo>
                    <a:pt x="131128" y="7230"/>
                  </a:lnTo>
                  <a:close/>
                  <a:moveTo>
                    <a:pt x="156631" y="6427"/>
                  </a:moveTo>
                  <a:lnTo>
                    <a:pt x="157434" y="6628"/>
                  </a:lnTo>
                  <a:lnTo>
                    <a:pt x="157835" y="6828"/>
                  </a:lnTo>
                  <a:lnTo>
                    <a:pt x="158036" y="7029"/>
                  </a:lnTo>
                  <a:lnTo>
                    <a:pt x="158036" y="7230"/>
                  </a:lnTo>
                  <a:lnTo>
                    <a:pt x="157835" y="7431"/>
                  </a:lnTo>
                  <a:lnTo>
                    <a:pt x="157835" y="7230"/>
                  </a:lnTo>
                  <a:lnTo>
                    <a:pt x="157835" y="6828"/>
                  </a:lnTo>
                  <a:lnTo>
                    <a:pt x="157434" y="7029"/>
                  </a:lnTo>
                  <a:lnTo>
                    <a:pt x="156831" y="7029"/>
                  </a:lnTo>
                  <a:lnTo>
                    <a:pt x="156229" y="6628"/>
                  </a:lnTo>
                  <a:lnTo>
                    <a:pt x="156229" y="6427"/>
                  </a:lnTo>
                  <a:close/>
                  <a:moveTo>
                    <a:pt x="163056" y="7230"/>
                  </a:moveTo>
                  <a:lnTo>
                    <a:pt x="162856" y="7431"/>
                  </a:lnTo>
                  <a:lnTo>
                    <a:pt x="162655" y="7431"/>
                  </a:lnTo>
                  <a:lnTo>
                    <a:pt x="162856" y="7230"/>
                  </a:lnTo>
                  <a:close/>
                  <a:moveTo>
                    <a:pt x="204423" y="7230"/>
                  </a:moveTo>
                  <a:lnTo>
                    <a:pt x="204825" y="7431"/>
                  </a:lnTo>
                  <a:lnTo>
                    <a:pt x="204222" y="7431"/>
                  </a:lnTo>
                  <a:lnTo>
                    <a:pt x="204222" y="7230"/>
                  </a:lnTo>
                  <a:close/>
                  <a:moveTo>
                    <a:pt x="217275" y="7029"/>
                  </a:moveTo>
                  <a:lnTo>
                    <a:pt x="217475" y="7230"/>
                  </a:lnTo>
                  <a:lnTo>
                    <a:pt x="217275" y="7431"/>
                  </a:lnTo>
                  <a:lnTo>
                    <a:pt x="216873" y="7029"/>
                  </a:lnTo>
                  <a:close/>
                  <a:moveTo>
                    <a:pt x="221492" y="7230"/>
                  </a:moveTo>
                  <a:lnTo>
                    <a:pt x="221291" y="7431"/>
                  </a:lnTo>
                  <a:lnTo>
                    <a:pt x="220889" y="7431"/>
                  </a:lnTo>
                  <a:lnTo>
                    <a:pt x="221090" y="7230"/>
                  </a:lnTo>
                  <a:close/>
                  <a:moveTo>
                    <a:pt x="222496" y="6628"/>
                  </a:moveTo>
                  <a:lnTo>
                    <a:pt x="222696" y="6828"/>
                  </a:lnTo>
                  <a:lnTo>
                    <a:pt x="222696" y="7230"/>
                  </a:lnTo>
                  <a:lnTo>
                    <a:pt x="223098" y="7230"/>
                  </a:lnTo>
                  <a:lnTo>
                    <a:pt x="222897" y="7431"/>
                  </a:lnTo>
                  <a:lnTo>
                    <a:pt x="222496" y="7230"/>
                  </a:lnTo>
                  <a:lnTo>
                    <a:pt x="222295" y="6628"/>
                  </a:lnTo>
                  <a:close/>
                  <a:moveTo>
                    <a:pt x="224303" y="6828"/>
                  </a:moveTo>
                  <a:lnTo>
                    <a:pt x="224504" y="7029"/>
                  </a:lnTo>
                  <a:lnTo>
                    <a:pt x="224303" y="7029"/>
                  </a:lnTo>
                  <a:lnTo>
                    <a:pt x="224102" y="7431"/>
                  </a:lnTo>
                  <a:lnTo>
                    <a:pt x="224102" y="7029"/>
                  </a:lnTo>
                  <a:lnTo>
                    <a:pt x="224303" y="6828"/>
                  </a:lnTo>
                  <a:close/>
                  <a:moveTo>
                    <a:pt x="229323" y="7230"/>
                  </a:moveTo>
                  <a:lnTo>
                    <a:pt x="229323" y="7431"/>
                  </a:lnTo>
                  <a:lnTo>
                    <a:pt x="229122" y="7431"/>
                  </a:lnTo>
                  <a:lnTo>
                    <a:pt x="229122" y="7230"/>
                  </a:lnTo>
                  <a:close/>
                  <a:moveTo>
                    <a:pt x="239564" y="6628"/>
                  </a:moveTo>
                  <a:lnTo>
                    <a:pt x="240167" y="6828"/>
                  </a:lnTo>
                  <a:lnTo>
                    <a:pt x="240568" y="7029"/>
                  </a:lnTo>
                  <a:lnTo>
                    <a:pt x="240568" y="7230"/>
                  </a:lnTo>
                  <a:lnTo>
                    <a:pt x="239966" y="7431"/>
                  </a:lnTo>
                  <a:lnTo>
                    <a:pt x="239564" y="7431"/>
                  </a:lnTo>
                  <a:lnTo>
                    <a:pt x="239564" y="7230"/>
                  </a:lnTo>
                  <a:lnTo>
                    <a:pt x="239765" y="7029"/>
                  </a:lnTo>
                  <a:lnTo>
                    <a:pt x="239564" y="6628"/>
                  </a:lnTo>
                  <a:close/>
                  <a:moveTo>
                    <a:pt x="129923" y="7029"/>
                  </a:moveTo>
                  <a:lnTo>
                    <a:pt x="129321" y="7632"/>
                  </a:lnTo>
                  <a:lnTo>
                    <a:pt x="128919" y="7632"/>
                  </a:lnTo>
                  <a:lnTo>
                    <a:pt x="128718" y="7230"/>
                  </a:lnTo>
                  <a:lnTo>
                    <a:pt x="129321" y="7029"/>
                  </a:lnTo>
                  <a:close/>
                  <a:moveTo>
                    <a:pt x="134943" y="7230"/>
                  </a:moveTo>
                  <a:lnTo>
                    <a:pt x="134743" y="7632"/>
                  </a:lnTo>
                  <a:lnTo>
                    <a:pt x="134140" y="7632"/>
                  </a:lnTo>
                  <a:lnTo>
                    <a:pt x="134943" y="7230"/>
                  </a:lnTo>
                  <a:close/>
                  <a:moveTo>
                    <a:pt x="157434" y="7431"/>
                  </a:moveTo>
                  <a:lnTo>
                    <a:pt x="157434" y="7632"/>
                  </a:lnTo>
                  <a:lnTo>
                    <a:pt x="157233" y="7632"/>
                  </a:lnTo>
                  <a:lnTo>
                    <a:pt x="157233" y="7431"/>
                  </a:lnTo>
                  <a:close/>
                  <a:moveTo>
                    <a:pt x="164061" y="6628"/>
                  </a:moveTo>
                  <a:lnTo>
                    <a:pt x="164061" y="6828"/>
                  </a:lnTo>
                  <a:lnTo>
                    <a:pt x="164663" y="7029"/>
                  </a:lnTo>
                  <a:lnTo>
                    <a:pt x="165065" y="7230"/>
                  </a:lnTo>
                  <a:lnTo>
                    <a:pt x="165065" y="7431"/>
                  </a:lnTo>
                  <a:lnTo>
                    <a:pt x="164864" y="7632"/>
                  </a:lnTo>
                  <a:lnTo>
                    <a:pt x="163860" y="7632"/>
                  </a:lnTo>
                  <a:lnTo>
                    <a:pt x="163257" y="7431"/>
                  </a:lnTo>
                  <a:lnTo>
                    <a:pt x="163458" y="7029"/>
                  </a:lnTo>
                  <a:lnTo>
                    <a:pt x="163860" y="6628"/>
                  </a:lnTo>
                  <a:close/>
                  <a:moveTo>
                    <a:pt x="184342" y="7029"/>
                  </a:moveTo>
                  <a:lnTo>
                    <a:pt x="184543" y="7632"/>
                  </a:lnTo>
                  <a:lnTo>
                    <a:pt x="184141" y="7632"/>
                  </a:lnTo>
                  <a:lnTo>
                    <a:pt x="184342" y="7029"/>
                  </a:lnTo>
                  <a:close/>
                  <a:moveTo>
                    <a:pt x="185346" y="7230"/>
                  </a:moveTo>
                  <a:lnTo>
                    <a:pt x="185346" y="7431"/>
                  </a:lnTo>
                  <a:lnTo>
                    <a:pt x="185145" y="7632"/>
                  </a:lnTo>
                  <a:lnTo>
                    <a:pt x="184744" y="7431"/>
                  </a:lnTo>
                  <a:lnTo>
                    <a:pt x="184744" y="7230"/>
                  </a:lnTo>
                  <a:lnTo>
                    <a:pt x="184945" y="7431"/>
                  </a:lnTo>
                  <a:lnTo>
                    <a:pt x="185346" y="7230"/>
                  </a:lnTo>
                  <a:close/>
                  <a:moveTo>
                    <a:pt x="218480" y="7230"/>
                  </a:moveTo>
                  <a:lnTo>
                    <a:pt x="218480" y="7632"/>
                  </a:lnTo>
                  <a:lnTo>
                    <a:pt x="218078" y="7632"/>
                  </a:lnTo>
                  <a:lnTo>
                    <a:pt x="217676" y="7431"/>
                  </a:lnTo>
                  <a:lnTo>
                    <a:pt x="218279" y="7431"/>
                  </a:lnTo>
                  <a:lnTo>
                    <a:pt x="218480" y="7230"/>
                  </a:lnTo>
                  <a:close/>
                  <a:moveTo>
                    <a:pt x="226913" y="7431"/>
                  </a:moveTo>
                  <a:lnTo>
                    <a:pt x="227114" y="7632"/>
                  </a:lnTo>
                  <a:lnTo>
                    <a:pt x="226713" y="7632"/>
                  </a:lnTo>
                  <a:lnTo>
                    <a:pt x="226913" y="7431"/>
                  </a:lnTo>
                  <a:close/>
                  <a:moveTo>
                    <a:pt x="241372" y="7431"/>
                  </a:moveTo>
                  <a:lnTo>
                    <a:pt x="241372" y="7632"/>
                  </a:lnTo>
                  <a:lnTo>
                    <a:pt x="241171" y="7431"/>
                  </a:lnTo>
                  <a:close/>
                  <a:moveTo>
                    <a:pt x="136751" y="7230"/>
                  </a:moveTo>
                  <a:lnTo>
                    <a:pt x="137353" y="7632"/>
                  </a:lnTo>
                  <a:lnTo>
                    <a:pt x="136550" y="7832"/>
                  </a:lnTo>
                  <a:lnTo>
                    <a:pt x="136751" y="7230"/>
                  </a:lnTo>
                  <a:close/>
                  <a:moveTo>
                    <a:pt x="162856" y="7632"/>
                  </a:moveTo>
                  <a:lnTo>
                    <a:pt x="163056" y="7832"/>
                  </a:lnTo>
                  <a:lnTo>
                    <a:pt x="162856" y="7832"/>
                  </a:lnTo>
                  <a:lnTo>
                    <a:pt x="162856" y="7632"/>
                  </a:lnTo>
                  <a:close/>
                  <a:moveTo>
                    <a:pt x="165868" y="7230"/>
                  </a:moveTo>
                  <a:lnTo>
                    <a:pt x="166269" y="7431"/>
                  </a:lnTo>
                  <a:lnTo>
                    <a:pt x="166671" y="7632"/>
                  </a:lnTo>
                  <a:lnTo>
                    <a:pt x="166069" y="7832"/>
                  </a:lnTo>
                  <a:lnTo>
                    <a:pt x="165868" y="7632"/>
                  </a:lnTo>
                  <a:lnTo>
                    <a:pt x="166069" y="7431"/>
                  </a:lnTo>
                  <a:lnTo>
                    <a:pt x="165667" y="7230"/>
                  </a:lnTo>
                  <a:close/>
                  <a:moveTo>
                    <a:pt x="175908" y="7632"/>
                  </a:moveTo>
                  <a:lnTo>
                    <a:pt x="176109" y="7832"/>
                  </a:lnTo>
                  <a:lnTo>
                    <a:pt x="175507" y="7632"/>
                  </a:lnTo>
                  <a:close/>
                  <a:moveTo>
                    <a:pt x="182334" y="7230"/>
                  </a:moveTo>
                  <a:lnTo>
                    <a:pt x="182736" y="7632"/>
                  </a:lnTo>
                  <a:lnTo>
                    <a:pt x="182535" y="7832"/>
                  </a:lnTo>
                  <a:lnTo>
                    <a:pt x="182133" y="7632"/>
                  </a:lnTo>
                  <a:lnTo>
                    <a:pt x="182133" y="7431"/>
                  </a:lnTo>
                  <a:lnTo>
                    <a:pt x="182133" y="7230"/>
                  </a:lnTo>
                  <a:close/>
                  <a:moveTo>
                    <a:pt x="203218" y="7029"/>
                  </a:moveTo>
                  <a:lnTo>
                    <a:pt x="203419" y="7230"/>
                  </a:lnTo>
                  <a:lnTo>
                    <a:pt x="203218" y="7431"/>
                  </a:lnTo>
                  <a:lnTo>
                    <a:pt x="203218" y="7832"/>
                  </a:lnTo>
                  <a:lnTo>
                    <a:pt x="203017" y="7832"/>
                  </a:lnTo>
                  <a:lnTo>
                    <a:pt x="202816" y="7431"/>
                  </a:lnTo>
                  <a:lnTo>
                    <a:pt x="202816" y="7230"/>
                  </a:lnTo>
                  <a:lnTo>
                    <a:pt x="203218" y="7029"/>
                  </a:lnTo>
                  <a:close/>
                  <a:moveTo>
                    <a:pt x="210246" y="7632"/>
                  </a:moveTo>
                  <a:lnTo>
                    <a:pt x="210447" y="7832"/>
                  </a:lnTo>
                  <a:lnTo>
                    <a:pt x="210046" y="7832"/>
                  </a:lnTo>
                  <a:lnTo>
                    <a:pt x="210046" y="7632"/>
                  </a:lnTo>
                  <a:close/>
                  <a:moveTo>
                    <a:pt x="221492" y="7632"/>
                  </a:moveTo>
                  <a:lnTo>
                    <a:pt x="221291" y="7832"/>
                  </a:lnTo>
                  <a:lnTo>
                    <a:pt x="221090" y="7632"/>
                  </a:lnTo>
                  <a:close/>
                  <a:moveTo>
                    <a:pt x="229926" y="7632"/>
                  </a:moveTo>
                  <a:lnTo>
                    <a:pt x="230126" y="7832"/>
                  </a:lnTo>
                  <a:lnTo>
                    <a:pt x="228520" y="7832"/>
                  </a:lnTo>
                  <a:lnTo>
                    <a:pt x="228922" y="7632"/>
                  </a:lnTo>
                  <a:close/>
                  <a:moveTo>
                    <a:pt x="231934" y="7230"/>
                  </a:moveTo>
                  <a:lnTo>
                    <a:pt x="232335" y="7632"/>
                  </a:lnTo>
                  <a:lnTo>
                    <a:pt x="231934" y="7632"/>
                  </a:lnTo>
                  <a:lnTo>
                    <a:pt x="232134" y="7832"/>
                  </a:lnTo>
                  <a:lnTo>
                    <a:pt x="231733" y="7832"/>
                  </a:lnTo>
                  <a:lnTo>
                    <a:pt x="231934" y="7632"/>
                  </a:lnTo>
                  <a:lnTo>
                    <a:pt x="231733" y="7632"/>
                  </a:lnTo>
                  <a:lnTo>
                    <a:pt x="231934" y="7230"/>
                  </a:lnTo>
                  <a:close/>
                  <a:moveTo>
                    <a:pt x="232938" y="7431"/>
                  </a:moveTo>
                  <a:lnTo>
                    <a:pt x="233139" y="7632"/>
                  </a:lnTo>
                  <a:lnTo>
                    <a:pt x="233139" y="7832"/>
                  </a:lnTo>
                  <a:lnTo>
                    <a:pt x="232938" y="7632"/>
                  </a:lnTo>
                  <a:lnTo>
                    <a:pt x="232938" y="7431"/>
                  </a:lnTo>
                  <a:close/>
                  <a:moveTo>
                    <a:pt x="246994" y="7431"/>
                  </a:moveTo>
                  <a:lnTo>
                    <a:pt x="247195" y="7632"/>
                  </a:lnTo>
                  <a:lnTo>
                    <a:pt x="246994" y="7832"/>
                  </a:lnTo>
                  <a:lnTo>
                    <a:pt x="246793" y="7832"/>
                  </a:lnTo>
                  <a:lnTo>
                    <a:pt x="246593" y="7431"/>
                  </a:lnTo>
                  <a:close/>
                  <a:moveTo>
                    <a:pt x="142775" y="7632"/>
                  </a:moveTo>
                  <a:lnTo>
                    <a:pt x="142976" y="7832"/>
                  </a:lnTo>
                  <a:lnTo>
                    <a:pt x="142373" y="8033"/>
                  </a:lnTo>
                  <a:lnTo>
                    <a:pt x="142373" y="8033"/>
                  </a:lnTo>
                  <a:lnTo>
                    <a:pt x="142775" y="7832"/>
                  </a:lnTo>
                  <a:lnTo>
                    <a:pt x="142775" y="7632"/>
                  </a:lnTo>
                  <a:close/>
                  <a:moveTo>
                    <a:pt x="201612" y="7832"/>
                  </a:moveTo>
                  <a:lnTo>
                    <a:pt x="201612" y="8033"/>
                  </a:lnTo>
                  <a:lnTo>
                    <a:pt x="201411" y="8033"/>
                  </a:lnTo>
                  <a:lnTo>
                    <a:pt x="201411" y="7832"/>
                  </a:lnTo>
                  <a:close/>
                  <a:moveTo>
                    <a:pt x="239966" y="7632"/>
                  </a:moveTo>
                  <a:lnTo>
                    <a:pt x="239966" y="7832"/>
                  </a:lnTo>
                  <a:lnTo>
                    <a:pt x="239564" y="8033"/>
                  </a:lnTo>
                  <a:lnTo>
                    <a:pt x="239564" y="7832"/>
                  </a:lnTo>
                  <a:lnTo>
                    <a:pt x="239765" y="7632"/>
                  </a:lnTo>
                  <a:close/>
                  <a:moveTo>
                    <a:pt x="241572" y="7832"/>
                  </a:moveTo>
                  <a:lnTo>
                    <a:pt x="241372" y="8033"/>
                  </a:lnTo>
                  <a:lnTo>
                    <a:pt x="241171" y="7832"/>
                  </a:lnTo>
                  <a:close/>
                  <a:moveTo>
                    <a:pt x="212254" y="7832"/>
                  </a:moveTo>
                  <a:lnTo>
                    <a:pt x="212455" y="8234"/>
                  </a:lnTo>
                  <a:lnTo>
                    <a:pt x="212455" y="8234"/>
                  </a:lnTo>
                  <a:lnTo>
                    <a:pt x="212054" y="8033"/>
                  </a:lnTo>
                  <a:lnTo>
                    <a:pt x="211652" y="8033"/>
                  </a:lnTo>
                  <a:lnTo>
                    <a:pt x="211652" y="7832"/>
                  </a:lnTo>
                  <a:close/>
                  <a:moveTo>
                    <a:pt x="107433" y="8033"/>
                  </a:moveTo>
                  <a:lnTo>
                    <a:pt x="107232" y="8234"/>
                  </a:lnTo>
                  <a:lnTo>
                    <a:pt x="106830" y="8033"/>
                  </a:lnTo>
                  <a:close/>
                  <a:moveTo>
                    <a:pt x="115063" y="8033"/>
                  </a:moveTo>
                  <a:lnTo>
                    <a:pt x="115063" y="8234"/>
                  </a:lnTo>
                  <a:lnTo>
                    <a:pt x="114862" y="8234"/>
                  </a:lnTo>
                  <a:lnTo>
                    <a:pt x="114862" y="8033"/>
                  </a:lnTo>
                  <a:close/>
                  <a:moveTo>
                    <a:pt x="144582" y="8033"/>
                  </a:moveTo>
                  <a:lnTo>
                    <a:pt x="144582" y="8234"/>
                  </a:lnTo>
                  <a:lnTo>
                    <a:pt x="144381" y="8033"/>
                  </a:lnTo>
                  <a:close/>
                  <a:moveTo>
                    <a:pt x="178920" y="8033"/>
                  </a:moveTo>
                  <a:lnTo>
                    <a:pt x="178920" y="8234"/>
                  </a:lnTo>
                  <a:lnTo>
                    <a:pt x="178719" y="8033"/>
                  </a:lnTo>
                  <a:close/>
                  <a:moveTo>
                    <a:pt x="183941" y="7832"/>
                  </a:moveTo>
                  <a:lnTo>
                    <a:pt x="184141" y="8033"/>
                  </a:lnTo>
                  <a:lnTo>
                    <a:pt x="183941" y="8033"/>
                  </a:lnTo>
                  <a:lnTo>
                    <a:pt x="183740" y="8234"/>
                  </a:lnTo>
                  <a:lnTo>
                    <a:pt x="183539" y="8033"/>
                  </a:lnTo>
                  <a:lnTo>
                    <a:pt x="183740" y="8033"/>
                  </a:lnTo>
                  <a:lnTo>
                    <a:pt x="183941" y="7832"/>
                  </a:lnTo>
                  <a:close/>
                  <a:moveTo>
                    <a:pt x="192374" y="8033"/>
                  </a:moveTo>
                  <a:lnTo>
                    <a:pt x="192174" y="8234"/>
                  </a:lnTo>
                  <a:lnTo>
                    <a:pt x="191973" y="8234"/>
                  </a:lnTo>
                  <a:lnTo>
                    <a:pt x="192174" y="8033"/>
                  </a:lnTo>
                  <a:close/>
                  <a:moveTo>
                    <a:pt x="206230" y="7832"/>
                  </a:moveTo>
                  <a:lnTo>
                    <a:pt x="206431" y="8033"/>
                  </a:lnTo>
                  <a:lnTo>
                    <a:pt x="206029" y="8234"/>
                  </a:lnTo>
                  <a:lnTo>
                    <a:pt x="205829" y="8033"/>
                  </a:lnTo>
                  <a:lnTo>
                    <a:pt x="206230" y="7832"/>
                  </a:lnTo>
                  <a:close/>
                  <a:moveTo>
                    <a:pt x="222696" y="7431"/>
                  </a:moveTo>
                  <a:lnTo>
                    <a:pt x="222094" y="7632"/>
                  </a:lnTo>
                  <a:lnTo>
                    <a:pt x="222094" y="7832"/>
                  </a:lnTo>
                  <a:lnTo>
                    <a:pt x="224102" y="7832"/>
                  </a:lnTo>
                  <a:lnTo>
                    <a:pt x="224102" y="8033"/>
                  </a:lnTo>
                  <a:lnTo>
                    <a:pt x="223701" y="8234"/>
                  </a:lnTo>
                  <a:lnTo>
                    <a:pt x="223098" y="8234"/>
                  </a:lnTo>
                  <a:lnTo>
                    <a:pt x="222496" y="8033"/>
                  </a:lnTo>
                  <a:lnTo>
                    <a:pt x="222094" y="7832"/>
                  </a:lnTo>
                  <a:lnTo>
                    <a:pt x="221893" y="7632"/>
                  </a:lnTo>
                  <a:lnTo>
                    <a:pt x="222295" y="7431"/>
                  </a:lnTo>
                  <a:close/>
                  <a:moveTo>
                    <a:pt x="225909" y="8033"/>
                  </a:moveTo>
                  <a:lnTo>
                    <a:pt x="226311" y="8234"/>
                  </a:lnTo>
                  <a:lnTo>
                    <a:pt x="226110" y="8234"/>
                  </a:lnTo>
                  <a:lnTo>
                    <a:pt x="225909" y="8033"/>
                  </a:lnTo>
                  <a:close/>
                  <a:moveTo>
                    <a:pt x="182736" y="8234"/>
                  </a:moveTo>
                  <a:lnTo>
                    <a:pt x="182736" y="8435"/>
                  </a:lnTo>
                  <a:lnTo>
                    <a:pt x="182535" y="8234"/>
                  </a:lnTo>
                  <a:close/>
                  <a:moveTo>
                    <a:pt x="187354" y="8033"/>
                  </a:moveTo>
                  <a:lnTo>
                    <a:pt x="187957" y="8234"/>
                  </a:lnTo>
                  <a:lnTo>
                    <a:pt x="188358" y="8435"/>
                  </a:lnTo>
                  <a:lnTo>
                    <a:pt x="187756" y="8435"/>
                  </a:lnTo>
                  <a:lnTo>
                    <a:pt x="187354" y="8234"/>
                  </a:lnTo>
                  <a:lnTo>
                    <a:pt x="187354" y="8033"/>
                  </a:lnTo>
                  <a:close/>
                  <a:moveTo>
                    <a:pt x="225106" y="8033"/>
                  </a:moveTo>
                  <a:lnTo>
                    <a:pt x="224905" y="8435"/>
                  </a:lnTo>
                  <a:lnTo>
                    <a:pt x="224504" y="8234"/>
                  </a:lnTo>
                  <a:lnTo>
                    <a:pt x="224905" y="8033"/>
                  </a:lnTo>
                  <a:close/>
                  <a:moveTo>
                    <a:pt x="249404" y="8234"/>
                  </a:moveTo>
                  <a:lnTo>
                    <a:pt x="249404" y="8435"/>
                  </a:lnTo>
                  <a:lnTo>
                    <a:pt x="249203" y="8435"/>
                  </a:lnTo>
                  <a:lnTo>
                    <a:pt x="249203" y="8234"/>
                  </a:lnTo>
                  <a:close/>
                  <a:moveTo>
                    <a:pt x="184543" y="8435"/>
                  </a:moveTo>
                  <a:lnTo>
                    <a:pt x="184744" y="8636"/>
                  </a:lnTo>
                  <a:lnTo>
                    <a:pt x="184543" y="8636"/>
                  </a:lnTo>
                  <a:lnTo>
                    <a:pt x="184543" y="8435"/>
                  </a:lnTo>
                  <a:close/>
                  <a:moveTo>
                    <a:pt x="216672" y="8435"/>
                  </a:moveTo>
                  <a:lnTo>
                    <a:pt x="216672" y="8636"/>
                  </a:lnTo>
                  <a:lnTo>
                    <a:pt x="216471" y="8636"/>
                  </a:lnTo>
                  <a:lnTo>
                    <a:pt x="216471" y="8435"/>
                  </a:lnTo>
                  <a:close/>
                  <a:moveTo>
                    <a:pt x="220889" y="8234"/>
                  </a:moveTo>
                  <a:lnTo>
                    <a:pt x="220889" y="8636"/>
                  </a:lnTo>
                  <a:lnTo>
                    <a:pt x="220688" y="8435"/>
                  </a:lnTo>
                  <a:lnTo>
                    <a:pt x="220889" y="8234"/>
                  </a:lnTo>
                  <a:close/>
                  <a:moveTo>
                    <a:pt x="233139" y="8435"/>
                  </a:moveTo>
                  <a:lnTo>
                    <a:pt x="233139" y="8636"/>
                  </a:lnTo>
                  <a:lnTo>
                    <a:pt x="232737" y="8636"/>
                  </a:lnTo>
                  <a:lnTo>
                    <a:pt x="232737" y="8435"/>
                  </a:lnTo>
                  <a:close/>
                  <a:moveTo>
                    <a:pt x="239163" y="8435"/>
                  </a:moveTo>
                  <a:lnTo>
                    <a:pt x="238962" y="8636"/>
                  </a:lnTo>
                  <a:lnTo>
                    <a:pt x="238761" y="8636"/>
                  </a:lnTo>
                  <a:lnTo>
                    <a:pt x="238962" y="8435"/>
                  </a:lnTo>
                  <a:close/>
                  <a:moveTo>
                    <a:pt x="250810" y="8033"/>
                  </a:moveTo>
                  <a:lnTo>
                    <a:pt x="251412" y="8234"/>
                  </a:lnTo>
                  <a:lnTo>
                    <a:pt x="251412" y="8435"/>
                  </a:lnTo>
                  <a:lnTo>
                    <a:pt x="251211" y="8435"/>
                  </a:lnTo>
                  <a:lnTo>
                    <a:pt x="251211" y="8636"/>
                  </a:lnTo>
                  <a:lnTo>
                    <a:pt x="250810" y="8435"/>
                  </a:lnTo>
                  <a:lnTo>
                    <a:pt x="250609" y="8234"/>
                  </a:lnTo>
                  <a:lnTo>
                    <a:pt x="250207" y="8435"/>
                  </a:lnTo>
                  <a:lnTo>
                    <a:pt x="250207" y="8033"/>
                  </a:lnTo>
                  <a:close/>
                  <a:moveTo>
                    <a:pt x="122092" y="8636"/>
                  </a:moveTo>
                  <a:lnTo>
                    <a:pt x="122292" y="8836"/>
                  </a:lnTo>
                  <a:lnTo>
                    <a:pt x="121891" y="8836"/>
                  </a:lnTo>
                  <a:lnTo>
                    <a:pt x="122092" y="8636"/>
                  </a:lnTo>
                  <a:close/>
                  <a:moveTo>
                    <a:pt x="128116" y="8636"/>
                  </a:moveTo>
                  <a:lnTo>
                    <a:pt x="128317" y="8836"/>
                  </a:lnTo>
                  <a:lnTo>
                    <a:pt x="128116" y="8836"/>
                  </a:lnTo>
                  <a:lnTo>
                    <a:pt x="128116" y="8636"/>
                  </a:lnTo>
                  <a:close/>
                  <a:moveTo>
                    <a:pt x="204825" y="8234"/>
                  </a:moveTo>
                  <a:lnTo>
                    <a:pt x="205226" y="8435"/>
                  </a:lnTo>
                  <a:lnTo>
                    <a:pt x="205226" y="8836"/>
                  </a:lnTo>
                  <a:lnTo>
                    <a:pt x="204825" y="8836"/>
                  </a:lnTo>
                  <a:lnTo>
                    <a:pt x="204825" y="8636"/>
                  </a:lnTo>
                  <a:lnTo>
                    <a:pt x="204825" y="8435"/>
                  </a:lnTo>
                  <a:lnTo>
                    <a:pt x="204423" y="8636"/>
                  </a:lnTo>
                  <a:lnTo>
                    <a:pt x="204624" y="8234"/>
                  </a:lnTo>
                  <a:close/>
                  <a:moveTo>
                    <a:pt x="210138" y="8728"/>
                  </a:moveTo>
                  <a:lnTo>
                    <a:pt x="210090" y="8758"/>
                  </a:lnTo>
                  <a:lnTo>
                    <a:pt x="210090" y="8758"/>
                  </a:lnTo>
                  <a:lnTo>
                    <a:pt x="210246" y="8836"/>
                  </a:lnTo>
                  <a:lnTo>
                    <a:pt x="210138" y="8728"/>
                  </a:lnTo>
                  <a:close/>
                  <a:moveTo>
                    <a:pt x="219484" y="8234"/>
                  </a:moveTo>
                  <a:lnTo>
                    <a:pt x="219082" y="8636"/>
                  </a:lnTo>
                  <a:lnTo>
                    <a:pt x="218680" y="8836"/>
                  </a:lnTo>
                  <a:lnTo>
                    <a:pt x="218480" y="8636"/>
                  </a:lnTo>
                  <a:lnTo>
                    <a:pt x="218680" y="8636"/>
                  </a:lnTo>
                  <a:lnTo>
                    <a:pt x="218881" y="8435"/>
                  </a:lnTo>
                  <a:lnTo>
                    <a:pt x="219082" y="8234"/>
                  </a:lnTo>
                  <a:close/>
                  <a:moveTo>
                    <a:pt x="223098" y="8636"/>
                  </a:moveTo>
                  <a:lnTo>
                    <a:pt x="223098" y="8836"/>
                  </a:lnTo>
                  <a:lnTo>
                    <a:pt x="222696" y="8836"/>
                  </a:lnTo>
                  <a:lnTo>
                    <a:pt x="222897" y="8636"/>
                  </a:lnTo>
                  <a:close/>
                  <a:moveTo>
                    <a:pt x="225909" y="8636"/>
                  </a:moveTo>
                  <a:lnTo>
                    <a:pt x="225909" y="8836"/>
                  </a:lnTo>
                  <a:lnTo>
                    <a:pt x="225307" y="8836"/>
                  </a:lnTo>
                  <a:lnTo>
                    <a:pt x="225909" y="8636"/>
                  </a:lnTo>
                  <a:close/>
                  <a:moveTo>
                    <a:pt x="230126" y="8636"/>
                  </a:moveTo>
                  <a:lnTo>
                    <a:pt x="230528" y="8836"/>
                  </a:lnTo>
                  <a:lnTo>
                    <a:pt x="230126" y="8836"/>
                  </a:lnTo>
                  <a:lnTo>
                    <a:pt x="230126" y="8636"/>
                  </a:lnTo>
                  <a:close/>
                  <a:moveTo>
                    <a:pt x="236351" y="8435"/>
                  </a:moveTo>
                  <a:lnTo>
                    <a:pt x="236552" y="8636"/>
                  </a:lnTo>
                  <a:lnTo>
                    <a:pt x="236954" y="8636"/>
                  </a:lnTo>
                  <a:lnTo>
                    <a:pt x="236753" y="8836"/>
                  </a:lnTo>
                  <a:lnTo>
                    <a:pt x="236351" y="8636"/>
                  </a:lnTo>
                  <a:lnTo>
                    <a:pt x="236351" y="8435"/>
                  </a:lnTo>
                  <a:close/>
                  <a:moveTo>
                    <a:pt x="96589" y="8836"/>
                  </a:moveTo>
                  <a:lnTo>
                    <a:pt x="96589" y="9037"/>
                  </a:lnTo>
                  <a:lnTo>
                    <a:pt x="96388" y="8836"/>
                  </a:lnTo>
                  <a:close/>
                  <a:moveTo>
                    <a:pt x="115063" y="8636"/>
                  </a:moveTo>
                  <a:lnTo>
                    <a:pt x="115063" y="8836"/>
                  </a:lnTo>
                  <a:lnTo>
                    <a:pt x="115264" y="8836"/>
                  </a:lnTo>
                  <a:lnTo>
                    <a:pt x="115063" y="9037"/>
                  </a:lnTo>
                  <a:lnTo>
                    <a:pt x="114862" y="9037"/>
                  </a:lnTo>
                  <a:lnTo>
                    <a:pt x="114662" y="8836"/>
                  </a:lnTo>
                  <a:lnTo>
                    <a:pt x="114862" y="8636"/>
                  </a:lnTo>
                  <a:close/>
                  <a:moveTo>
                    <a:pt x="190969" y="8435"/>
                  </a:moveTo>
                  <a:lnTo>
                    <a:pt x="191170" y="8636"/>
                  </a:lnTo>
                  <a:lnTo>
                    <a:pt x="191170" y="9037"/>
                  </a:lnTo>
                  <a:lnTo>
                    <a:pt x="190768" y="9037"/>
                  </a:lnTo>
                  <a:lnTo>
                    <a:pt x="190366" y="8836"/>
                  </a:lnTo>
                  <a:lnTo>
                    <a:pt x="190366" y="8636"/>
                  </a:lnTo>
                  <a:lnTo>
                    <a:pt x="190969" y="8435"/>
                  </a:lnTo>
                  <a:close/>
                  <a:moveTo>
                    <a:pt x="213459" y="8836"/>
                  </a:moveTo>
                  <a:lnTo>
                    <a:pt x="213258" y="9037"/>
                  </a:lnTo>
                  <a:lnTo>
                    <a:pt x="213058" y="9037"/>
                  </a:lnTo>
                  <a:lnTo>
                    <a:pt x="213258" y="8836"/>
                  </a:lnTo>
                  <a:close/>
                  <a:moveTo>
                    <a:pt x="215869" y="8435"/>
                  </a:moveTo>
                  <a:lnTo>
                    <a:pt x="216070" y="8636"/>
                  </a:lnTo>
                  <a:lnTo>
                    <a:pt x="216271" y="9037"/>
                  </a:lnTo>
                  <a:lnTo>
                    <a:pt x="215066" y="8836"/>
                  </a:lnTo>
                  <a:lnTo>
                    <a:pt x="215467" y="8435"/>
                  </a:lnTo>
                  <a:close/>
                  <a:moveTo>
                    <a:pt x="220287" y="8435"/>
                  </a:moveTo>
                  <a:lnTo>
                    <a:pt x="220287" y="9037"/>
                  </a:lnTo>
                  <a:lnTo>
                    <a:pt x="219885" y="8836"/>
                  </a:lnTo>
                  <a:lnTo>
                    <a:pt x="220287" y="8435"/>
                  </a:lnTo>
                  <a:close/>
                  <a:moveTo>
                    <a:pt x="224504" y="8836"/>
                  </a:moveTo>
                  <a:lnTo>
                    <a:pt x="224504" y="9037"/>
                  </a:lnTo>
                  <a:lnTo>
                    <a:pt x="224303" y="9037"/>
                  </a:lnTo>
                  <a:lnTo>
                    <a:pt x="224303" y="8836"/>
                  </a:lnTo>
                  <a:close/>
                  <a:moveTo>
                    <a:pt x="231733" y="8836"/>
                  </a:moveTo>
                  <a:lnTo>
                    <a:pt x="231733" y="9037"/>
                  </a:lnTo>
                  <a:lnTo>
                    <a:pt x="231532" y="9037"/>
                  </a:lnTo>
                  <a:lnTo>
                    <a:pt x="231532" y="8836"/>
                  </a:lnTo>
                  <a:close/>
                  <a:moveTo>
                    <a:pt x="100003" y="8836"/>
                  </a:moveTo>
                  <a:lnTo>
                    <a:pt x="99802" y="9037"/>
                  </a:lnTo>
                  <a:lnTo>
                    <a:pt x="99601" y="9238"/>
                  </a:lnTo>
                  <a:lnTo>
                    <a:pt x="99601" y="9037"/>
                  </a:lnTo>
                  <a:lnTo>
                    <a:pt x="100003" y="8836"/>
                  </a:lnTo>
                  <a:close/>
                  <a:moveTo>
                    <a:pt x="101007" y="8033"/>
                  </a:moveTo>
                  <a:lnTo>
                    <a:pt x="101007" y="8234"/>
                  </a:lnTo>
                  <a:lnTo>
                    <a:pt x="100806" y="8636"/>
                  </a:lnTo>
                  <a:lnTo>
                    <a:pt x="100605" y="8836"/>
                  </a:lnTo>
                  <a:lnTo>
                    <a:pt x="100404" y="9238"/>
                  </a:lnTo>
                  <a:lnTo>
                    <a:pt x="100404" y="9037"/>
                  </a:lnTo>
                  <a:lnTo>
                    <a:pt x="100605" y="8836"/>
                  </a:lnTo>
                  <a:lnTo>
                    <a:pt x="100404" y="8836"/>
                  </a:lnTo>
                  <a:lnTo>
                    <a:pt x="100003" y="8636"/>
                  </a:lnTo>
                  <a:lnTo>
                    <a:pt x="100204" y="8435"/>
                  </a:lnTo>
                  <a:lnTo>
                    <a:pt x="100605" y="8033"/>
                  </a:lnTo>
                  <a:close/>
                  <a:moveTo>
                    <a:pt x="127112" y="8435"/>
                  </a:moveTo>
                  <a:lnTo>
                    <a:pt x="127313" y="8836"/>
                  </a:lnTo>
                  <a:lnTo>
                    <a:pt x="127513" y="8836"/>
                  </a:lnTo>
                  <a:lnTo>
                    <a:pt x="127313" y="9238"/>
                  </a:lnTo>
                  <a:lnTo>
                    <a:pt x="126509" y="9238"/>
                  </a:lnTo>
                  <a:lnTo>
                    <a:pt x="126309" y="9037"/>
                  </a:lnTo>
                  <a:lnTo>
                    <a:pt x="126108" y="8435"/>
                  </a:lnTo>
                  <a:close/>
                  <a:moveTo>
                    <a:pt x="129923" y="9037"/>
                  </a:moveTo>
                  <a:lnTo>
                    <a:pt x="129923" y="9238"/>
                  </a:lnTo>
                  <a:lnTo>
                    <a:pt x="129722" y="9238"/>
                  </a:lnTo>
                  <a:lnTo>
                    <a:pt x="129923" y="9037"/>
                  </a:lnTo>
                  <a:close/>
                  <a:moveTo>
                    <a:pt x="131329" y="8836"/>
                  </a:moveTo>
                  <a:lnTo>
                    <a:pt x="131128" y="9238"/>
                  </a:lnTo>
                  <a:lnTo>
                    <a:pt x="131128" y="9037"/>
                  </a:lnTo>
                  <a:lnTo>
                    <a:pt x="131329" y="8836"/>
                  </a:lnTo>
                  <a:close/>
                  <a:moveTo>
                    <a:pt x="139562" y="9037"/>
                  </a:moveTo>
                  <a:lnTo>
                    <a:pt x="139562" y="9238"/>
                  </a:lnTo>
                  <a:lnTo>
                    <a:pt x="139160" y="9238"/>
                  </a:lnTo>
                  <a:lnTo>
                    <a:pt x="139160" y="9037"/>
                  </a:lnTo>
                  <a:close/>
                  <a:moveTo>
                    <a:pt x="181932" y="9037"/>
                  </a:moveTo>
                  <a:lnTo>
                    <a:pt x="182133" y="9238"/>
                  </a:lnTo>
                  <a:lnTo>
                    <a:pt x="181932" y="9238"/>
                  </a:lnTo>
                  <a:lnTo>
                    <a:pt x="181932" y="9037"/>
                  </a:lnTo>
                  <a:close/>
                  <a:moveTo>
                    <a:pt x="185949" y="8435"/>
                  </a:moveTo>
                  <a:lnTo>
                    <a:pt x="186752" y="8636"/>
                  </a:lnTo>
                  <a:lnTo>
                    <a:pt x="187354" y="9037"/>
                  </a:lnTo>
                  <a:lnTo>
                    <a:pt x="187555" y="9238"/>
                  </a:lnTo>
                  <a:lnTo>
                    <a:pt x="187354" y="9238"/>
                  </a:lnTo>
                  <a:lnTo>
                    <a:pt x="186752" y="9037"/>
                  </a:lnTo>
                  <a:lnTo>
                    <a:pt x="186350" y="8836"/>
                  </a:lnTo>
                  <a:lnTo>
                    <a:pt x="185145" y="8836"/>
                  </a:lnTo>
                  <a:lnTo>
                    <a:pt x="185547" y="8636"/>
                  </a:lnTo>
                  <a:lnTo>
                    <a:pt x="185949" y="8435"/>
                  </a:lnTo>
                  <a:close/>
                  <a:moveTo>
                    <a:pt x="224102" y="9037"/>
                  </a:moveTo>
                  <a:lnTo>
                    <a:pt x="224102" y="9238"/>
                  </a:lnTo>
                  <a:lnTo>
                    <a:pt x="223901" y="9037"/>
                  </a:lnTo>
                  <a:close/>
                  <a:moveTo>
                    <a:pt x="228319" y="7632"/>
                  </a:moveTo>
                  <a:lnTo>
                    <a:pt x="228118" y="7832"/>
                  </a:lnTo>
                  <a:lnTo>
                    <a:pt x="227717" y="7832"/>
                  </a:lnTo>
                  <a:lnTo>
                    <a:pt x="227516" y="8033"/>
                  </a:lnTo>
                  <a:lnTo>
                    <a:pt x="227717" y="8234"/>
                  </a:lnTo>
                  <a:lnTo>
                    <a:pt x="228520" y="8435"/>
                  </a:lnTo>
                  <a:lnTo>
                    <a:pt x="228721" y="8234"/>
                  </a:lnTo>
                  <a:lnTo>
                    <a:pt x="228922" y="8033"/>
                  </a:lnTo>
                  <a:lnTo>
                    <a:pt x="229122" y="8033"/>
                  </a:lnTo>
                  <a:lnTo>
                    <a:pt x="229122" y="8234"/>
                  </a:lnTo>
                  <a:lnTo>
                    <a:pt x="229323" y="8234"/>
                  </a:lnTo>
                  <a:lnTo>
                    <a:pt x="229323" y="8836"/>
                  </a:lnTo>
                  <a:lnTo>
                    <a:pt x="229323" y="9238"/>
                  </a:lnTo>
                  <a:lnTo>
                    <a:pt x="228721" y="9238"/>
                  </a:lnTo>
                  <a:lnTo>
                    <a:pt x="227516" y="9037"/>
                  </a:lnTo>
                  <a:lnTo>
                    <a:pt x="226913" y="9037"/>
                  </a:lnTo>
                  <a:lnTo>
                    <a:pt x="226311" y="9238"/>
                  </a:lnTo>
                  <a:lnTo>
                    <a:pt x="226311" y="8836"/>
                  </a:lnTo>
                  <a:lnTo>
                    <a:pt x="226512" y="8636"/>
                  </a:lnTo>
                  <a:lnTo>
                    <a:pt x="226713" y="8435"/>
                  </a:lnTo>
                  <a:lnTo>
                    <a:pt x="226913" y="8435"/>
                  </a:lnTo>
                  <a:lnTo>
                    <a:pt x="226512" y="8033"/>
                  </a:lnTo>
                  <a:lnTo>
                    <a:pt x="227917" y="7632"/>
                  </a:lnTo>
                  <a:close/>
                  <a:moveTo>
                    <a:pt x="236351" y="9037"/>
                  </a:moveTo>
                  <a:lnTo>
                    <a:pt x="236351" y="9238"/>
                  </a:lnTo>
                  <a:lnTo>
                    <a:pt x="236151" y="9238"/>
                  </a:lnTo>
                  <a:lnTo>
                    <a:pt x="236151" y="9037"/>
                  </a:lnTo>
                  <a:close/>
                  <a:moveTo>
                    <a:pt x="121891" y="9238"/>
                  </a:moveTo>
                  <a:lnTo>
                    <a:pt x="121891" y="9439"/>
                  </a:lnTo>
                  <a:lnTo>
                    <a:pt x="121690" y="9238"/>
                  </a:lnTo>
                  <a:close/>
                  <a:moveTo>
                    <a:pt x="186551" y="9037"/>
                  </a:moveTo>
                  <a:lnTo>
                    <a:pt x="186752" y="9238"/>
                  </a:lnTo>
                  <a:lnTo>
                    <a:pt x="186752" y="9439"/>
                  </a:lnTo>
                  <a:lnTo>
                    <a:pt x="186350" y="9439"/>
                  </a:lnTo>
                  <a:lnTo>
                    <a:pt x="186350" y="9238"/>
                  </a:lnTo>
                  <a:lnTo>
                    <a:pt x="186551" y="9037"/>
                  </a:lnTo>
                  <a:close/>
                  <a:moveTo>
                    <a:pt x="209443" y="8435"/>
                  </a:moveTo>
                  <a:lnTo>
                    <a:pt x="209443" y="8636"/>
                  </a:lnTo>
                  <a:lnTo>
                    <a:pt x="209443" y="8836"/>
                  </a:lnTo>
                  <a:lnTo>
                    <a:pt x="209242" y="8636"/>
                  </a:lnTo>
                  <a:lnTo>
                    <a:pt x="209443" y="9037"/>
                  </a:lnTo>
                  <a:lnTo>
                    <a:pt x="209242" y="9439"/>
                  </a:lnTo>
                  <a:lnTo>
                    <a:pt x="209042" y="9439"/>
                  </a:lnTo>
                  <a:lnTo>
                    <a:pt x="208841" y="9238"/>
                  </a:lnTo>
                  <a:lnTo>
                    <a:pt x="208841" y="9037"/>
                  </a:lnTo>
                  <a:lnTo>
                    <a:pt x="208841" y="8636"/>
                  </a:lnTo>
                  <a:lnTo>
                    <a:pt x="209042" y="8435"/>
                  </a:lnTo>
                  <a:close/>
                  <a:moveTo>
                    <a:pt x="211652" y="9238"/>
                  </a:moveTo>
                  <a:lnTo>
                    <a:pt x="211853" y="9439"/>
                  </a:lnTo>
                  <a:lnTo>
                    <a:pt x="211250" y="9439"/>
                  </a:lnTo>
                  <a:lnTo>
                    <a:pt x="211652" y="9238"/>
                  </a:lnTo>
                  <a:close/>
                  <a:moveTo>
                    <a:pt x="237355" y="9037"/>
                  </a:moveTo>
                  <a:lnTo>
                    <a:pt x="237355" y="9238"/>
                  </a:lnTo>
                  <a:lnTo>
                    <a:pt x="237355" y="9439"/>
                  </a:lnTo>
                  <a:lnTo>
                    <a:pt x="237155" y="9439"/>
                  </a:lnTo>
                  <a:lnTo>
                    <a:pt x="236954" y="9037"/>
                  </a:lnTo>
                  <a:close/>
                  <a:moveTo>
                    <a:pt x="239364" y="9037"/>
                  </a:moveTo>
                  <a:lnTo>
                    <a:pt x="239364" y="9439"/>
                  </a:lnTo>
                  <a:lnTo>
                    <a:pt x="239163" y="9439"/>
                  </a:lnTo>
                  <a:lnTo>
                    <a:pt x="239163" y="9238"/>
                  </a:lnTo>
                  <a:lnTo>
                    <a:pt x="239364" y="9037"/>
                  </a:lnTo>
                  <a:close/>
                  <a:moveTo>
                    <a:pt x="125104" y="9439"/>
                  </a:moveTo>
                  <a:lnTo>
                    <a:pt x="125305" y="9640"/>
                  </a:lnTo>
                  <a:lnTo>
                    <a:pt x="125305" y="9640"/>
                  </a:lnTo>
                  <a:lnTo>
                    <a:pt x="124903" y="9439"/>
                  </a:lnTo>
                  <a:close/>
                  <a:moveTo>
                    <a:pt x="99199" y="9439"/>
                  </a:moveTo>
                  <a:lnTo>
                    <a:pt x="99199" y="9640"/>
                  </a:lnTo>
                  <a:lnTo>
                    <a:pt x="98798" y="9640"/>
                  </a:lnTo>
                  <a:lnTo>
                    <a:pt x="99199" y="9439"/>
                  </a:lnTo>
                  <a:close/>
                  <a:moveTo>
                    <a:pt x="134140" y="9439"/>
                  </a:moveTo>
                  <a:lnTo>
                    <a:pt x="134341" y="9640"/>
                  </a:lnTo>
                  <a:lnTo>
                    <a:pt x="134140" y="9640"/>
                  </a:lnTo>
                  <a:lnTo>
                    <a:pt x="134140" y="9439"/>
                  </a:lnTo>
                  <a:close/>
                  <a:moveTo>
                    <a:pt x="180928" y="9439"/>
                  </a:moveTo>
                  <a:lnTo>
                    <a:pt x="180326" y="9640"/>
                  </a:lnTo>
                  <a:lnTo>
                    <a:pt x="180326" y="9439"/>
                  </a:lnTo>
                  <a:close/>
                  <a:moveTo>
                    <a:pt x="202616" y="9238"/>
                  </a:moveTo>
                  <a:lnTo>
                    <a:pt x="202214" y="9640"/>
                  </a:lnTo>
                  <a:lnTo>
                    <a:pt x="202214" y="9439"/>
                  </a:lnTo>
                  <a:lnTo>
                    <a:pt x="202616" y="9238"/>
                  </a:lnTo>
                  <a:close/>
                  <a:moveTo>
                    <a:pt x="208439" y="9238"/>
                  </a:moveTo>
                  <a:lnTo>
                    <a:pt x="208640" y="9439"/>
                  </a:lnTo>
                  <a:lnTo>
                    <a:pt x="208238" y="9640"/>
                  </a:lnTo>
                  <a:lnTo>
                    <a:pt x="208037" y="9640"/>
                  </a:lnTo>
                  <a:lnTo>
                    <a:pt x="208037" y="9238"/>
                  </a:lnTo>
                  <a:close/>
                  <a:moveTo>
                    <a:pt x="217275" y="9439"/>
                  </a:moveTo>
                  <a:lnTo>
                    <a:pt x="217275" y="9640"/>
                  </a:lnTo>
                  <a:lnTo>
                    <a:pt x="217074" y="9439"/>
                  </a:lnTo>
                  <a:close/>
                  <a:moveTo>
                    <a:pt x="100404" y="9439"/>
                  </a:moveTo>
                  <a:lnTo>
                    <a:pt x="101007" y="9640"/>
                  </a:lnTo>
                  <a:lnTo>
                    <a:pt x="100605" y="9840"/>
                  </a:lnTo>
                  <a:lnTo>
                    <a:pt x="100404" y="9439"/>
                  </a:lnTo>
                  <a:close/>
                  <a:moveTo>
                    <a:pt x="127714" y="9640"/>
                  </a:moveTo>
                  <a:lnTo>
                    <a:pt x="127915" y="9840"/>
                  </a:lnTo>
                  <a:lnTo>
                    <a:pt x="127714" y="9840"/>
                  </a:lnTo>
                  <a:lnTo>
                    <a:pt x="127714" y="9640"/>
                  </a:lnTo>
                  <a:close/>
                  <a:moveTo>
                    <a:pt x="181330" y="9439"/>
                  </a:moveTo>
                  <a:lnTo>
                    <a:pt x="181531" y="9640"/>
                  </a:lnTo>
                  <a:lnTo>
                    <a:pt x="181531" y="9840"/>
                  </a:lnTo>
                  <a:lnTo>
                    <a:pt x="181330" y="9640"/>
                  </a:lnTo>
                  <a:lnTo>
                    <a:pt x="180928" y="9640"/>
                  </a:lnTo>
                  <a:lnTo>
                    <a:pt x="181330" y="9439"/>
                  </a:lnTo>
                  <a:close/>
                  <a:moveTo>
                    <a:pt x="183941" y="9037"/>
                  </a:moveTo>
                  <a:lnTo>
                    <a:pt x="184141" y="9238"/>
                  </a:lnTo>
                  <a:lnTo>
                    <a:pt x="183941" y="9840"/>
                  </a:lnTo>
                  <a:lnTo>
                    <a:pt x="183740" y="9840"/>
                  </a:lnTo>
                  <a:lnTo>
                    <a:pt x="183338" y="9640"/>
                  </a:lnTo>
                  <a:lnTo>
                    <a:pt x="183740" y="9439"/>
                  </a:lnTo>
                  <a:lnTo>
                    <a:pt x="183740" y="9238"/>
                  </a:lnTo>
                  <a:lnTo>
                    <a:pt x="183941" y="9037"/>
                  </a:lnTo>
                  <a:close/>
                  <a:moveTo>
                    <a:pt x="204825" y="9238"/>
                  </a:moveTo>
                  <a:lnTo>
                    <a:pt x="205226" y="9439"/>
                  </a:lnTo>
                  <a:lnTo>
                    <a:pt x="205226" y="9640"/>
                  </a:lnTo>
                  <a:lnTo>
                    <a:pt x="205226" y="9840"/>
                  </a:lnTo>
                  <a:lnTo>
                    <a:pt x="205025" y="9840"/>
                  </a:lnTo>
                  <a:lnTo>
                    <a:pt x="204825" y="9640"/>
                  </a:lnTo>
                  <a:lnTo>
                    <a:pt x="204624" y="9439"/>
                  </a:lnTo>
                  <a:lnTo>
                    <a:pt x="204825" y="9238"/>
                  </a:lnTo>
                  <a:close/>
                  <a:moveTo>
                    <a:pt x="243179" y="9238"/>
                  </a:moveTo>
                  <a:lnTo>
                    <a:pt x="243581" y="9439"/>
                  </a:lnTo>
                  <a:lnTo>
                    <a:pt x="243380" y="9439"/>
                  </a:lnTo>
                  <a:lnTo>
                    <a:pt x="243179" y="9640"/>
                  </a:lnTo>
                  <a:lnTo>
                    <a:pt x="242978" y="9840"/>
                  </a:lnTo>
                  <a:lnTo>
                    <a:pt x="242777" y="9640"/>
                  </a:lnTo>
                  <a:lnTo>
                    <a:pt x="242576" y="9640"/>
                  </a:lnTo>
                  <a:lnTo>
                    <a:pt x="242777" y="9439"/>
                  </a:lnTo>
                  <a:lnTo>
                    <a:pt x="243179" y="9238"/>
                  </a:lnTo>
                  <a:close/>
                  <a:moveTo>
                    <a:pt x="228118" y="9640"/>
                  </a:moveTo>
                  <a:lnTo>
                    <a:pt x="228319" y="10041"/>
                  </a:lnTo>
                  <a:lnTo>
                    <a:pt x="228319" y="10041"/>
                  </a:lnTo>
                  <a:lnTo>
                    <a:pt x="227917" y="9840"/>
                  </a:lnTo>
                  <a:lnTo>
                    <a:pt x="227917" y="9640"/>
                  </a:lnTo>
                  <a:close/>
                  <a:moveTo>
                    <a:pt x="177113" y="9840"/>
                  </a:moveTo>
                  <a:lnTo>
                    <a:pt x="177113" y="10041"/>
                  </a:lnTo>
                  <a:lnTo>
                    <a:pt x="176912" y="10041"/>
                  </a:lnTo>
                  <a:lnTo>
                    <a:pt x="177113" y="9840"/>
                  </a:lnTo>
                  <a:close/>
                  <a:moveTo>
                    <a:pt x="190768" y="9640"/>
                  </a:moveTo>
                  <a:lnTo>
                    <a:pt x="190969" y="9840"/>
                  </a:lnTo>
                  <a:lnTo>
                    <a:pt x="190768" y="9840"/>
                  </a:lnTo>
                  <a:lnTo>
                    <a:pt x="190969" y="10041"/>
                  </a:lnTo>
                  <a:lnTo>
                    <a:pt x="190366" y="10041"/>
                  </a:lnTo>
                  <a:lnTo>
                    <a:pt x="190567" y="9840"/>
                  </a:lnTo>
                  <a:lnTo>
                    <a:pt x="190768" y="9640"/>
                  </a:lnTo>
                  <a:close/>
                  <a:moveTo>
                    <a:pt x="230528" y="9840"/>
                  </a:moveTo>
                  <a:lnTo>
                    <a:pt x="230930" y="10041"/>
                  </a:lnTo>
                  <a:lnTo>
                    <a:pt x="230126" y="9840"/>
                  </a:lnTo>
                  <a:close/>
                  <a:moveTo>
                    <a:pt x="235548" y="9840"/>
                  </a:moveTo>
                  <a:lnTo>
                    <a:pt x="235950" y="10041"/>
                  </a:lnTo>
                  <a:lnTo>
                    <a:pt x="235548" y="10041"/>
                  </a:lnTo>
                  <a:lnTo>
                    <a:pt x="235548" y="9840"/>
                  </a:lnTo>
                  <a:close/>
                  <a:moveTo>
                    <a:pt x="263260" y="9640"/>
                  </a:moveTo>
                  <a:lnTo>
                    <a:pt x="263461" y="9840"/>
                  </a:lnTo>
                  <a:lnTo>
                    <a:pt x="262858" y="9840"/>
                  </a:lnTo>
                  <a:lnTo>
                    <a:pt x="263260" y="10041"/>
                  </a:lnTo>
                  <a:lnTo>
                    <a:pt x="263059" y="10041"/>
                  </a:lnTo>
                  <a:lnTo>
                    <a:pt x="262858" y="9840"/>
                  </a:lnTo>
                  <a:lnTo>
                    <a:pt x="263260" y="9640"/>
                  </a:lnTo>
                  <a:close/>
                  <a:moveTo>
                    <a:pt x="93175" y="10041"/>
                  </a:moveTo>
                  <a:lnTo>
                    <a:pt x="92974" y="10242"/>
                  </a:lnTo>
                  <a:lnTo>
                    <a:pt x="92974" y="10041"/>
                  </a:lnTo>
                  <a:close/>
                  <a:moveTo>
                    <a:pt x="107433" y="10041"/>
                  </a:moveTo>
                  <a:lnTo>
                    <a:pt x="107433" y="10242"/>
                  </a:lnTo>
                  <a:lnTo>
                    <a:pt x="107232" y="10242"/>
                  </a:lnTo>
                  <a:lnTo>
                    <a:pt x="107232" y="10041"/>
                  </a:lnTo>
                  <a:close/>
                  <a:moveTo>
                    <a:pt x="128718" y="9037"/>
                  </a:moveTo>
                  <a:lnTo>
                    <a:pt x="128919" y="9640"/>
                  </a:lnTo>
                  <a:lnTo>
                    <a:pt x="128919" y="10041"/>
                  </a:lnTo>
                  <a:lnTo>
                    <a:pt x="128919" y="10242"/>
                  </a:lnTo>
                  <a:lnTo>
                    <a:pt x="128517" y="10041"/>
                  </a:lnTo>
                  <a:lnTo>
                    <a:pt x="127915" y="9640"/>
                  </a:lnTo>
                  <a:lnTo>
                    <a:pt x="128317" y="9439"/>
                  </a:lnTo>
                  <a:lnTo>
                    <a:pt x="128919" y="9640"/>
                  </a:lnTo>
                  <a:lnTo>
                    <a:pt x="128718" y="9439"/>
                  </a:lnTo>
                  <a:lnTo>
                    <a:pt x="128517" y="9439"/>
                  </a:lnTo>
                  <a:lnTo>
                    <a:pt x="128718" y="9037"/>
                  </a:lnTo>
                  <a:close/>
                  <a:moveTo>
                    <a:pt x="201411" y="10041"/>
                  </a:moveTo>
                  <a:lnTo>
                    <a:pt x="201009" y="10242"/>
                  </a:lnTo>
                  <a:lnTo>
                    <a:pt x="201009" y="10041"/>
                  </a:lnTo>
                  <a:close/>
                  <a:moveTo>
                    <a:pt x="202616" y="10041"/>
                  </a:moveTo>
                  <a:lnTo>
                    <a:pt x="202816" y="10242"/>
                  </a:lnTo>
                  <a:lnTo>
                    <a:pt x="202616" y="10242"/>
                  </a:lnTo>
                  <a:lnTo>
                    <a:pt x="202616" y="10041"/>
                  </a:lnTo>
                  <a:close/>
                  <a:moveTo>
                    <a:pt x="208238" y="9840"/>
                  </a:moveTo>
                  <a:lnTo>
                    <a:pt x="207837" y="10242"/>
                  </a:lnTo>
                  <a:lnTo>
                    <a:pt x="207837" y="9840"/>
                  </a:lnTo>
                  <a:close/>
                  <a:moveTo>
                    <a:pt x="214463" y="10041"/>
                  </a:moveTo>
                  <a:lnTo>
                    <a:pt x="214463" y="10242"/>
                  </a:lnTo>
                  <a:lnTo>
                    <a:pt x="214062" y="10041"/>
                  </a:lnTo>
                  <a:close/>
                  <a:moveTo>
                    <a:pt x="223701" y="9840"/>
                  </a:moveTo>
                  <a:lnTo>
                    <a:pt x="223299" y="10041"/>
                  </a:lnTo>
                  <a:lnTo>
                    <a:pt x="222897" y="10242"/>
                  </a:lnTo>
                  <a:lnTo>
                    <a:pt x="222897" y="10041"/>
                  </a:lnTo>
                  <a:lnTo>
                    <a:pt x="223098" y="9840"/>
                  </a:lnTo>
                  <a:close/>
                  <a:moveTo>
                    <a:pt x="232335" y="10041"/>
                  </a:moveTo>
                  <a:lnTo>
                    <a:pt x="232335" y="10242"/>
                  </a:lnTo>
                  <a:lnTo>
                    <a:pt x="232134" y="10242"/>
                  </a:lnTo>
                  <a:lnTo>
                    <a:pt x="232134" y="10041"/>
                  </a:lnTo>
                  <a:close/>
                  <a:moveTo>
                    <a:pt x="95987" y="10242"/>
                  </a:moveTo>
                  <a:lnTo>
                    <a:pt x="95786" y="10443"/>
                  </a:lnTo>
                  <a:lnTo>
                    <a:pt x="95786" y="10242"/>
                  </a:lnTo>
                  <a:close/>
                  <a:moveTo>
                    <a:pt x="126710" y="10242"/>
                  </a:moveTo>
                  <a:lnTo>
                    <a:pt x="127112" y="10443"/>
                  </a:lnTo>
                  <a:lnTo>
                    <a:pt x="126710" y="10443"/>
                  </a:lnTo>
                  <a:lnTo>
                    <a:pt x="126710" y="10242"/>
                  </a:lnTo>
                  <a:close/>
                  <a:moveTo>
                    <a:pt x="214062" y="10041"/>
                  </a:moveTo>
                  <a:lnTo>
                    <a:pt x="213861" y="10242"/>
                  </a:lnTo>
                  <a:lnTo>
                    <a:pt x="213660" y="10443"/>
                  </a:lnTo>
                  <a:lnTo>
                    <a:pt x="213660" y="10041"/>
                  </a:lnTo>
                  <a:close/>
                  <a:moveTo>
                    <a:pt x="219082" y="9840"/>
                  </a:moveTo>
                  <a:lnTo>
                    <a:pt x="219283" y="10041"/>
                  </a:lnTo>
                  <a:lnTo>
                    <a:pt x="219283" y="10443"/>
                  </a:lnTo>
                  <a:lnTo>
                    <a:pt x="218881" y="10242"/>
                  </a:lnTo>
                  <a:lnTo>
                    <a:pt x="218881" y="10041"/>
                  </a:lnTo>
                  <a:lnTo>
                    <a:pt x="219082" y="9840"/>
                  </a:lnTo>
                  <a:close/>
                  <a:moveTo>
                    <a:pt x="230126" y="10242"/>
                  </a:moveTo>
                  <a:lnTo>
                    <a:pt x="230327" y="10443"/>
                  </a:lnTo>
                  <a:lnTo>
                    <a:pt x="229926" y="10443"/>
                  </a:lnTo>
                  <a:lnTo>
                    <a:pt x="229926" y="10242"/>
                  </a:lnTo>
                  <a:close/>
                  <a:moveTo>
                    <a:pt x="201210" y="10443"/>
                  </a:moveTo>
                  <a:lnTo>
                    <a:pt x="201411" y="10644"/>
                  </a:lnTo>
                  <a:lnTo>
                    <a:pt x="201411" y="10644"/>
                  </a:lnTo>
                  <a:lnTo>
                    <a:pt x="200608" y="10443"/>
                  </a:lnTo>
                  <a:close/>
                  <a:moveTo>
                    <a:pt x="86147" y="10443"/>
                  </a:moveTo>
                  <a:lnTo>
                    <a:pt x="86147" y="10644"/>
                  </a:lnTo>
                  <a:lnTo>
                    <a:pt x="85946" y="10644"/>
                  </a:lnTo>
                  <a:lnTo>
                    <a:pt x="86147" y="10443"/>
                  </a:lnTo>
                  <a:close/>
                  <a:moveTo>
                    <a:pt x="91770" y="10242"/>
                  </a:moveTo>
                  <a:lnTo>
                    <a:pt x="91970" y="10443"/>
                  </a:lnTo>
                  <a:lnTo>
                    <a:pt x="91970" y="10644"/>
                  </a:lnTo>
                  <a:lnTo>
                    <a:pt x="91770" y="10443"/>
                  </a:lnTo>
                  <a:lnTo>
                    <a:pt x="91770" y="10242"/>
                  </a:lnTo>
                  <a:close/>
                  <a:moveTo>
                    <a:pt x="105224" y="9439"/>
                  </a:moveTo>
                  <a:lnTo>
                    <a:pt x="105425" y="9640"/>
                  </a:lnTo>
                  <a:lnTo>
                    <a:pt x="105625" y="9840"/>
                  </a:lnTo>
                  <a:lnTo>
                    <a:pt x="105826" y="10443"/>
                  </a:lnTo>
                  <a:lnTo>
                    <a:pt x="106027" y="10644"/>
                  </a:lnTo>
                  <a:lnTo>
                    <a:pt x="105625" y="10644"/>
                  </a:lnTo>
                  <a:lnTo>
                    <a:pt x="105224" y="10443"/>
                  </a:lnTo>
                  <a:lnTo>
                    <a:pt x="104420" y="9640"/>
                  </a:lnTo>
                  <a:lnTo>
                    <a:pt x="105023" y="9439"/>
                  </a:lnTo>
                  <a:close/>
                  <a:moveTo>
                    <a:pt x="109641" y="10443"/>
                  </a:moveTo>
                  <a:lnTo>
                    <a:pt x="109842" y="10644"/>
                  </a:lnTo>
                  <a:lnTo>
                    <a:pt x="109441" y="10443"/>
                  </a:lnTo>
                  <a:close/>
                  <a:moveTo>
                    <a:pt x="123899" y="10242"/>
                  </a:moveTo>
                  <a:lnTo>
                    <a:pt x="124300" y="10443"/>
                  </a:lnTo>
                  <a:lnTo>
                    <a:pt x="124300" y="10644"/>
                  </a:lnTo>
                  <a:lnTo>
                    <a:pt x="124100" y="10644"/>
                  </a:lnTo>
                  <a:lnTo>
                    <a:pt x="123899" y="10242"/>
                  </a:lnTo>
                  <a:close/>
                  <a:moveTo>
                    <a:pt x="125104" y="10443"/>
                  </a:moveTo>
                  <a:lnTo>
                    <a:pt x="124903" y="10644"/>
                  </a:lnTo>
                  <a:lnTo>
                    <a:pt x="124702" y="10443"/>
                  </a:lnTo>
                  <a:close/>
                  <a:moveTo>
                    <a:pt x="208238" y="10242"/>
                  </a:moveTo>
                  <a:lnTo>
                    <a:pt x="208640" y="10443"/>
                  </a:lnTo>
                  <a:lnTo>
                    <a:pt x="208037" y="10644"/>
                  </a:lnTo>
                  <a:lnTo>
                    <a:pt x="208037" y="10443"/>
                  </a:lnTo>
                  <a:lnTo>
                    <a:pt x="208238" y="10242"/>
                  </a:lnTo>
                  <a:close/>
                  <a:moveTo>
                    <a:pt x="241171" y="10041"/>
                  </a:moveTo>
                  <a:lnTo>
                    <a:pt x="241572" y="10242"/>
                  </a:lnTo>
                  <a:lnTo>
                    <a:pt x="241372" y="10242"/>
                  </a:lnTo>
                  <a:lnTo>
                    <a:pt x="241372" y="10644"/>
                  </a:lnTo>
                  <a:lnTo>
                    <a:pt x="240970" y="10443"/>
                  </a:lnTo>
                  <a:lnTo>
                    <a:pt x="241171" y="10242"/>
                  </a:lnTo>
                  <a:lnTo>
                    <a:pt x="240970" y="10041"/>
                  </a:lnTo>
                  <a:close/>
                  <a:moveTo>
                    <a:pt x="243179" y="10443"/>
                  </a:moveTo>
                  <a:lnTo>
                    <a:pt x="242978" y="10644"/>
                  </a:lnTo>
                  <a:lnTo>
                    <a:pt x="242978" y="10443"/>
                  </a:lnTo>
                  <a:close/>
                  <a:moveTo>
                    <a:pt x="100003" y="9840"/>
                  </a:moveTo>
                  <a:lnTo>
                    <a:pt x="100003" y="10041"/>
                  </a:lnTo>
                  <a:lnTo>
                    <a:pt x="99601" y="10443"/>
                  </a:lnTo>
                  <a:lnTo>
                    <a:pt x="98597" y="10844"/>
                  </a:lnTo>
                  <a:lnTo>
                    <a:pt x="98195" y="10844"/>
                  </a:lnTo>
                  <a:lnTo>
                    <a:pt x="97794" y="10644"/>
                  </a:lnTo>
                  <a:lnTo>
                    <a:pt x="97794" y="10242"/>
                  </a:lnTo>
                  <a:lnTo>
                    <a:pt x="97995" y="10041"/>
                  </a:lnTo>
                  <a:lnTo>
                    <a:pt x="98195" y="9840"/>
                  </a:lnTo>
                  <a:lnTo>
                    <a:pt x="98597" y="9840"/>
                  </a:lnTo>
                  <a:lnTo>
                    <a:pt x="98396" y="10041"/>
                  </a:lnTo>
                  <a:lnTo>
                    <a:pt x="98396" y="10242"/>
                  </a:lnTo>
                  <a:lnTo>
                    <a:pt x="99199" y="10041"/>
                  </a:lnTo>
                  <a:lnTo>
                    <a:pt x="100003" y="9840"/>
                  </a:lnTo>
                  <a:close/>
                  <a:moveTo>
                    <a:pt x="114461" y="8836"/>
                  </a:moveTo>
                  <a:lnTo>
                    <a:pt x="113858" y="9238"/>
                  </a:lnTo>
                  <a:lnTo>
                    <a:pt x="114862" y="9238"/>
                  </a:lnTo>
                  <a:lnTo>
                    <a:pt x="115063" y="9439"/>
                  </a:lnTo>
                  <a:lnTo>
                    <a:pt x="114862" y="9640"/>
                  </a:lnTo>
                  <a:lnTo>
                    <a:pt x="114461" y="10041"/>
                  </a:lnTo>
                  <a:lnTo>
                    <a:pt x="112854" y="10644"/>
                  </a:lnTo>
                  <a:lnTo>
                    <a:pt x="111850" y="10844"/>
                  </a:lnTo>
                  <a:lnTo>
                    <a:pt x="111248" y="10844"/>
                  </a:lnTo>
                  <a:lnTo>
                    <a:pt x="111047" y="10644"/>
                  </a:lnTo>
                  <a:lnTo>
                    <a:pt x="111449" y="10242"/>
                  </a:lnTo>
                  <a:lnTo>
                    <a:pt x="112051" y="10443"/>
                  </a:lnTo>
                  <a:lnTo>
                    <a:pt x="112252" y="10242"/>
                  </a:lnTo>
                  <a:lnTo>
                    <a:pt x="112252" y="9840"/>
                  </a:lnTo>
                  <a:lnTo>
                    <a:pt x="112252" y="9640"/>
                  </a:lnTo>
                  <a:lnTo>
                    <a:pt x="112654" y="9439"/>
                  </a:lnTo>
                  <a:lnTo>
                    <a:pt x="113457" y="9238"/>
                  </a:lnTo>
                  <a:lnTo>
                    <a:pt x="113858" y="9238"/>
                  </a:lnTo>
                  <a:lnTo>
                    <a:pt x="114059" y="8836"/>
                  </a:lnTo>
                  <a:close/>
                  <a:moveTo>
                    <a:pt x="211250" y="8033"/>
                  </a:moveTo>
                  <a:lnTo>
                    <a:pt x="211451" y="8234"/>
                  </a:lnTo>
                  <a:lnTo>
                    <a:pt x="211250" y="8435"/>
                  </a:lnTo>
                  <a:lnTo>
                    <a:pt x="211050" y="8836"/>
                  </a:lnTo>
                  <a:lnTo>
                    <a:pt x="211050" y="9238"/>
                  </a:lnTo>
                  <a:lnTo>
                    <a:pt x="211250" y="9640"/>
                  </a:lnTo>
                  <a:lnTo>
                    <a:pt x="212254" y="10041"/>
                  </a:lnTo>
                  <a:lnTo>
                    <a:pt x="212254" y="10242"/>
                  </a:lnTo>
                  <a:lnTo>
                    <a:pt x="211853" y="10443"/>
                  </a:lnTo>
                  <a:lnTo>
                    <a:pt x="210849" y="10242"/>
                  </a:lnTo>
                  <a:lnTo>
                    <a:pt x="211050" y="10644"/>
                  </a:lnTo>
                  <a:lnTo>
                    <a:pt x="211250" y="10844"/>
                  </a:lnTo>
                  <a:lnTo>
                    <a:pt x="210046" y="10844"/>
                  </a:lnTo>
                  <a:lnTo>
                    <a:pt x="209845" y="10644"/>
                  </a:lnTo>
                  <a:lnTo>
                    <a:pt x="210046" y="10644"/>
                  </a:lnTo>
                  <a:lnTo>
                    <a:pt x="209845" y="10041"/>
                  </a:lnTo>
                  <a:lnTo>
                    <a:pt x="209644" y="9037"/>
                  </a:lnTo>
                  <a:lnTo>
                    <a:pt x="210090" y="8758"/>
                  </a:lnTo>
                  <a:lnTo>
                    <a:pt x="210090" y="8758"/>
                  </a:lnTo>
                  <a:lnTo>
                    <a:pt x="209845" y="8636"/>
                  </a:lnTo>
                  <a:lnTo>
                    <a:pt x="210046" y="8636"/>
                  </a:lnTo>
                  <a:lnTo>
                    <a:pt x="210138" y="8728"/>
                  </a:lnTo>
                  <a:lnTo>
                    <a:pt x="210138" y="8728"/>
                  </a:lnTo>
                  <a:lnTo>
                    <a:pt x="211250" y="8033"/>
                  </a:lnTo>
                  <a:close/>
                  <a:moveTo>
                    <a:pt x="217275" y="10443"/>
                  </a:moveTo>
                  <a:lnTo>
                    <a:pt x="217275" y="10644"/>
                  </a:lnTo>
                  <a:lnTo>
                    <a:pt x="217275" y="10844"/>
                  </a:lnTo>
                  <a:lnTo>
                    <a:pt x="217074" y="10844"/>
                  </a:lnTo>
                  <a:lnTo>
                    <a:pt x="217074" y="10644"/>
                  </a:lnTo>
                  <a:lnTo>
                    <a:pt x="217275" y="10443"/>
                  </a:lnTo>
                  <a:close/>
                  <a:moveTo>
                    <a:pt x="220488" y="10443"/>
                  </a:moveTo>
                  <a:lnTo>
                    <a:pt x="220287" y="10844"/>
                  </a:lnTo>
                  <a:lnTo>
                    <a:pt x="220086" y="10443"/>
                  </a:lnTo>
                  <a:close/>
                  <a:moveTo>
                    <a:pt x="227717" y="10242"/>
                  </a:moveTo>
                  <a:lnTo>
                    <a:pt x="227114" y="10443"/>
                  </a:lnTo>
                  <a:lnTo>
                    <a:pt x="227917" y="10644"/>
                  </a:lnTo>
                  <a:lnTo>
                    <a:pt x="227315" y="10644"/>
                  </a:lnTo>
                  <a:lnTo>
                    <a:pt x="227315" y="10844"/>
                  </a:lnTo>
                  <a:lnTo>
                    <a:pt x="227114" y="10644"/>
                  </a:lnTo>
                  <a:lnTo>
                    <a:pt x="227114" y="10443"/>
                  </a:lnTo>
                  <a:lnTo>
                    <a:pt x="227114" y="10242"/>
                  </a:lnTo>
                  <a:close/>
                  <a:moveTo>
                    <a:pt x="241974" y="10644"/>
                  </a:moveTo>
                  <a:lnTo>
                    <a:pt x="241974" y="10844"/>
                  </a:lnTo>
                  <a:lnTo>
                    <a:pt x="241773" y="10844"/>
                  </a:lnTo>
                  <a:lnTo>
                    <a:pt x="241773" y="10644"/>
                  </a:lnTo>
                  <a:close/>
                  <a:moveTo>
                    <a:pt x="99400" y="10844"/>
                  </a:moveTo>
                  <a:lnTo>
                    <a:pt x="99400" y="11045"/>
                  </a:lnTo>
                  <a:lnTo>
                    <a:pt x="99199" y="11045"/>
                  </a:lnTo>
                  <a:lnTo>
                    <a:pt x="99400" y="10844"/>
                  </a:lnTo>
                  <a:close/>
                  <a:moveTo>
                    <a:pt x="100204" y="10844"/>
                  </a:moveTo>
                  <a:lnTo>
                    <a:pt x="100605" y="11045"/>
                  </a:lnTo>
                  <a:lnTo>
                    <a:pt x="100204" y="11045"/>
                  </a:lnTo>
                  <a:lnTo>
                    <a:pt x="100204" y="10844"/>
                  </a:lnTo>
                  <a:close/>
                  <a:moveTo>
                    <a:pt x="123096" y="10644"/>
                  </a:moveTo>
                  <a:lnTo>
                    <a:pt x="123096" y="10844"/>
                  </a:lnTo>
                  <a:lnTo>
                    <a:pt x="123096" y="11045"/>
                  </a:lnTo>
                  <a:lnTo>
                    <a:pt x="122895" y="11045"/>
                  </a:lnTo>
                  <a:lnTo>
                    <a:pt x="122895" y="10844"/>
                  </a:lnTo>
                  <a:lnTo>
                    <a:pt x="123096" y="10844"/>
                  </a:lnTo>
                  <a:lnTo>
                    <a:pt x="122895" y="10644"/>
                  </a:lnTo>
                  <a:close/>
                  <a:moveTo>
                    <a:pt x="209042" y="10844"/>
                  </a:moveTo>
                  <a:lnTo>
                    <a:pt x="209242" y="11045"/>
                  </a:lnTo>
                  <a:lnTo>
                    <a:pt x="208841" y="11045"/>
                  </a:lnTo>
                  <a:lnTo>
                    <a:pt x="208640" y="10844"/>
                  </a:lnTo>
                  <a:close/>
                  <a:moveTo>
                    <a:pt x="219684" y="10844"/>
                  </a:moveTo>
                  <a:lnTo>
                    <a:pt x="219484" y="11045"/>
                  </a:lnTo>
                  <a:lnTo>
                    <a:pt x="219283" y="10844"/>
                  </a:lnTo>
                  <a:close/>
                  <a:moveTo>
                    <a:pt x="222094" y="10844"/>
                  </a:moveTo>
                  <a:lnTo>
                    <a:pt x="222094" y="11045"/>
                  </a:lnTo>
                  <a:lnTo>
                    <a:pt x="221893" y="11045"/>
                  </a:lnTo>
                  <a:lnTo>
                    <a:pt x="222094" y="10844"/>
                  </a:lnTo>
                  <a:close/>
                  <a:moveTo>
                    <a:pt x="223500" y="10644"/>
                  </a:moveTo>
                  <a:lnTo>
                    <a:pt x="223500" y="10844"/>
                  </a:lnTo>
                  <a:lnTo>
                    <a:pt x="223098" y="11045"/>
                  </a:lnTo>
                  <a:lnTo>
                    <a:pt x="223098" y="10844"/>
                  </a:lnTo>
                  <a:lnTo>
                    <a:pt x="223299" y="10644"/>
                  </a:lnTo>
                  <a:close/>
                  <a:moveTo>
                    <a:pt x="252014" y="10844"/>
                  </a:moveTo>
                  <a:lnTo>
                    <a:pt x="252416" y="11045"/>
                  </a:lnTo>
                  <a:lnTo>
                    <a:pt x="252215" y="11045"/>
                  </a:lnTo>
                  <a:lnTo>
                    <a:pt x="252014" y="10844"/>
                  </a:lnTo>
                  <a:close/>
                  <a:moveTo>
                    <a:pt x="252818" y="10844"/>
                  </a:moveTo>
                  <a:lnTo>
                    <a:pt x="252818" y="11045"/>
                  </a:lnTo>
                  <a:lnTo>
                    <a:pt x="252617" y="11045"/>
                  </a:lnTo>
                  <a:lnTo>
                    <a:pt x="252818" y="10844"/>
                  </a:lnTo>
                  <a:close/>
                  <a:moveTo>
                    <a:pt x="262055" y="10443"/>
                  </a:moveTo>
                  <a:lnTo>
                    <a:pt x="262657" y="10644"/>
                  </a:lnTo>
                  <a:lnTo>
                    <a:pt x="262457" y="10844"/>
                  </a:lnTo>
                  <a:lnTo>
                    <a:pt x="262256" y="11045"/>
                  </a:lnTo>
                  <a:lnTo>
                    <a:pt x="261854" y="10844"/>
                  </a:lnTo>
                  <a:lnTo>
                    <a:pt x="261653" y="10644"/>
                  </a:lnTo>
                  <a:lnTo>
                    <a:pt x="261854" y="10443"/>
                  </a:lnTo>
                  <a:close/>
                  <a:moveTo>
                    <a:pt x="263661" y="10644"/>
                  </a:moveTo>
                  <a:lnTo>
                    <a:pt x="263862" y="10844"/>
                  </a:lnTo>
                  <a:lnTo>
                    <a:pt x="263661" y="10844"/>
                  </a:lnTo>
                  <a:lnTo>
                    <a:pt x="263461" y="11045"/>
                  </a:lnTo>
                  <a:lnTo>
                    <a:pt x="263260" y="11045"/>
                  </a:lnTo>
                  <a:lnTo>
                    <a:pt x="262657" y="10844"/>
                  </a:lnTo>
                  <a:lnTo>
                    <a:pt x="262858" y="10644"/>
                  </a:lnTo>
                  <a:lnTo>
                    <a:pt x="263059" y="10644"/>
                  </a:lnTo>
                  <a:lnTo>
                    <a:pt x="263260" y="10844"/>
                  </a:lnTo>
                  <a:lnTo>
                    <a:pt x="263661" y="10844"/>
                  </a:lnTo>
                  <a:lnTo>
                    <a:pt x="263661" y="10644"/>
                  </a:lnTo>
                  <a:close/>
                  <a:moveTo>
                    <a:pt x="263862" y="10844"/>
                  </a:moveTo>
                  <a:lnTo>
                    <a:pt x="264264" y="11045"/>
                  </a:lnTo>
                  <a:lnTo>
                    <a:pt x="264465" y="11246"/>
                  </a:lnTo>
                  <a:lnTo>
                    <a:pt x="263862" y="10844"/>
                  </a:lnTo>
                  <a:close/>
                  <a:moveTo>
                    <a:pt x="91970" y="10844"/>
                  </a:moveTo>
                  <a:lnTo>
                    <a:pt x="91970" y="11045"/>
                  </a:lnTo>
                  <a:lnTo>
                    <a:pt x="91770" y="11246"/>
                  </a:lnTo>
                  <a:lnTo>
                    <a:pt x="91770" y="10844"/>
                  </a:lnTo>
                  <a:close/>
                  <a:moveTo>
                    <a:pt x="92573" y="11045"/>
                  </a:moveTo>
                  <a:lnTo>
                    <a:pt x="92573" y="11246"/>
                  </a:lnTo>
                  <a:lnTo>
                    <a:pt x="92372" y="11246"/>
                  </a:lnTo>
                  <a:lnTo>
                    <a:pt x="92372" y="11045"/>
                  </a:lnTo>
                  <a:close/>
                  <a:moveTo>
                    <a:pt x="118678" y="10844"/>
                  </a:moveTo>
                  <a:lnTo>
                    <a:pt x="118477" y="11045"/>
                  </a:lnTo>
                  <a:lnTo>
                    <a:pt x="118075" y="11246"/>
                  </a:lnTo>
                  <a:lnTo>
                    <a:pt x="118276" y="10844"/>
                  </a:lnTo>
                  <a:close/>
                  <a:moveTo>
                    <a:pt x="124300" y="11045"/>
                  </a:moveTo>
                  <a:lnTo>
                    <a:pt x="124300" y="11246"/>
                  </a:lnTo>
                  <a:lnTo>
                    <a:pt x="124100" y="11045"/>
                  </a:lnTo>
                  <a:close/>
                  <a:moveTo>
                    <a:pt x="212254" y="10644"/>
                  </a:moveTo>
                  <a:lnTo>
                    <a:pt x="212455" y="10844"/>
                  </a:lnTo>
                  <a:lnTo>
                    <a:pt x="212455" y="11246"/>
                  </a:lnTo>
                  <a:lnTo>
                    <a:pt x="212254" y="11246"/>
                  </a:lnTo>
                  <a:lnTo>
                    <a:pt x="212254" y="11045"/>
                  </a:lnTo>
                  <a:lnTo>
                    <a:pt x="212054" y="10844"/>
                  </a:lnTo>
                  <a:lnTo>
                    <a:pt x="211652" y="11045"/>
                  </a:lnTo>
                  <a:lnTo>
                    <a:pt x="211652" y="11045"/>
                  </a:lnTo>
                  <a:lnTo>
                    <a:pt x="211853" y="10644"/>
                  </a:lnTo>
                  <a:close/>
                  <a:moveTo>
                    <a:pt x="216070" y="11045"/>
                  </a:moveTo>
                  <a:lnTo>
                    <a:pt x="215869" y="11246"/>
                  </a:lnTo>
                  <a:lnTo>
                    <a:pt x="215668" y="11246"/>
                  </a:lnTo>
                  <a:lnTo>
                    <a:pt x="215467" y="11045"/>
                  </a:lnTo>
                  <a:close/>
                  <a:moveTo>
                    <a:pt x="247597" y="11045"/>
                  </a:moveTo>
                  <a:lnTo>
                    <a:pt x="247797" y="11246"/>
                  </a:lnTo>
                  <a:lnTo>
                    <a:pt x="247597" y="11246"/>
                  </a:lnTo>
                  <a:lnTo>
                    <a:pt x="247597" y="11045"/>
                  </a:lnTo>
                  <a:close/>
                  <a:moveTo>
                    <a:pt x="241974" y="4820"/>
                  </a:moveTo>
                  <a:lnTo>
                    <a:pt x="242175" y="5021"/>
                  </a:lnTo>
                  <a:lnTo>
                    <a:pt x="242175" y="5623"/>
                  </a:lnTo>
                  <a:lnTo>
                    <a:pt x="242376" y="6025"/>
                  </a:lnTo>
                  <a:lnTo>
                    <a:pt x="242777" y="6427"/>
                  </a:lnTo>
                  <a:lnTo>
                    <a:pt x="243581" y="6628"/>
                  </a:lnTo>
                  <a:lnTo>
                    <a:pt x="244986" y="6628"/>
                  </a:lnTo>
                  <a:lnTo>
                    <a:pt x="245388" y="7029"/>
                  </a:lnTo>
                  <a:lnTo>
                    <a:pt x="245789" y="7632"/>
                  </a:lnTo>
                  <a:lnTo>
                    <a:pt x="246793" y="8435"/>
                  </a:lnTo>
                  <a:lnTo>
                    <a:pt x="247195" y="8836"/>
                  </a:lnTo>
                  <a:lnTo>
                    <a:pt x="247195" y="9037"/>
                  </a:lnTo>
                  <a:lnTo>
                    <a:pt x="246994" y="9439"/>
                  </a:lnTo>
                  <a:lnTo>
                    <a:pt x="246593" y="9840"/>
                  </a:lnTo>
                  <a:lnTo>
                    <a:pt x="248601" y="10041"/>
                  </a:lnTo>
                  <a:lnTo>
                    <a:pt x="249404" y="10242"/>
                  </a:lnTo>
                  <a:lnTo>
                    <a:pt x="249605" y="10242"/>
                  </a:lnTo>
                  <a:lnTo>
                    <a:pt x="249203" y="10443"/>
                  </a:lnTo>
                  <a:lnTo>
                    <a:pt x="247998" y="10443"/>
                  </a:lnTo>
                  <a:lnTo>
                    <a:pt x="248601" y="10644"/>
                  </a:lnTo>
                  <a:lnTo>
                    <a:pt x="248802" y="10844"/>
                  </a:lnTo>
                  <a:lnTo>
                    <a:pt x="248802" y="11045"/>
                  </a:lnTo>
                  <a:lnTo>
                    <a:pt x="248601" y="11246"/>
                  </a:lnTo>
                  <a:lnTo>
                    <a:pt x="248199" y="11045"/>
                  </a:lnTo>
                  <a:lnTo>
                    <a:pt x="248400" y="10844"/>
                  </a:lnTo>
                  <a:lnTo>
                    <a:pt x="245789" y="10644"/>
                  </a:lnTo>
                  <a:lnTo>
                    <a:pt x="243982" y="10443"/>
                  </a:lnTo>
                  <a:lnTo>
                    <a:pt x="243581" y="10242"/>
                  </a:lnTo>
                  <a:lnTo>
                    <a:pt x="243380" y="10242"/>
                  </a:lnTo>
                  <a:lnTo>
                    <a:pt x="243581" y="10041"/>
                  </a:lnTo>
                  <a:lnTo>
                    <a:pt x="243982" y="9840"/>
                  </a:lnTo>
                  <a:lnTo>
                    <a:pt x="244986" y="9840"/>
                  </a:lnTo>
                  <a:lnTo>
                    <a:pt x="243781" y="8636"/>
                  </a:lnTo>
                  <a:lnTo>
                    <a:pt x="242978" y="8033"/>
                  </a:lnTo>
                  <a:lnTo>
                    <a:pt x="242376" y="7029"/>
                  </a:lnTo>
                  <a:lnTo>
                    <a:pt x="241572" y="5021"/>
                  </a:lnTo>
                  <a:lnTo>
                    <a:pt x="241974" y="4820"/>
                  </a:lnTo>
                  <a:close/>
                  <a:moveTo>
                    <a:pt x="249203" y="11045"/>
                  </a:moveTo>
                  <a:lnTo>
                    <a:pt x="249404" y="11246"/>
                  </a:lnTo>
                  <a:lnTo>
                    <a:pt x="249002" y="11246"/>
                  </a:lnTo>
                  <a:lnTo>
                    <a:pt x="249203" y="11045"/>
                  </a:lnTo>
                  <a:close/>
                  <a:moveTo>
                    <a:pt x="250609" y="11045"/>
                  </a:moveTo>
                  <a:lnTo>
                    <a:pt x="250408" y="11246"/>
                  </a:lnTo>
                  <a:lnTo>
                    <a:pt x="250408" y="11045"/>
                  </a:lnTo>
                  <a:close/>
                  <a:moveTo>
                    <a:pt x="261653" y="10844"/>
                  </a:moveTo>
                  <a:lnTo>
                    <a:pt x="261252" y="11045"/>
                  </a:lnTo>
                  <a:lnTo>
                    <a:pt x="261051" y="11246"/>
                  </a:lnTo>
                  <a:lnTo>
                    <a:pt x="260649" y="11246"/>
                  </a:lnTo>
                  <a:lnTo>
                    <a:pt x="261051" y="10844"/>
                  </a:lnTo>
                  <a:close/>
                  <a:moveTo>
                    <a:pt x="85745" y="11246"/>
                  </a:moveTo>
                  <a:lnTo>
                    <a:pt x="85344" y="11447"/>
                  </a:lnTo>
                  <a:lnTo>
                    <a:pt x="85344" y="11246"/>
                  </a:lnTo>
                  <a:close/>
                  <a:moveTo>
                    <a:pt x="86549" y="10644"/>
                  </a:moveTo>
                  <a:lnTo>
                    <a:pt x="86749" y="10844"/>
                  </a:lnTo>
                  <a:lnTo>
                    <a:pt x="86749" y="11246"/>
                  </a:lnTo>
                  <a:lnTo>
                    <a:pt x="86749" y="11447"/>
                  </a:lnTo>
                  <a:lnTo>
                    <a:pt x="86549" y="11447"/>
                  </a:lnTo>
                  <a:lnTo>
                    <a:pt x="86348" y="11045"/>
                  </a:lnTo>
                  <a:lnTo>
                    <a:pt x="86549" y="10644"/>
                  </a:lnTo>
                  <a:close/>
                  <a:moveTo>
                    <a:pt x="95987" y="11246"/>
                  </a:moveTo>
                  <a:lnTo>
                    <a:pt x="95585" y="11447"/>
                  </a:lnTo>
                  <a:lnTo>
                    <a:pt x="95786" y="11246"/>
                  </a:lnTo>
                  <a:close/>
                  <a:moveTo>
                    <a:pt x="96388" y="10644"/>
                  </a:moveTo>
                  <a:lnTo>
                    <a:pt x="96589" y="11045"/>
                  </a:lnTo>
                  <a:lnTo>
                    <a:pt x="96790" y="11045"/>
                  </a:lnTo>
                  <a:lnTo>
                    <a:pt x="96991" y="10844"/>
                  </a:lnTo>
                  <a:lnTo>
                    <a:pt x="97593" y="11045"/>
                  </a:lnTo>
                  <a:lnTo>
                    <a:pt x="97191" y="11447"/>
                  </a:lnTo>
                  <a:lnTo>
                    <a:pt x="96388" y="11246"/>
                  </a:lnTo>
                  <a:lnTo>
                    <a:pt x="96187" y="11045"/>
                  </a:lnTo>
                  <a:lnTo>
                    <a:pt x="96187" y="10844"/>
                  </a:lnTo>
                  <a:lnTo>
                    <a:pt x="96388" y="10644"/>
                  </a:lnTo>
                  <a:close/>
                  <a:moveTo>
                    <a:pt x="114662" y="10644"/>
                  </a:moveTo>
                  <a:lnTo>
                    <a:pt x="114662" y="10844"/>
                  </a:lnTo>
                  <a:lnTo>
                    <a:pt x="114461" y="11246"/>
                  </a:lnTo>
                  <a:lnTo>
                    <a:pt x="114059" y="11447"/>
                  </a:lnTo>
                  <a:lnTo>
                    <a:pt x="113858" y="11447"/>
                  </a:lnTo>
                  <a:lnTo>
                    <a:pt x="113658" y="11246"/>
                  </a:lnTo>
                  <a:lnTo>
                    <a:pt x="113858" y="11246"/>
                  </a:lnTo>
                  <a:lnTo>
                    <a:pt x="114260" y="11045"/>
                  </a:lnTo>
                  <a:lnTo>
                    <a:pt x="114461" y="10844"/>
                  </a:lnTo>
                  <a:lnTo>
                    <a:pt x="114662" y="10644"/>
                  </a:lnTo>
                  <a:close/>
                  <a:moveTo>
                    <a:pt x="213861" y="10443"/>
                  </a:moveTo>
                  <a:lnTo>
                    <a:pt x="214463" y="10644"/>
                  </a:lnTo>
                  <a:lnTo>
                    <a:pt x="215267" y="11447"/>
                  </a:lnTo>
                  <a:lnTo>
                    <a:pt x="213258" y="11246"/>
                  </a:lnTo>
                  <a:lnTo>
                    <a:pt x="212857" y="11045"/>
                  </a:lnTo>
                  <a:lnTo>
                    <a:pt x="213660" y="11045"/>
                  </a:lnTo>
                  <a:lnTo>
                    <a:pt x="213660" y="10644"/>
                  </a:lnTo>
                  <a:lnTo>
                    <a:pt x="213861" y="10443"/>
                  </a:lnTo>
                  <a:close/>
                  <a:moveTo>
                    <a:pt x="216471" y="11246"/>
                  </a:moveTo>
                  <a:lnTo>
                    <a:pt x="216471" y="11447"/>
                  </a:lnTo>
                  <a:lnTo>
                    <a:pt x="216271" y="11447"/>
                  </a:lnTo>
                  <a:lnTo>
                    <a:pt x="216271" y="11246"/>
                  </a:lnTo>
                  <a:close/>
                  <a:moveTo>
                    <a:pt x="217877" y="11246"/>
                  </a:moveTo>
                  <a:lnTo>
                    <a:pt x="217676" y="11447"/>
                  </a:lnTo>
                  <a:lnTo>
                    <a:pt x="217475" y="11447"/>
                  </a:lnTo>
                  <a:lnTo>
                    <a:pt x="217475" y="11246"/>
                  </a:lnTo>
                  <a:close/>
                  <a:moveTo>
                    <a:pt x="224905" y="11045"/>
                  </a:moveTo>
                  <a:lnTo>
                    <a:pt x="225106" y="11246"/>
                  </a:lnTo>
                  <a:lnTo>
                    <a:pt x="224504" y="11447"/>
                  </a:lnTo>
                  <a:lnTo>
                    <a:pt x="223901" y="11246"/>
                  </a:lnTo>
                  <a:lnTo>
                    <a:pt x="224303" y="11045"/>
                  </a:lnTo>
                  <a:close/>
                  <a:moveTo>
                    <a:pt x="238360" y="10242"/>
                  </a:moveTo>
                  <a:lnTo>
                    <a:pt x="238962" y="10443"/>
                  </a:lnTo>
                  <a:lnTo>
                    <a:pt x="238962" y="10644"/>
                  </a:lnTo>
                  <a:lnTo>
                    <a:pt x="238962" y="10844"/>
                  </a:lnTo>
                  <a:lnTo>
                    <a:pt x="238360" y="10443"/>
                  </a:lnTo>
                  <a:lnTo>
                    <a:pt x="238360" y="10844"/>
                  </a:lnTo>
                  <a:lnTo>
                    <a:pt x="237958" y="11045"/>
                  </a:lnTo>
                  <a:lnTo>
                    <a:pt x="238159" y="11045"/>
                  </a:lnTo>
                  <a:lnTo>
                    <a:pt x="238560" y="11447"/>
                  </a:lnTo>
                  <a:lnTo>
                    <a:pt x="237958" y="11447"/>
                  </a:lnTo>
                  <a:lnTo>
                    <a:pt x="237958" y="11246"/>
                  </a:lnTo>
                  <a:lnTo>
                    <a:pt x="237958" y="11045"/>
                  </a:lnTo>
                  <a:lnTo>
                    <a:pt x="237757" y="10844"/>
                  </a:lnTo>
                  <a:lnTo>
                    <a:pt x="237556" y="10443"/>
                  </a:lnTo>
                  <a:lnTo>
                    <a:pt x="237958" y="10242"/>
                  </a:lnTo>
                  <a:close/>
                  <a:moveTo>
                    <a:pt x="243982" y="10644"/>
                  </a:moveTo>
                  <a:lnTo>
                    <a:pt x="244183" y="10844"/>
                  </a:lnTo>
                  <a:lnTo>
                    <a:pt x="244384" y="11045"/>
                  </a:lnTo>
                  <a:lnTo>
                    <a:pt x="244183" y="11246"/>
                  </a:lnTo>
                  <a:lnTo>
                    <a:pt x="243982" y="11447"/>
                  </a:lnTo>
                  <a:lnTo>
                    <a:pt x="243581" y="11447"/>
                  </a:lnTo>
                  <a:lnTo>
                    <a:pt x="242777" y="11246"/>
                  </a:lnTo>
                  <a:lnTo>
                    <a:pt x="243380" y="11246"/>
                  </a:lnTo>
                  <a:lnTo>
                    <a:pt x="243581" y="11045"/>
                  </a:lnTo>
                  <a:lnTo>
                    <a:pt x="242978" y="10844"/>
                  </a:lnTo>
                  <a:lnTo>
                    <a:pt x="243581" y="10844"/>
                  </a:lnTo>
                  <a:lnTo>
                    <a:pt x="243781" y="10644"/>
                  </a:lnTo>
                  <a:close/>
                  <a:moveTo>
                    <a:pt x="249806" y="11045"/>
                  </a:moveTo>
                  <a:lnTo>
                    <a:pt x="249806" y="11246"/>
                  </a:lnTo>
                  <a:lnTo>
                    <a:pt x="250006" y="11447"/>
                  </a:lnTo>
                  <a:lnTo>
                    <a:pt x="249605" y="11447"/>
                  </a:lnTo>
                  <a:lnTo>
                    <a:pt x="249806" y="11246"/>
                  </a:lnTo>
                  <a:lnTo>
                    <a:pt x="249605" y="11045"/>
                  </a:lnTo>
                  <a:close/>
                  <a:moveTo>
                    <a:pt x="96589" y="11447"/>
                  </a:moveTo>
                  <a:lnTo>
                    <a:pt x="96187" y="11648"/>
                  </a:lnTo>
                  <a:lnTo>
                    <a:pt x="95786" y="11648"/>
                  </a:lnTo>
                  <a:lnTo>
                    <a:pt x="96187" y="11447"/>
                  </a:lnTo>
                  <a:close/>
                  <a:moveTo>
                    <a:pt x="118075" y="11447"/>
                  </a:moveTo>
                  <a:lnTo>
                    <a:pt x="118276" y="11648"/>
                  </a:lnTo>
                  <a:lnTo>
                    <a:pt x="118075" y="11648"/>
                  </a:lnTo>
                  <a:lnTo>
                    <a:pt x="118075" y="11447"/>
                  </a:lnTo>
                  <a:close/>
                  <a:moveTo>
                    <a:pt x="118678" y="11447"/>
                  </a:moveTo>
                  <a:lnTo>
                    <a:pt x="118678" y="11648"/>
                  </a:lnTo>
                  <a:lnTo>
                    <a:pt x="118477" y="11648"/>
                  </a:lnTo>
                  <a:lnTo>
                    <a:pt x="118678" y="11447"/>
                  </a:lnTo>
                  <a:close/>
                  <a:moveTo>
                    <a:pt x="122895" y="11447"/>
                  </a:moveTo>
                  <a:lnTo>
                    <a:pt x="123096" y="11648"/>
                  </a:lnTo>
                  <a:lnTo>
                    <a:pt x="122493" y="11648"/>
                  </a:lnTo>
                  <a:lnTo>
                    <a:pt x="122895" y="11447"/>
                  </a:lnTo>
                  <a:close/>
                  <a:moveTo>
                    <a:pt x="124903" y="10844"/>
                  </a:moveTo>
                  <a:lnTo>
                    <a:pt x="125104" y="11045"/>
                  </a:lnTo>
                  <a:lnTo>
                    <a:pt x="125104" y="11246"/>
                  </a:lnTo>
                  <a:lnTo>
                    <a:pt x="124903" y="11648"/>
                  </a:lnTo>
                  <a:lnTo>
                    <a:pt x="124903" y="11447"/>
                  </a:lnTo>
                  <a:lnTo>
                    <a:pt x="124702" y="11045"/>
                  </a:lnTo>
                  <a:lnTo>
                    <a:pt x="124903" y="10844"/>
                  </a:lnTo>
                  <a:close/>
                  <a:moveTo>
                    <a:pt x="125505" y="11447"/>
                  </a:moveTo>
                  <a:lnTo>
                    <a:pt x="125505" y="11648"/>
                  </a:lnTo>
                  <a:lnTo>
                    <a:pt x="125305" y="11648"/>
                  </a:lnTo>
                  <a:lnTo>
                    <a:pt x="125305" y="11447"/>
                  </a:lnTo>
                  <a:close/>
                  <a:moveTo>
                    <a:pt x="253420" y="11447"/>
                  </a:moveTo>
                  <a:lnTo>
                    <a:pt x="252818" y="11648"/>
                  </a:lnTo>
                  <a:lnTo>
                    <a:pt x="252818" y="11447"/>
                  </a:lnTo>
                  <a:close/>
                  <a:moveTo>
                    <a:pt x="86549" y="11648"/>
                  </a:moveTo>
                  <a:lnTo>
                    <a:pt x="86749" y="11849"/>
                  </a:lnTo>
                  <a:lnTo>
                    <a:pt x="86348" y="11849"/>
                  </a:lnTo>
                  <a:lnTo>
                    <a:pt x="86348" y="11648"/>
                  </a:lnTo>
                  <a:close/>
                  <a:moveTo>
                    <a:pt x="101007" y="11648"/>
                  </a:moveTo>
                  <a:lnTo>
                    <a:pt x="101007" y="11849"/>
                  </a:lnTo>
                  <a:lnTo>
                    <a:pt x="100806" y="11849"/>
                  </a:lnTo>
                  <a:lnTo>
                    <a:pt x="101007" y="11648"/>
                  </a:lnTo>
                  <a:close/>
                  <a:moveTo>
                    <a:pt x="124100" y="11648"/>
                  </a:moveTo>
                  <a:lnTo>
                    <a:pt x="124300" y="11849"/>
                  </a:lnTo>
                  <a:lnTo>
                    <a:pt x="124100" y="11849"/>
                  </a:lnTo>
                  <a:lnTo>
                    <a:pt x="124100" y="11648"/>
                  </a:lnTo>
                  <a:close/>
                  <a:moveTo>
                    <a:pt x="225709" y="11648"/>
                  </a:moveTo>
                  <a:lnTo>
                    <a:pt x="225909" y="11849"/>
                  </a:lnTo>
                  <a:lnTo>
                    <a:pt x="225508" y="11849"/>
                  </a:lnTo>
                  <a:lnTo>
                    <a:pt x="225709" y="11648"/>
                  </a:lnTo>
                  <a:close/>
                  <a:moveTo>
                    <a:pt x="227114" y="11648"/>
                  </a:moveTo>
                  <a:lnTo>
                    <a:pt x="227114" y="11849"/>
                  </a:lnTo>
                  <a:lnTo>
                    <a:pt x="226713" y="11849"/>
                  </a:lnTo>
                  <a:lnTo>
                    <a:pt x="226913" y="11648"/>
                  </a:lnTo>
                  <a:close/>
                  <a:moveTo>
                    <a:pt x="228520" y="11648"/>
                  </a:moveTo>
                  <a:lnTo>
                    <a:pt x="228520" y="11849"/>
                  </a:lnTo>
                  <a:lnTo>
                    <a:pt x="227917" y="11849"/>
                  </a:lnTo>
                  <a:lnTo>
                    <a:pt x="227917" y="11648"/>
                  </a:lnTo>
                  <a:close/>
                  <a:moveTo>
                    <a:pt x="242376" y="11246"/>
                  </a:moveTo>
                  <a:lnTo>
                    <a:pt x="242978" y="11648"/>
                  </a:lnTo>
                  <a:lnTo>
                    <a:pt x="243380" y="11849"/>
                  </a:lnTo>
                  <a:lnTo>
                    <a:pt x="242978" y="11849"/>
                  </a:lnTo>
                  <a:lnTo>
                    <a:pt x="242576" y="11648"/>
                  </a:lnTo>
                  <a:lnTo>
                    <a:pt x="241974" y="11648"/>
                  </a:lnTo>
                  <a:lnTo>
                    <a:pt x="241773" y="11447"/>
                  </a:lnTo>
                  <a:lnTo>
                    <a:pt x="241974" y="11246"/>
                  </a:lnTo>
                  <a:close/>
                  <a:moveTo>
                    <a:pt x="248199" y="11648"/>
                  </a:moveTo>
                  <a:lnTo>
                    <a:pt x="247998" y="11849"/>
                  </a:lnTo>
                  <a:lnTo>
                    <a:pt x="247998" y="11648"/>
                  </a:lnTo>
                  <a:close/>
                  <a:moveTo>
                    <a:pt x="91368" y="11849"/>
                  </a:moveTo>
                  <a:lnTo>
                    <a:pt x="90966" y="12049"/>
                  </a:lnTo>
                  <a:lnTo>
                    <a:pt x="90966" y="11849"/>
                  </a:lnTo>
                  <a:close/>
                  <a:moveTo>
                    <a:pt x="128919" y="11849"/>
                  </a:moveTo>
                  <a:lnTo>
                    <a:pt x="128919" y="12049"/>
                  </a:lnTo>
                  <a:lnTo>
                    <a:pt x="128718" y="12049"/>
                  </a:lnTo>
                  <a:lnTo>
                    <a:pt x="128718" y="11849"/>
                  </a:lnTo>
                  <a:close/>
                  <a:moveTo>
                    <a:pt x="130325" y="10041"/>
                  </a:moveTo>
                  <a:lnTo>
                    <a:pt x="130726" y="10844"/>
                  </a:lnTo>
                  <a:lnTo>
                    <a:pt x="130726" y="11045"/>
                  </a:lnTo>
                  <a:lnTo>
                    <a:pt x="130526" y="11246"/>
                  </a:lnTo>
                  <a:lnTo>
                    <a:pt x="130124" y="11648"/>
                  </a:lnTo>
                  <a:lnTo>
                    <a:pt x="129321" y="12049"/>
                  </a:lnTo>
                  <a:lnTo>
                    <a:pt x="129521" y="11648"/>
                  </a:lnTo>
                  <a:lnTo>
                    <a:pt x="129521" y="11246"/>
                  </a:lnTo>
                  <a:lnTo>
                    <a:pt x="129521" y="10644"/>
                  </a:lnTo>
                  <a:lnTo>
                    <a:pt x="129521" y="10443"/>
                  </a:lnTo>
                  <a:lnTo>
                    <a:pt x="129521" y="10242"/>
                  </a:lnTo>
                  <a:lnTo>
                    <a:pt x="130325" y="10041"/>
                  </a:lnTo>
                  <a:close/>
                  <a:moveTo>
                    <a:pt x="251412" y="11648"/>
                  </a:moveTo>
                  <a:lnTo>
                    <a:pt x="251211" y="12049"/>
                  </a:lnTo>
                  <a:lnTo>
                    <a:pt x="251010" y="11849"/>
                  </a:lnTo>
                  <a:lnTo>
                    <a:pt x="251211" y="11648"/>
                  </a:lnTo>
                  <a:close/>
                  <a:moveTo>
                    <a:pt x="261854" y="11849"/>
                  </a:moveTo>
                  <a:lnTo>
                    <a:pt x="261653" y="12049"/>
                  </a:lnTo>
                  <a:lnTo>
                    <a:pt x="261653" y="11849"/>
                  </a:lnTo>
                  <a:close/>
                  <a:moveTo>
                    <a:pt x="263862" y="11648"/>
                  </a:moveTo>
                  <a:lnTo>
                    <a:pt x="263862" y="11849"/>
                  </a:lnTo>
                  <a:lnTo>
                    <a:pt x="263461" y="12049"/>
                  </a:lnTo>
                  <a:lnTo>
                    <a:pt x="263661" y="11849"/>
                  </a:lnTo>
                  <a:lnTo>
                    <a:pt x="263260" y="11849"/>
                  </a:lnTo>
                  <a:lnTo>
                    <a:pt x="263661" y="11648"/>
                  </a:lnTo>
                  <a:close/>
                  <a:moveTo>
                    <a:pt x="91970" y="12049"/>
                  </a:moveTo>
                  <a:lnTo>
                    <a:pt x="91770" y="12250"/>
                  </a:lnTo>
                  <a:lnTo>
                    <a:pt x="91770" y="12049"/>
                  </a:lnTo>
                  <a:close/>
                  <a:moveTo>
                    <a:pt x="123899" y="11648"/>
                  </a:moveTo>
                  <a:lnTo>
                    <a:pt x="123497" y="11849"/>
                  </a:lnTo>
                  <a:lnTo>
                    <a:pt x="123296" y="12049"/>
                  </a:lnTo>
                  <a:lnTo>
                    <a:pt x="122493" y="12250"/>
                  </a:lnTo>
                  <a:lnTo>
                    <a:pt x="122493" y="12049"/>
                  </a:lnTo>
                  <a:lnTo>
                    <a:pt x="123096" y="11849"/>
                  </a:lnTo>
                  <a:lnTo>
                    <a:pt x="123899" y="11648"/>
                  </a:lnTo>
                  <a:close/>
                  <a:moveTo>
                    <a:pt x="236351" y="12049"/>
                  </a:moveTo>
                  <a:lnTo>
                    <a:pt x="236351" y="12250"/>
                  </a:lnTo>
                  <a:lnTo>
                    <a:pt x="235950" y="12250"/>
                  </a:lnTo>
                  <a:lnTo>
                    <a:pt x="236151" y="12049"/>
                  </a:lnTo>
                  <a:close/>
                  <a:moveTo>
                    <a:pt x="249203" y="12049"/>
                  </a:moveTo>
                  <a:lnTo>
                    <a:pt x="249002" y="12250"/>
                  </a:lnTo>
                  <a:lnTo>
                    <a:pt x="248601" y="12250"/>
                  </a:lnTo>
                  <a:lnTo>
                    <a:pt x="248601" y="12451"/>
                  </a:lnTo>
                  <a:lnTo>
                    <a:pt x="248400" y="12451"/>
                  </a:lnTo>
                  <a:lnTo>
                    <a:pt x="248199" y="12250"/>
                  </a:lnTo>
                  <a:lnTo>
                    <a:pt x="248601" y="12250"/>
                  </a:lnTo>
                  <a:lnTo>
                    <a:pt x="249203" y="12049"/>
                  </a:lnTo>
                  <a:close/>
                  <a:moveTo>
                    <a:pt x="262055" y="12250"/>
                  </a:moveTo>
                  <a:lnTo>
                    <a:pt x="262055" y="12451"/>
                  </a:lnTo>
                  <a:lnTo>
                    <a:pt x="261653" y="12250"/>
                  </a:lnTo>
                  <a:close/>
                  <a:moveTo>
                    <a:pt x="82332" y="12049"/>
                  </a:moveTo>
                  <a:lnTo>
                    <a:pt x="82332" y="12250"/>
                  </a:lnTo>
                  <a:lnTo>
                    <a:pt x="82934" y="12652"/>
                  </a:lnTo>
                  <a:lnTo>
                    <a:pt x="82733" y="12049"/>
                  </a:lnTo>
                  <a:close/>
                  <a:moveTo>
                    <a:pt x="91770" y="12451"/>
                  </a:moveTo>
                  <a:lnTo>
                    <a:pt x="91970" y="12652"/>
                  </a:lnTo>
                  <a:lnTo>
                    <a:pt x="91569" y="12652"/>
                  </a:lnTo>
                  <a:lnTo>
                    <a:pt x="91569" y="12451"/>
                  </a:lnTo>
                  <a:close/>
                  <a:moveTo>
                    <a:pt x="124100" y="12250"/>
                  </a:moveTo>
                  <a:lnTo>
                    <a:pt x="123899" y="12652"/>
                  </a:lnTo>
                  <a:lnTo>
                    <a:pt x="123296" y="12652"/>
                  </a:lnTo>
                  <a:lnTo>
                    <a:pt x="123698" y="12451"/>
                  </a:lnTo>
                  <a:lnTo>
                    <a:pt x="123899" y="12250"/>
                  </a:lnTo>
                  <a:close/>
                  <a:moveTo>
                    <a:pt x="243781" y="12451"/>
                  </a:moveTo>
                  <a:lnTo>
                    <a:pt x="243781" y="12652"/>
                  </a:lnTo>
                  <a:lnTo>
                    <a:pt x="243581" y="12652"/>
                  </a:lnTo>
                  <a:lnTo>
                    <a:pt x="243581" y="12451"/>
                  </a:lnTo>
                  <a:close/>
                  <a:moveTo>
                    <a:pt x="248802" y="12451"/>
                  </a:moveTo>
                  <a:lnTo>
                    <a:pt x="249203" y="12652"/>
                  </a:lnTo>
                  <a:lnTo>
                    <a:pt x="249002" y="12652"/>
                  </a:lnTo>
                  <a:lnTo>
                    <a:pt x="248802" y="12451"/>
                  </a:lnTo>
                  <a:close/>
                  <a:moveTo>
                    <a:pt x="253019" y="12049"/>
                  </a:moveTo>
                  <a:lnTo>
                    <a:pt x="253219" y="12451"/>
                  </a:lnTo>
                  <a:lnTo>
                    <a:pt x="253219" y="12652"/>
                  </a:lnTo>
                  <a:lnTo>
                    <a:pt x="252818" y="12652"/>
                  </a:lnTo>
                  <a:lnTo>
                    <a:pt x="252818" y="12451"/>
                  </a:lnTo>
                  <a:lnTo>
                    <a:pt x="252818" y="12250"/>
                  </a:lnTo>
                  <a:lnTo>
                    <a:pt x="253019" y="12049"/>
                  </a:lnTo>
                  <a:close/>
                  <a:moveTo>
                    <a:pt x="268481" y="12451"/>
                  </a:moveTo>
                  <a:lnTo>
                    <a:pt x="268682" y="12652"/>
                  </a:lnTo>
                  <a:lnTo>
                    <a:pt x="268481" y="12652"/>
                  </a:lnTo>
                  <a:lnTo>
                    <a:pt x="268481" y="12451"/>
                  </a:lnTo>
                  <a:close/>
                  <a:moveTo>
                    <a:pt x="89159" y="12652"/>
                  </a:moveTo>
                  <a:lnTo>
                    <a:pt x="88757" y="12853"/>
                  </a:lnTo>
                  <a:lnTo>
                    <a:pt x="88356" y="12652"/>
                  </a:lnTo>
                  <a:close/>
                  <a:moveTo>
                    <a:pt x="89360" y="12652"/>
                  </a:moveTo>
                  <a:lnTo>
                    <a:pt x="89360" y="12853"/>
                  </a:lnTo>
                  <a:lnTo>
                    <a:pt x="89159" y="12652"/>
                  </a:lnTo>
                  <a:close/>
                  <a:moveTo>
                    <a:pt x="242978" y="12652"/>
                  </a:moveTo>
                  <a:lnTo>
                    <a:pt x="242978" y="12853"/>
                  </a:lnTo>
                  <a:lnTo>
                    <a:pt x="242376" y="12853"/>
                  </a:lnTo>
                  <a:lnTo>
                    <a:pt x="242376" y="12652"/>
                  </a:lnTo>
                  <a:close/>
                  <a:moveTo>
                    <a:pt x="259645" y="12652"/>
                  </a:moveTo>
                  <a:lnTo>
                    <a:pt x="259645" y="12853"/>
                  </a:lnTo>
                  <a:lnTo>
                    <a:pt x="259444" y="12853"/>
                  </a:lnTo>
                  <a:lnTo>
                    <a:pt x="259444" y="12652"/>
                  </a:lnTo>
                  <a:close/>
                  <a:moveTo>
                    <a:pt x="124501" y="7230"/>
                  </a:moveTo>
                  <a:lnTo>
                    <a:pt x="124903" y="7632"/>
                  </a:lnTo>
                  <a:lnTo>
                    <a:pt x="125305" y="7832"/>
                  </a:lnTo>
                  <a:lnTo>
                    <a:pt x="125505" y="8435"/>
                  </a:lnTo>
                  <a:lnTo>
                    <a:pt x="125305" y="8836"/>
                  </a:lnTo>
                  <a:lnTo>
                    <a:pt x="124983" y="9158"/>
                  </a:lnTo>
                  <a:lnTo>
                    <a:pt x="124983" y="9158"/>
                  </a:lnTo>
                  <a:lnTo>
                    <a:pt x="124501" y="9037"/>
                  </a:lnTo>
                  <a:lnTo>
                    <a:pt x="122895" y="9037"/>
                  </a:lnTo>
                  <a:lnTo>
                    <a:pt x="123497" y="9439"/>
                  </a:lnTo>
                  <a:lnTo>
                    <a:pt x="123497" y="9840"/>
                  </a:lnTo>
                  <a:lnTo>
                    <a:pt x="123096" y="10041"/>
                  </a:lnTo>
                  <a:lnTo>
                    <a:pt x="122493" y="10041"/>
                  </a:lnTo>
                  <a:lnTo>
                    <a:pt x="121489" y="10242"/>
                  </a:lnTo>
                  <a:lnTo>
                    <a:pt x="121288" y="10443"/>
                  </a:lnTo>
                  <a:lnTo>
                    <a:pt x="121489" y="10844"/>
                  </a:lnTo>
                  <a:lnTo>
                    <a:pt x="122292" y="10242"/>
                  </a:lnTo>
                  <a:lnTo>
                    <a:pt x="122694" y="10242"/>
                  </a:lnTo>
                  <a:lnTo>
                    <a:pt x="122694" y="10644"/>
                  </a:lnTo>
                  <a:lnTo>
                    <a:pt x="122292" y="11447"/>
                  </a:lnTo>
                  <a:lnTo>
                    <a:pt x="121690" y="12049"/>
                  </a:lnTo>
                  <a:lnTo>
                    <a:pt x="120887" y="12652"/>
                  </a:lnTo>
                  <a:lnTo>
                    <a:pt x="120084" y="13053"/>
                  </a:lnTo>
                  <a:lnTo>
                    <a:pt x="119682" y="13053"/>
                  </a:lnTo>
                  <a:lnTo>
                    <a:pt x="119079" y="12853"/>
                  </a:lnTo>
                  <a:lnTo>
                    <a:pt x="120084" y="12652"/>
                  </a:lnTo>
                  <a:lnTo>
                    <a:pt x="120284" y="12451"/>
                  </a:lnTo>
                  <a:lnTo>
                    <a:pt x="119883" y="12250"/>
                  </a:lnTo>
                  <a:lnTo>
                    <a:pt x="119682" y="11045"/>
                  </a:lnTo>
                  <a:lnTo>
                    <a:pt x="119883" y="10443"/>
                  </a:lnTo>
                  <a:lnTo>
                    <a:pt x="120284" y="10041"/>
                  </a:lnTo>
                  <a:lnTo>
                    <a:pt x="120686" y="9840"/>
                  </a:lnTo>
                  <a:lnTo>
                    <a:pt x="121288" y="9840"/>
                  </a:lnTo>
                  <a:lnTo>
                    <a:pt x="121891" y="9640"/>
                  </a:lnTo>
                  <a:lnTo>
                    <a:pt x="122694" y="9238"/>
                  </a:lnTo>
                  <a:lnTo>
                    <a:pt x="123497" y="8234"/>
                  </a:lnTo>
                  <a:lnTo>
                    <a:pt x="123698" y="8234"/>
                  </a:lnTo>
                  <a:lnTo>
                    <a:pt x="123698" y="8435"/>
                  </a:lnTo>
                  <a:lnTo>
                    <a:pt x="124300" y="8836"/>
                  </a:lnTo>
                  <a:lnTo>
                    <a:pt x="124501" y="8636"/>
                  </a:lnTo>
                  <a:lnTo>
                    <a:pt x="124501" y="8234"/>
                  </a:lnTo>
                  <a:lnTo>
                    <a:pt x="124100" y="8234"/>
                  </a:lnTo>
                  <a:lnTo>
                    <a:pt x="124300" y="8033"/>
                  </a:lnTo>
                  <a:lnTo>
                    <a:pt x="124300" y="7832"/>
                  </a:lnTo>
                  <a:lnTo>
                    <a:pt x="124100" y="7632"/>
                  </a:lnTo>
                  <a:lnTo>
                    <a:pt x="123698" y="7632"/>
                  </a:lnTo>
                  <a:lnTo>
                    <a:pt x="122895" y="7832"/>
                  </a:lnTo>
                  <a:lnTo>
                    <a:pt x="123497" y="7431"/>
                  </a:lnTo>
                  <a:lnTo>
                    <a:pt x="123899" y="7230"/>
                  </a:lnTo>
                  <a:close/>
                  <a:moveTo>
                    <a:pt x="245990" y="12652"/>
                  </a:moveTo>
                  <a:lnTo>
                    <a:pt x="246191" y="12853"/>
                  </a:lnTo>
                  <a:lnTo>
                    <a:pt x="246392" y="12853"/>
                  </a:lnTo>
                  <a:lnTo>
                    <a:pt x="246793" y="13053"/>
                  </a:lnTo>
                  <a:lnTo>
                    <a:pt x="246191" y="13053"/>
                  </a:lnTo>
                  <a:lnTo>
                    <a:pt x="246191" y="12853"/>
                  </a:lnTo>
                  <a:lnTo>
                    <a:pt x="245789" y="12853"/>
                  </a:lnTo>
                  <a:lnTo>
                    <a:pt x="245789" y="12652"/>
                  </a:lnTo>
                  <a:close/>
                  <a:moveTo>
                    <a:pt x="247195" y="12451"/>
                  </a:moveTo>
                  <a:lnTo>
                    <a:pt x="247597" y="12652"/>
                  </a:lnTo>
                  <a:lnTo>
                    <a:pt x="247597" y="13053"/>
                  </a:lnTo>
                  <a:lnTo>
                    <a:pt x="247195" y="13053"/>
                  </a:lnTo>
                  <a:lnTo>
                    <a:pt x="247195" y="12652"/>
                  </a:lnTo>
                  <a:lnTo>
                    <a:pt x="246994" y="12652"/>
                  </a:lnTo>
                  <a:lnTo>
                    <a:pt x="246994" y="12451"/>
                  </a:lnTo>
                  <a:close/>
                  <a:moveTo>
                    <a:pt x="90565" y="12853"/>
                  </a:moveTo>
                  <a:lnTo>
                    <a:pt x="90163" y="13254"/>
                  </a:lnTo>
                  <a:lnTo>
                    <a:pt x="90163" y="13053"/>
                  </a:lnTo>
                  <a:lnTo>
                    <a:pt x="90565" y="12853"/>
                  </a:lnTo>
                  <a:close/>
                  <a:moveTo>
                    <a:pt x="248802" y="13053"/>
                  </a:moveTo>
                  <a:lnTo>
                    <a:pt x="248601" y="13254"/>
                  </a:lnTo>
                  <a:lnTo>
                    <a:pt x="248601" y="13053"/>
                  </a:lnTo>
                  <a:close/>
                  <a:moveTo>
                    <a:pt x="267276" y="12451"/>
                  </a:moveTo>
                  <a:lnTo>
                    <a:pt x="267276" y="12652"/>
                  </a:lnTo>
                  <a:lnTo>
                    <a:pt x="266874" y="13053"/>
                  </a:lnTo>
                  <a:lnTo>
                    <a:pt x="266473" y="13254"/>
                  </a:lnTo>
                  <a:lnTo>
                    <a:pt x="266272" y="13053"/>
                  </a:lnTo>
                  <a:lnTo>
                    <a:pt x="266272" y="12853"/>
                  </a:lnTo>
                  <a:lnTo>
                    <a:pt x="266673" y="12853"/>
                  </a:lnTo>
                  <a:lnTo>
                    <a:pt x="266874" y="12652"/>
                  </a:lnTo>
                  <a:lnTo>
                    <a:pt x="267075" y="12451"/>
                  </a:lnTo>
                  <a:close/>
                  <a:moveTo>
                    <a:pt x="87753" y="12652"/>
                  </a:moveTo>
                  <a:lnTo>
                    <a:pt x="87553" y="13053"/>
                  </a:lnTo>
                  <a:lnTo>
                    <a:pt x="87151" y="13455"/>
                  </a:lnTo>
                  <a:lnTo>
                    <a:pt x="86950" y="13254"/>
                  </a:lnTo>
                  <a:lnTo>
                    <a:pt x="86950" y="13053"/>
                  </a:lnTo>
                  <a:lnTo>
                    <a:pt x="87753" y="12652"/>
                  </a:lnTo>
                  <a:close/>
                  <a:moveTo>
                    <a:pt x="90766" y="13053"/>
                  </a:moveTo>
                  <a:lnTo>
                    <a:pt x="91368" y="13254"/>
                  </a:lnTo>
                  <a:lnTo>
                    <a:pt x="90966" y="13455"/>
                  </a:lnTo>
                  <a:lnTo>
                    <a:pt x="90766" y="13053"/>
                  </a:lnTo>
                  <a:close/>
                  <a:moveTo>
                    <a:pt x="123296" y="13254"/>
                  </a:moveTo>
                  <a:lnTo>
                    <a:pt x="123497" y="13455"/>
                  </a:lnTo>
                  <a:lnTo>
                    <a:pt x="123296" y="13455"/>
                  </a:lnTo>
                  <a:lnTo>
                    <a:pt x="123296" y="13254"/>
                  </a:lnTo>
                  <a:close/>
                  <a:moveTo>
                    <a:pt x="250408" y="13053"/>
                  </a:moveTo>
                  <a:lnTo>
                    <a:pt x="250810" y="13254"/>
                  </a:lnTo>
                  <a:lnTo>
                    <a:pt x="250408" y="13455"/>
                  </a:lnTo>
                  <a:lnTo>
                    <a:pt x="250207" y="13254"/>
                  </a:lnTo>
                  <a:lnTo>
                    <a:pt x="250408" y="13053"/>
                  </a:lnTo>
                  <a:close/>
                  <a:moveTo>
                    <a:pt x="88155" y="13254"/>
                  </a:moveTo>
                  <a:lnTo>
                    <a:pt x="87753" y="13656"/>
                  </a:lnTo>
                  <a:lnTo>
                    <a:pt x="87553" y="13254"/>
                  </a:lnTo>
                  <a:close/>
                  <a:moveTo>
                    <a:pt x="250006" y="13254"/>
                  </a:moveTo>
                  <a:lnTo>
                    <a:pt x="249806" y="13656"/>
                  </a:lnTo>
                  <a:lnTo>
                    <a:pt x="249203" y="13254"/>
                  </a:lnTo>
                  <a:close/>
                  <a:moveTo>
                    <a:pt x="263661" y="13455"/>
                  </a:moveTo>
                  <a:lnTo>
                    <a:pt x="263862" y="13656"/>
                  </a:lnTo>
                  <a:lnTo>
                    <a:pt x="263461" y="13656"/>
                  </a:lnTo>
                  <a:lnTo>
                    <a:pt x="263661" y="13455"/>
                  </a:lnTo>
                  <a:close/>
                  <a:moveTo>
                    <a:pt x="266673" y="13455"/>
                  </a:moveTo>
                  <a:lnTo>
                    <a:pt x="266673" y="13656"/>
                  </a:lnTo>
                  <a:lnTo>
                    <a:pt x="266473" y="13656"/>
                  </a:lnTo>
                  <a:lnTo>
                    <a:pt x="266272" y="13455"/>
                  </a:lnTo>
                  <a:close/>
                  <a:moveTo>
                    <a:pt x="267477" y="13254"/>
                  </a:moveTo>
                  <a:lnTo>
                    <a:pt x="268079" y="13455"/>
                  </a:lnTo>
                  <a:lnTo>
                    <a:pt x="267477" y="13455"/>
                  </a:lnTo>
                  <a:lnTo>
                    <a:pt x="268079" y="13656"/>
                  </a:lnTo>
                  <a:lnTo>
                    <a:pt x="267276" y="13656"/>
                  </a:lnTo>
                  <a:lnTo>
                    <a:pt x="267075" y="13455"/>
                  </a:lnTo>
                  <a:lnTo>
                    <a:pt x="267477" y="13455"/>
                  </a:lnTo>
                  <a:lnTo>
                    <a:pt x="267477" y="13254"/>
                  </a:lnTo>
                  <a:close/>
                  <a:moveTo>
                    <a:pt x="92171" y="12853"/>
                  </a:moveTo>
                  <a:lnTo>
                    <a:pt x="92774" y="13053"/>
                  </a:lnTo>
                  <a:lnTo>
                    <a:pt x="92974" y="13053"/>
                  </a:lnTo>
                  <a:lnTo>
                    <a:pt x="93175" y="13254"/>
                  </a:lnTo>
                  <a:lnTo>
                    <a:pt x="92372" y="13656"/>
                  </a:lnTo>
                  <a:lnTo>
                    <a:pt x="91569" y="13857"/>
                  </a:lnTo>
                  <a:lnTo>
                    <a:pt x="91167" y="13857"/>
                  </a:lnTo>
                  <a:lnTo>
                    <a:pt x="91970" y="13455"/>
                  </a:lnTo>
                  <a:lnTo>
                    <a:pt x="91770" y="13254"/>
                  </a:lnTo>
                  <a:lnTo>
                    <a:pt x="91770" y="13053"/>
                  </a:lnTo>
                  <a:lnTo>
                    <a:pt x="92171" y="12853"/>
                  </a:lnTo>
                  <a:close/>
                  <a:moveTo>
                    <a:pt x="84340" y="13857"/>
                  </a:moveTo>
                  <a:lnTo>
                    <a:pt x="84540" y="14057"/>
                  </a:lnTo>
                  <a:lnTo>
                    <a:pt x="84340" y="14057"/>
                  </a:lnTo>
                  <a:lnTo>
                    <a:pt x="84340" y="13857"/>
                  </a:lnTo>
                  <a:close/>
                  <a:moveTo>
                    <a:pt x="85946" y="13857"/>
                  </a:moveTo>
                  <a:lnTo>
                    <a:pt x="86348" y="14057"/>
                  </a:lnTo>
                  <a:lnTo>
                    <a:pt x="85946" y="14057"/>
                  </a:lnTo>
                  <a:lnTo>
                    <a:pt x="85946" y="13857"/>
                  </a:lnTo>
                  <a:close/>
                  <a:moveTo>
                    <a:pt x="255027" y="13053"/>
                  </a:moveTo>
                  <a:lnTo>
                    <a:pt x="256031" y="13254"/>
                  </a:lnTo>
                  <a:lnTo>
                    <a:pt x="256231" y="13455"/>
                  </a:lnTo>
                  <a:lnTo>
                    <a:pt x="255629" y="14057"/>
                  </a:lnTo>
                  <a:lnTo>
                    <a:pt x="255428" y="13857"/>
                  </a:lnTo>
                  <a:lnTo>
                    <a:pt x="255629" y="13656"/>
                  </a:lnTo>
                  <a:lnTo>
                    <a:pt x="255629" y="13455"/>
                  </a:lnTo>
                  <a:lnTo>
                    <a:pt x="255027" y="13053"/>
                  </a:lnTo>
                  <a:close/>
                  <a:moveTo>
                    <a:pt x="257035" y="13254"/>
                  </a:moveTo>
                  <a:lnTo>
                    <a:pt x="257396" y="13495"/>
                  </a:lnTo>
                  <a:lnTo>
                    <a:pt x="257235" y="13656"/>
                  </a:lnTo>
                  <a:lnTo>
                    <a:pt x="257235" y="14057"/>
                  </a:lnTo>
                  <a:lnTo>
                    <a:pt x="256633" y="13455"/>
                  </a:lnTo>
                  <a:lnTo>
                    <a:pt x="256432" y="13254"/>
                  </a:lnTo>
                  <a:close/>
                  <a:moveTo>
                    <a:pt x="257838" y="13857"/>
                  </a:moveTo>
                  <a:lnTo>
                    <a:pt x="257637" y="14057"/>
                  </a:lnTo>
                  <a:lnTo>
                    <a:pt x="257637" y="13857"/>
                  </a:lnTo>
                  <a:close/>
                  <a:moveTo>
                    <a:pt x="81328" y="13857"/>
                  </a:moveTo>
                  <a:lnTo>
                    <a:pt x="81528" y="14057"/>
                  </a:lnTo>
                  <a:lnTo>
                    <a:pt x="81127" y="14057"/>
                  </a:lnTo>
                  <a:lnTo>
                    <a:pt x="80926" y="14258"/>
                  </a:lnTo>
                  <a:lnTo>
                    <a:pt x="80926" y="14057"/>
                  </a:lnTo>
                  <a:lnTo>
                    <a:pt x="81127" y="14057"/>
                  </a:lnTo>
                  <a:lnTo>
                    <a:pt x="81328" y="13857"/>
                  </a:lnTo>
                  <a:close/>
                  <a:moveTo>
                    <a:pt x="85545" y="13857"/>
                  </a:moveTo>
                  <a:lnTo>
                    <a:pt x="85545" y="14057"/>
                  </a:lnTo>
                  <a:lnTo>
                    <a:pt x="85745" y="14258"/>
                  </a:lnTo>
                  <a:lnTo>
                    <a:pt x="84942" y="14258"/>
                  </a:lnTo>
                  <a:lnTo>
                    <a:pt x="85545" y="14057"/>
                  </a:lnTo>
                  <a:lnTo>
                    <a:pt x="84942" y="14057"/>
                  </a:lnTo>
                  <a:lnTo>
                    <a:pt x="85143" y="13857"/>
                  </a:lnTo>
                  <a:close/>
                  <a:moveTo>
                    <a:pt x="119280" y="14057"/>
                  </a:moveTo>
                  <a:lnTo>
                    <a:pt x="119079" y="14258"/>
                  </a:lnTo>
                  <a:lnTo>
                    <a:pt x="118879" y="14258"/>
                  </a:lnTo>
                  <a:lnTo>
                    <a:pt x="119280" y="14057"/>
                  </a:lnTo>
                  <a:close/>
                  <a:moveTo>
                    <a:pt x="266272" y="14057"/>
                  </a:moveTo>
                  <a:lnTo>
                    <a:pt x="266673" y="14258"/>
                  </a:lnTo>
                  <a:lnTo>
                    <a:pt x="266272" y="14258"/>
                  </a:lnTo>
                  <a:lnTo>
                    <a:pt x="266272" y="14057"/>
                  </a:lnTo>
                  <a:close/>
                  <a:moveTo>
                    <a:pt x="48194" y="14258"/>
                  </a:moveTo>
                  <a:lnTo>
                    <a:pt x="48127" y="14325"/>
                  </a:lnTo>
                  <a:lnTo>
                    <a:pt x="48127" y="14325"/>
                  </a:lnTo>
                  <a:lnTo>
                    <a:pt x="48194" y="14359"/>
                  </a:lnTo>
                  <a:lnTo>
                    <a:pt x="48194" y="14359"/>
                  </a:lnTo>
                  <a:lnTo>
                    <a:pt x="48194" y="14258"/>
                  </a:lnTo>
                  <a:close/>
                  <a:moveTo>
                    <a:pt x="81930" y="14258"/>
                  </a:moveTo>
                  <a:lnTo>
                    <a:pt x="81930" y="14459"/>
                  </a:lnTo>
                  <a:lnTo>
                    <a:pt x="81528" y="14459"/>
                  </a:lnTo>
                  <a:lnTo>
                    <a:pt x="81930" y="14258"/>
                  </a:lnTo>
                  <a:close/>
                  <a:moveTo>
                    <a:pt x="88958" y="14258"/>
                  </a:moveTo>
                  <a:lnTo>
                    <a:pt x="88356" y="14459"/>
                  </a:lnTo>
                  <a:lnTo>
                    <a:pt x="87954" y="14459"/>
                  </a:lnTo>
                  <a:lnTo>
                    <a:pt x="88356" y="14258"/>
                  </a:lnTo>
                  <a:close/>
                  <a:moveTo>
                    <a:pt x="254023" y="13857"/>
                  </a:moveTo>
                  <a:lnTo>
                    <a:pt x="254223" y="14057"/>
                  </a:lnTo>
                  <a:lnTo>
                    <a:pt x="254223" y="14459"/>
                  </a:lnTo>
                  <a:lnTo>
                    <a:pt x="254023" y="14459"/>
                  </a:lnTo>
                  <a:lnTo>
                    <a:pt x="253621" y="14660"/>
                  </a:lnTo>
                  <a:lnTo>
                    <a:pt x="253822" y="14258"/>
                  </a:lnTo>
                  <a:lnTo>
                    <a:pt x="254023" y="13857"/>
                  </a:lnTo>
                  <a:close/>
                  <a:moveTo>
                    <a:pt x="268481" y="14057"/>
                  </a:moveTo>
                  <a:lnTo>
                    <a:pt x="268682" y="14258"/>
                  </a:lnTo>
                  <a:lnTo>
                    <a:pt x="268882" y="14258"/>
                  </a:lnTo>
                  <a:lnTo>
                    <a:pt x="268882" y="14459"/>
                  </a:lnTo>
                  <a:lnTo>
                    <a:pt x="269284" y="14660"/>
                  </a:lnTo>
                  <a:lnTo>
                    <a:pt x="269284" y="14660"/>
                  </a:lnTo>
                  <a:lnTo>
                    <a:pt x="268481" y="14459"/>
                  </a:lnTo>
                  <a:lnTo>
                    <a:pt x="268280" y="14258"/>
                  </a:lnTo>
                  <a:lnTo>
                    <a:pt x="268481" y="14057"/>
                  </a:lnTo>
                  <a:close/>
                  <a:moveTo>
                    <a:pt x="74701" y="14057"/>
                  </a:moveTo>
                  <a:lnTo>
                    <a:pt x="75102" y="14258"/>
                  </a:lnTo>
                  <a:lnTo>
                    <a:pt x="74299" y="14660"/>
                  </a:lnTo>
                  <a:lnTo>
                    <a:pt x="73898" y="14660"/>
                  </a:lnTo>
                  <a:lnTo>
                    <a:pt x="74098" y="14258"/>
                  </a:lnTo>
                  <a:lnTo>
                    <a:pt x="74701" y="14057"/>
                  </a:lnTo>
                  <a:close/>
                  <a:moveTo>
                    <a:pt x="89962" y="14057"/>
                  </a:moveTo>
                  <a:lnTo>
                    <a:pt x="90364" y="14258"/>
                  </a:lnTo>
                  <a:lnTo>
                    <a:pt x="90565" y="14459"/>
                  </a:lnTo>
                  <a:lnTo>
                    <a:pt x="90364" y="14660"/>
                  </a:lnTo>
                  <a:lnTo>
                    <a:pt x="90364" y="14459"/>
                  </a:lnTo>
                  <a:lnTo>
                    <a:pt x="90364" y="14258"/>
                  </a:lnTo>
                  <a:lnTo>
                    <a:pt x="89761" y="14258"/>
                  </a:lnTo>
                  <a:lnTo>
                    <a:pt x="89962" y="14057"/>
                  </a:lnTo>
                  <a:close/>
                  <a:moveTo>
                    <a:pt x="252014" y="14258"/>
                  </a:moveTo>
                  <a:lnTo>
                    <a:pt x="252215" y="14660"/>
                  </a:lnTo>
                  <a:lnTo>
                    <a:pt x="251814" y="14459"/>
                  </a:lnTo>
                  <a:lnTo>
                    <a:pt x="252014" y="14258"/>
                  </a:lnTo>
                  <a:close/>
                  <a:moveTo>
                    <a:pt x="257436" y="14258"/>
                  </a:moveTo>
                  <a:lnTo>
                    <a:pt x="257637" y="14660"/>
                  </a:lnTo>
                  <a:lnTo>
                    <a:pt x="256834" y="14660"/>
                  </a:lnTo>
                  <a:lnTo>
                    <a:pt x="256633" y="14258"/>
                  </a:lnTo>
                  <a:close/>
                  <a:moveTo>
                    <a:pt x="267878" y="14459"/>
                  </a:moveTo>
                  <a:lnTo>
                    <a:pt x="267678" y="14660"/>
                  </a:lnTo>
                  <a:lnTo>
                    <a:pt x="267276" y="14459"/>
                  </a:lnTo>
                  <a:close/>
                  <a:moveTo>
                    <a:pt x="85344" y="14660"/>
                  </a:moveTo>
                  <a:lnTo>
                    <a:pt x="85143" y="14861"/>
                  </a:lnTo>
                  <a:lnTo>
                    <a:pt x="85143" y="14660"/>
                  </a:lnTo>
                  <a:close/>
                  <a:moveTo>
                    <a:pt x="119883" y="14660"/>
                  </a:moveTo>
                  <a:lnTo>
                    <a:pt x="119883" y="14861"/>
                  </a:lnTo>
                  <a:lnTo>
                    <a:pt x="119682" y="14861"/>
                  </a:lnTo>
                  <a:lnTo>
                    <a:pt x="119682" y="14660"/>
                  </a:lnTo>
                  <a:close/>
                  <a:moveTo>
                    <a:pt x="74902" y="14660"/>
                  </a:moveTo>
                  <a:lnTo>
                    <a:pt x="74902" y="15061"/>
                  </a:lnTo>
                  <a:lnTo>
                    <a:pt x="74701" y="15061"/>
                  </a:lnTo>
                  <a:lnTo>
                    <a:pt x="74701" y="14861"/>
                  </a:lnTo>
                  <a:lnTo>
                    <a:pt x="74500" y="14861"/>
                  </a:lnTo>
                  <a:lnTo>
                    <a:pt x="74701" y="14660"/>
                  </a:lnTo>
                  <a:close/>
                  <a:moveTo>
                    <a:pt x="87753" y="14660"/>
                  </a:moveTo>
                  <a:lnTo>
                    <a:pt x="87954" y="14861"/>
                  </a:lnTo>
                  <a:lnTo>
                    <a:pt x="87553" y="15061"/>
                  </a:lnTo>
                  <a:lnTo>
                    <a:pt x="87352" y="15061"/>
                  </a:lnTo>
                  <a:lnTo>
                    <a:pt x="87352" y="14861"/>
                  </a:lnTo>
                  <a:lnTo>
                    <a:pt x="87753" y="14660"/>
                  </a:lnTo>
                  <a:close/>
                  <a:moveTo>
                    <a:pt x="85946" y="14861"/>
                  </a:moveTo>
                  <a:lnTo>
                    <a:pt x="85946" y="15061"/>
                  </a:lnTo>
                  <a:lnTo>
                    <a:pt x="85745" y="15262"/>
                  </a:lnTo>
                  <a:lnTo>
                    <a:pt x="85545" y="15262"/>
                  </a:lnTo>
                  <a:lnTo>
                    <a:pt x="85545" y="15061"/>
                  </a:lnTo>
                  <a:lnTo>
                    <a:pt x="85143" y="15262"/>
                  </a:lnTo>
                  <a:lnTo>
                    <a:pt x="85344" y="15061"/>
                  </a:lnTo>
                  <a:lnTo>
                    <a:pt x="85545" y="14861"/>
                  </a:lnTo>
                  <a:close/>
                  <a:moveTo>
                    <a:pt x="120485" y="14861"/>
                  </a:moveTo>
                  <a:lnTo>
                    <a:pt x="120485" y="15262"/>
                  </a:lnTo>
                  <a:lnTo>
                    <a:pt x="120084" y="15061"/>
                  </a:lnTo>
                  <a:lnTo>
                    <a:pt x="120485" y="14861"/>
                  </a:lnTo>
                  <a:close/>
                  <a:moveTo>
                    <a:pt x="119481" y="13455"/>
                  </a:moveTo>
                  <a:lnTo>
                    <a:pt x="120284" y="13656"/>
                  </a:lnTo>
                  <a:lnTo>
                    <a:pt x="120887" y="14057"/>
                  </a:lnTo>
                  <a:lnTo>
                    <a:pt x="121489" y="14459"/>
                  </a:lnTo>
                  <a:lnTo>
                    <a:pt x="121690" y="14861"/>
                  </a:lnTo>
                  <a:lnTo>
                    <a:pt x="121690" y="15061"/>
                  </a:lnTo>
                  <a:lnTo>
                    <a:pt x="121690" y="15262"/>
                  </a:lnTo>
                  <a:lnTo>
                    <a:pt x="121088" y="15262"/>
                  </a:lnTo>
                  <a:lnTo>
                    <a:pt x="120887" y="14861"/>
                  </a:lnTo>
                  <a:lnTo>
                    <a:pt x="120284" y="14459"/>
                  </a:lnTo>
                  <a:lnTo>
                    <a:pt x="118678" y="13656"/>
                  </a:lnTo>
                  <a:lnTo>
                    <a:pt x="118879" y="13455"/>
                  </a:lnTo>
                  <a:close/>
                  <a:moveTo>
                    <a:pt x="269284" y="14861"/>
                  </a:moveTo>
                  <a:lnTo>
                    <a:pt x="269485" y="15262"/>
                  </a:lnTo>
                  <a:lnTo>
                    <a:pt x="269284" y="15061"/>
                  </a:lnTo>
                  <a:lnTo>
                    <a:pt x="269284" y="14861"/>
                  </a:lnTo>
                  <a:close/>
                  <a:moveTo>
                    <a:pt x="48395" y="15262"/>
                  </a:moveTo>
                  <a:lnTo>
                    <a:pt x="48194" y="15463"/>
                  </a:lnTo>
                  <a:lnTo>
                    <a:pt x="47993" y="15262"/>
                  </a:lnTo>
                  <a:close/>
                  <a:moveTo>
                    <a:pt x="70886" y="15262"/>
                  </a:moveTo>
                  <a:lnTo>
                    <a:pt x="71086" y="15463"/>
                  </a:lnTo>
                  <a:lnTo>
                    <a:pt x="70484" y="15463"/>
                  </a:lnTo>
                  <a:lnTo>
                    <a:pt x="70886" y="15262"/>
                  </a:lnTo>
                  <a:close/>
                  <a:moveTo>
                    <a:pt x="76709" y="14660"/>
                  </a:moveTo>
                  <a:lnTo>
                    <a:pt x="76709" y="14861"/>
                  </a:lnTo>
                  <a:lnTo>
                    <a:pt x="76709" y="15061"/>
                  </a:lnTo>
                  <a:lnTo>
                    <a:pt x="76508" y="15262"/>
                  </a:lnTo>
                  <a:lnTo>
                    <a:pt x="75906" y="15463"/>
                  </a:lnTo>
                  <a:lnTo>
                    <a:pt x="75303" y="15262"/>
                  </a:lnTo>
                  <a:lnTo>
                    <a:pt x="75504" y="15061"/>
                  </a:lnTo>
                  <a:lnTo>
                    <a:pt x="75705" y="14861"/>
                  </a:lnTo>
                  <a:lnTo>
                    <a:pt x="75906" y="14660"/>
                  </a:lnTo>
                  <a:close/>
                  <a:moveTo>
                    <a:pt x="83135" y="15262"/>
                  </a:moveTo>
                  <a:lnTo>
                    <a:pt x="83135" y="15463"/>
                  </a:lnTo>
                  <a:lnTo>
                    <a:pt x="82733" y="15463"/>
                  </a:lnTo>
                  <a:lnTo>
                    <a:pt x="83135" y="15262"/>
                  </a:lnTo>
                  <a:close/>
                  <a:moveTo>
                    <a:pt x="84540" y="15262"/>
                  </a:moveTo>
                  <a:lnTo>
                    <a:pt x="83938" y="15463"/>
                  </a:lnTo>
                  <a:lnTo>
                    <a:pt x="83536" y="15463"/>
                  </a:lnTo>
                  <a:lnTo>
                    <a:pt x="83938" y="15262"/>
                  </a:lnTo>
                  <a:close/>
                  <a:moveTo>
                    <a:pt x="89159" y="14660"/>
                  </a:moveTo>
                  <a:lnTo>
                    <a:pt x="89561" y="14861"/>
                  </a:lnTo>
                  <a:lnTo>
                    <a:pt x="89159" y="15061"/>
                  </a:lnTo>
                  <a:lnTo>
                    <a:pt x="88958" y="15061"/>
                  </a:lnTo>
                  <a:lnTo>
                    <a:pt x="88958" y="15262"/>
                  </a:lnTo>
                  <a:lnTo>
                    <a:pt x="88557" y="15463"/>
                  </a:lnTo>
                  <a:lnTo>
                    <a:pt x="88958" y="14861"/>
                  </a:lnTo>
                  <a:lnTo>
                    <a:pt x="89159" y="14660"/>
                  </a:lnTo>
                  <a:close/>
                  <a:moveTo>
                    <a:pt x="265469" y="15262"/>
                  </a:moveTo>
                  <a:lnTo>
                    <a:pt x="265469" y="15463"/>
                  </a:lnTo>
                  <a:lnTo>
                    <a:pt x="265268" y="15262"/>
                  </a:lnTo>
                  <a:close/>
                  <a:moveTo>
                    <a:pt x="68275" y="15463"/>
                  </a:moveTo>
                  <a:lnTo>
                    <a:pt x="68275" y="15501"/>
                  </a:lnTo>
                  <a:lnTo>
                    <a:pt x="68291" y="15496"/>
                  </a:lnTo>
                  <a:lnTo>
                    <a:pt x="68275" y="15463"/>
                  </a:lnTo>
                  <a:close/>
                  <a:moveTo>
                    <a:pt x="77512" y="15463"/>
                  </a:moveTo>
                  <a:lnTo>
                    <a:pt x="77512" y="15664"/>
                  </a:lnTo>
                  <a:lnTo>
                    <a:pt x="77311" y="15463"/>
                  </a:lnTo>
                  <a:close/>
                  <a:moveTo>
                    <a:pt x="85946" y="15463"/>
                  </a:moveTo>
                  <a:lnTo>
                    <a:pt x="85946" y="15664"/>
                  </a:lnTo>
                  <a:lnTo>
                    <a:pt x="85745" y="15664"/>
                  </a:lnTo>
                  <a:lnTo>
                    <a:pt x="85946" y="15463"/>
                  </a:lnTo>
                  <a:close/>
                  <a:moveTo>
                    <a:pt x="87352" y="15262"/>
                  </a:moveTo>
                  <a:lnTo>
                    <a:pt x="87553" y="15664"/>
                  </a:lnTo>
                  <a:lnTo>
                    <a:pt x="87151" y="15463"/>
                  </a:lnTo>
                  <a:lnTo>
                    <a:pt x="87151" y="15262"/>
                  </a:lnTo>
                  <a:close/>
                  <a:moveTo>
                    <a:pt x="252215" y="15463"/>
                  </a:moveTo>
                  <a:lnTo>
                    <a:pt x="252416" y="15664"/>
                  </a:lnTo>
                  <a:lnTo>
                    <a:pt x="252215" y="15664"/>
                  </a:lnTo>
                  <a:lnTo>
                    <a:pt x="252215" y="15463"/>
                  </a:lnTo>
                  <a:close/>
                  <a:moveTo>
                    <a:pt x="257035" y="15061"/>
                  </a:moveTo>
                  <a:lnTo>
                    <a:pt x="256633" y="15664"/>
                  </a:lnTo>
                  <a:lnTo>
                    <a:pt x="256633" y="15262"/>
                  </a:lnTo>
                  <a:lnTo>
                    <a:pt x="257035" y="15061"/>
                  </a:lnTo>
                  <a:close/>
                  <a:moveTo>
                    <a:pt x="257838" y="15262"/>
                  </a:moveTo>
                  <a:lnTo>
                    <a:pt x="258039" y="15664"/>
                  </a:lnTo>
                  <a:lnTo>
                    <a:pt x="257637" y="15664"/>
                  </a:lnTo>
                  <a:lnTo>
                    <a:pt x="257637" y="15463"/>
                  </a:lnTo>
                  <a:lnTo>
                    <a:pt x="257637" y="15262"/>
                  </a:lnTo>
                  <a:close/>
                  <a:moveTo>
                    <a:pt x="67472" y="15664"/>
                  </a:moveTo>
                  <a:lnTo>
                    <a:pt x="67472" y="15752"/>
                  </a:lnTo>
                  <a:lnTo>
                    <a:pt x="67472" y="15752"/>
                  </a:lnTo>
                  <a:lnTo>
                    <a:pt x="67580" y="15718"/>
                  </a:lnTo>
                  <a:lnTo>
                    <a:pt x="67472" y="15664"/>
                  </a:lnTo>
                  <a:close/>
                  <a:moveTo>
                    <a:pt x="48596" y="15664"/>
                  </a:moveTo>
                  <a:lnTo>
                    <a:pt x="48596" y="15865"/>
                  </a:lnTo>
                  <a:lnTo>
                    <a:pt x="48395" y="15865"/>
                  </a:lnTo>
                  <a:lnTo>
                    <a:pt x="48194" y="15664"/>
                  </a:lnTo>
                  <a:close/>
                  <a:moveTo>
                    <a:pt x="75102" y="15463"/>
                  </a:moveTo>
                  <a:lnTo>
                    <a:pt x="75102" y="15664"/>
                  </a:lnTo>
                  <a:lnTo>
                    <a:pt x="75102" y="15865"/>
                  </a:lnTo>
                  <a:lnTo>
                    <a:pt x="74902" y="15865"/>
                  </a:lnTo>
                  <a:lnTo>
                    <a:pt x="75102" y="15463"/>
                  </a:lnTo>
                  <a:close/>
                  <a:moveTo>
                    <a:pt x="82532" y="15262"/>
                  </a:moveTo>
                  <a:lnTo>
                    <a:pt x="82532" y="15463"/>
                  </a:lnTo>
                  <a:lnTo>
                    <a:pt x="82332" y="15865"/>
                  </a:lnTo>
                  <a:lnTo>
                    <a:pt x="81528" y="15865"/>
                  </a:lnTo>
                  <a:lnTo>
                    <a:pt x="81729" y="15664"/>
                  </a:lnTo>
                  <a:lnTo>
                    <a:pt x="82332" y="15664"/>
                  </a:lnTo>
                  <a:lnTo>
                    <a:pt x="82332" y="15262"/>
                  </a:lnTo>
                  <a:close/>
                  <a:moveTo>
                    <a:pt x="50202" y="15664"/>
                  </a:moveTo>
                  <a:lnTo>
                    <a:pt x="50805" y="15865"/>
                  </a:lnTo>
                  <a:lnTo>
                    <a:pt x="50805" y="16065"/>
                  </a:lnTo>
                  <a:lnTo>
                    <a:pt x="50403" y="16065"/>
                  </a:lnTo>
                  <a:lnTo>
                    <a:pt x="50001" y="15865"/>
                  </a:lnTo>
                  <a:lnTo>
                    <a:pt x="50001" y="15664"/>
                  </a:lnTo>
                  <a:close/>
                  <a:moveTo>
                    <a:pt x="77311" y="15865"/>
                  </a:moveTo>
                  <a:lnTo>
                    <a:pt x="77111" y="16065"/>
                  </a:lnTo>
                  <a:lnTo>
                    <a:pt x="76910" y="15865"/>
                  </a:lnTo>
                  <a:close/>
                  <a:moveTo>
                    <a:pt x="83737" y="15865"/>
                  </a:moveTo>
                  <a:lnTo>
                    <a:pt x="83938" y="16065"/>
                  </a:lnTo>
                  <a:lnTo>
                    <a:pt x="83536" y="16065"/>
                  </a:lnTo>
                  <a:lnTo>
                    <a:pt x="83737" y="15865"/>
                  </a:lnTo>
                  <a:close/>
                  <a:moveTo>
                    <a:pt x="257235" y="15865"/>
                  </a:moveTo>
                  <a:lnTo>
                    <a:pt x="257436" y="16065"/>
                  </a:lnTo>
                  <a:lnTo>
                    <a:pt x="257035" y="15865"/>
                  </a:lnTo>
                  <a:close/>
                  <a:moveTo>
                    <a:pt x="262055" y="15664"/>
                  </a:moveTo>
                  <a:lnTo>
                    <a:pt x="261854" y="16065"/>
                  </a:lnTo>
                  <a:lnTo>
                    <a:pt x="261653" y="15865"/>
                  </a:lnTo>
                  <a:lnTo>
                    <a:pt x="261653" y="15664"/>
                  </a:lnTo>
                  <a:close/>
                  <a:moveTo>
                    <a:pt x="71086" y="16065"/>
                  </a:moveTo>
                  <a:lnTo>
                    <a:pt x="70886" y="16266"/>
                  </a:lnTo>
                  <a:lnTo>
                    <a:pt x="70082" y="16266"/>
                  </a:lnTo>
                  <a:lnTo>
                    <a:pt x="70283" y="16065"/>
                  </a:lnTo>
                  <a:close/>
                  <a:moveTo>
                    <a:pt x="75504" y="16065"/>
                  </a:moveTo>
                  <a:lnTo>
                    <a:pt x="75504" y="16266"/>
                  </a:lnTo>
                  <a:lnTo>
                    <a:pt x="75303" y="16266"/>
                  </a:lnTo>
                  <a:lnTo>
                    <a:pt x="75303" y="16065"/>
                  </a:lnTo>
                  <a:close/>
                  <a:moveTo>
                    <a:pt x="76709" y="15865"/>
                  </a:moveTo>
                  <a:lnTo>
                    <a:pt x="76307" y="16065"/>
                  </a:lnTo>
                  <a:lnTo>
                    <a:pt x="76910" y="16065"/>
                  </a:lnTo>
                  <a:lnTo>
                    <a:pt x="76508" y="16266"/>
                  </a:lnTo>
                  <a:lnTo>
                    <a:pt x="76307" y="16266"/>
                  </a:lnTo>
                  <a:lnTo>
                    <a:pt x="76307" y="16065"/>
                  </a:lnTo>
                  <a:lnTo>
                    <a:pt x="76307" y="15865"/>
                  </a:lnTo>
                  <a:close/>
                  <a:moveTo>
                    <a:pt x="253822" y="15865"/>
                  </a:moveTo>
                  <a:lnTo>
                    <a:pt x="253822" y="16065"/>
                  </a:lnTo>
                  <a:lnTo>
                    <a:pt x="254023" y="16266"/>
                  </a:lnTo>
                  <a:lnTo>
                    <a:pt x="253621" y="16266"/>
                  </a:lnTo>
                  <a:lnTo>
                    <a:pt x="253420" y="16065"/>
                  </a:lnTo>
                  <a:lnTo>
                    <a:pt x="253822" y="15865"/>
                  </a:lnTo>
                  <a:close/>
                  <a:moveTo>
                    <a:pt x="86549" y="15463"/>
                  </a:moveTo>
                  <a:lnTo>
                    <a:pt x="86147" y="15865"/>
                  </a:lnTo>
                  <a:lnTo>
                    <a:pt x="86147" y="16266"/>
                  </a:lnTo>
                  <a:lnTo>
                    <a:pt x="85946" y="16467"/>
                  </a:lnTo>
                  <a:lnTo>
                    <a:pt x="85545" y="16467"/>
                  </a:lnTo>
                  <a:lnTo>
                    <a:pt x="85344" y="16266"/>
                  </a:lnTo>
                  <a:lnTo>
                    <a:pt x="85745" y="15865"/>
                  </a:lnTo>
                  <a:lnTo>
                    <a:pt x="86348" y="15463"/>
                  </a:lnTo>
                  <a:close/>
                  <a:moveTo>
                    <a:pt x="256432" y="16266"/>
                  </a:moveTo>
                  <a:lnTo>
                    <a:pt x="256633" y="16467"/>
                  </a:lnTo>
                  <a:lnTo>
                    <a:pt x="256432" y="16467"/>
                  </a:lnTo>
                  <a:lnTo>
                    <a:pt x="256231" y="16266"/>
                  </a:lnTo>
                  <a:close/>
                  <a:moveTo>
                    <a:pt x="257035" y="16266"/>
                  </a:moveTo>
                  <a:lnTo>
                    <a:pt x="257235" y="16467"/>
                  </a:lnTo>
                  <a:lnTo>
                    <a:pt x="257035" y="16467"/>
                  </a:lnTo>
                  <a:lnTo>
                    <a:pt x="257035" y="16266"/>
                  </a:lnTo>
                  <a:close/>
                  <a:moveTo>
                    <a:pt x="50403" y="16266"/>
                  </a:moveTo>
                  <a:lnTo>
                    <a:pt x="50805" y="16467"/>
                  </a:lnTo>
                  <a:lnTo>
                    <a:pt x="50403" y="16668"/>
                  </a:lnTo>
                  <a:lnTo>
                    <a:pt x="50001" y="16467"/>
                  </a:lnTo>
                  <a:lnTo>
                    <a:pt x="50403" y="16266"/>
                  </a:lnTo>
                  <a:close/>
                  <a:moveTo>
                    <a:pt x="51206" y="16266"/>
                  </a:moveTo>
                  <a:lnTo>
                    <a:pt x="51407" y="16668"/>
                  </a:lnTo>
                  <a:lnTo>
                    <a:pt x="51206" y="16668"/>
                  </a:lnTo>
                  <a:lnTo>
                    <a:pt x="51006" y="16266"/>
                  </a:lnTo>
                  <a:close/>
                  <a:moveTo>
                    <a:pt x="82332" y="16065"/>
                  </a:moveTo>
                  <a:lnTo>
                    <a:pt x="82532" y="16467"/>
                  </a:lnTo>
                  <a:lnTo>
                    <a:pt x="82934" y="16266"/>
                  </a:lnTo>
                  <a:lnTo>
                    <a:pt x="82934" y="16467"/>
                  </a:lnTo>
                  <a:lnTo>
                    <a:pt x="82332" y="16668"/>
                  </a:lnTo>
                  <a:lnTo>
                    <a:pt x="82131" y="16467"/>
                  </a:lnTo>
                  <a:lnTo>
                    <a:pt x="82131" y="16266"/>
                  </a:lnTo>
                  <a:lnTo>
                    <a:pt x="82332" y="16065"/>
                  </a:lnTo>
                  <a:close/>
                  <a:moveTo>
                    <a:pt x="261854" y="16467"/>
                  </a:moveTo>
                  <a:lnTo>
                    <a:pt x="261854" y="16668"/>
                  </a:lnTo>
                  <a:lnTo>
                    <a:pt x="261452" y="16467"/>
                  </a:lnTo>
                  <a:close/>
                  <a:moveTo>
                    <a:pt x="269083" y="16467"/>
                  </a:moveTo>
                  <a:lnTo>
                    <a:pt x="268682" y="16668"/>
                  </a:lnTo>
                  <a:lnTo>
                    <a:pt x="268280" y="16668"/>
                  </a:lnTo>
                  <a:lnTo>
                    <a:pt x="268481" y="16467"/>
                  </a:lnTo>
                  <a:close/>
                  <a:moveTo>
                    <a:pt x="85143" y="15865"/>
                  </a:moveTo>
                  <a:lnTo>
                    <a:pt x="85344" y="16065"/>
                  </a:lnTo>
                  <a:lnTo>
                    <a:pt x="85143" y="16266"/>
                  </a:lnTo>
                  <a:lnTo>
                    <a:pt x="84942" y="16266"/>
                  </a:lnTo>
                  <a:lnTo>
                    <a:pt x="85143" y="16869"/>
                  </a:lnTo>
                  <a:lnTo>
                    <a:pt x="84741" y="16668"/>
                  </a:lnTo>
                  <a:lnTo>
                    <a:pt x="84741" y="16467"/>
                  </a:lnTo>
                  <a:lnTo>
                    <a:pt x="84741" y="16065"/>
                  </a:lnTo>
                  <a:lnTo>
                    <a:pt x="85143" y="15865"/>
                  </a:lnTo>
                  <a:close/>
                  <a:moveTo>
                    <a:pt x="256834" y="16668"/>
                  </a:moveTo>
                  <a:lnTo>
                    <a:pt x="257035" y="16869"/>
                  </a:lnTo>
                  <a:lnTo>
                    <a:pt x="256633" y="16869"/>
                  </a:lnTo>
                  <a:lnTo>
                    <a:pt x="256633" y="16668"/>
                  </a:lnTo>
                  <a:close/>
                  <a:moveTo>
                    <a:pt x="51006" y="16869"/>
                  </a:moveTo>
                  <a:lnTo>
                    <a:pt x="51006" y="17069"/>
                  </a:lnTo>
                  <a:lnTo>
                    <a:pt x="50805" y="17069"/>
                  </a:lnTo>
                  <a:lnTo>
                    <a:pt x="50403" y="16869"/>
                  </a:lnTo>
                  <a:close/>
                  <a:moveTo>
                    <a:pt x="259043" y="16869"/>
                  </a:moveTo>
                  <a:lnTo>
                    <a:pt x="259043" y="17069"/>
                  </a:lnTo>
                  <a:lnTo>
                    <a:pt x="258842" y="16869"/>
                  </a:lnTo>
                  <a:close/>
                  <a:moveTo>
                    <a:pt x="258039" y="16266"/>
                  </a:moveTo>
                  <a:lnTo>
                    <a:pt x="258039" y="16668"/>
                  </a:lnTo>
                  <a:lnTo>
                    <a:pt x="257838" y="17069"/>
                  </a:lnTo>
                  <a:lnTo>
                    <a:pt x="257235" y="17270"/>
                  </a:lnTo>
                  <a:lnTo>
                    <a:pt x="257035" y="17270"/>
                  </a:lnTo>
                  <a:lnTo>
                    <a:pt x="257235" y="17069"/>
                  </a:lnTo>
                  <a:lnTo>
                    <a:pt x="257637" y="16467"/>
                  </a:lnTo>
                  <a:lnTo>
                    <a:pt x="257838" y="16266"/>
                  </a:lnTo>
                  <a:close/>
                  <a:moveTo>
                    <a:pt x="51006" y="17270"/>
                  </a:moveTo>
                  <a:lnTo>
                    <a:pt x="51206" y="17471"/>
                  </a:lnTo>
                  <a:lnTo>
                    <a:pt x="50805" y="17471"/>
                  </a:lnTo>
                  <a:lnTo>
                    <a:pt x="51006" y="17270"/>
                  </a:lnTo>
                  <a:close/>
                  <a:moveTo>
                    <a:pt x="75705" y="16869"/>
                  </a:moveTo>
                  <a:lnTo>
                    <a:pt x="75906" y="17069"/>
                  </a:lnTo>
                  <a:lnTo>
                    <a:pt x="75705" y="17471"/>
                  </a:lnTo>
                  <a:lnTo>
                    <a:pt x="75303" y="17471"/>
                  </a:lnTo>
                  <a:lnTo>
                    <a:pt x="75504" y="16869"/>
                  </a:lnTo>
                  <a:close/>
                  <a:moveTo>
                    <a:pt x="268280" y="16869"/>
                  </a:moveTo>
                  <a:lnTo>
                    <a:pt x="268682" y="17069"/>
                  </a:lnTo>
                  <a:lnTo>
                    <a:pt x="268682" y="17270"/>
                  </a:lnTo>
                  <a:lnTo>
                    <a:pt x="268682" y="17471"/>
                  </a:lnTo>
                  <a:lnTo>
                    <a:pt x="268481" y="17270"/>
                  </a:lnTo>
                  <a:lnTo>
                    <a:pt x="268079" y="17270"/>
                  </a:lnTo>
                  <a:lnTo>
                    <a:pt x="268079" y="17069"/>
                  </a:lnTo>
                  <a:lnTo>
                    <a:pt x="268280" y="16869"/>
                  </a:lnTo>
                  <a:close/>
                  <a:moveTo>
                    <a:pt x="83135" y="16065"/>
                  </a:moveTo>
                  <a:lnTo>
                    <a:pt x="83737" y="16467"/>
                  </a:lnTo>
                  <a:lnTo>
                    <a:pt x="84139" y="16869"/>
                  </a:lnTo>
                  <a:lnTo>
                    <a:pt x="84340" y="17069"/>
                  </a:lnTo>
                  <a:lnTo>
                    <a:pt x="84741" y="17270"/>
                  </a:lnTo>
                  <a:lnTo>
                    <a:pt x="83938" y="17672"/>
                  </a:lnTo>
                  <a:lnTo>
                    <a:pt x="83737" y="17672"/>
                  </a:lnTo>
                  <a:lnTo>
                    <a:pt x="83536" y="17471"/>
                  </a:lnTo>
                  <a:lnTo>
                    <a:pt x="83336" y="17069"/>
                  </a:lnTo>
                  <a:lnTo>
                    <a:pt x="83135" y="16065"/>
                  </a:lnTo>
                  <a:close/>
                  <a:moveTo>
                    <a:pt x="72693" y="17270"/>
                  </a:moveTo>
                  <a:lnTo>
                    <a:pt x="72492" y="17672"/>
                  </a:lnTo>
                  <a:lnTo>
                    <a:pt x="72492" y="17873"/>
                  </a:lnTo>
                  <a:lnTo>
                    <a:pt x="72291" y="17873"/>
                  </a:lnTo>
                  <a:lnTo>
                    <a:pt x="72291" y="17672"/>
                  </a:lnTo>
                  <a:lnTo>
                    <a:pt x="72492" y="17672"/>
                  </a:lnTo>
                  <a:lnTo>
                    <a:pt x="72291" y="17471"/>
                  </a:lnTo>
                  <a:lnTo>
                    <a:pt x="72291" y="17270"/>
                  </a:lnTo>
                  <a:close/>
                  <a:moveTo>
                    <a:pt x="59640" y="17270"/>
                  </a:moveTo>
                  <a:lnTo>
                    <a:pt x="60042" y="17471"/>
                  </a:lnTo>
                  <a:lnTo>
                    <a:pt x="60243" y="17672"/>
                  </a:lnTo>
                  <a:lnTo>
                    <a:pt x="60443" y="18074"/>
                  </a:lnTo>
                  <a:lnTo>
                    <a:pt x="59640" y="18074"/>
                  </a:lnTo>
                  <a:lnTo>
                    <a:pt x="60042" y="17471"/>
                  </a:lnTo>
                  <a:lnTo>
                    <a:pt x="59239" y="17471"/>
                  </a:lnTo>
                  <a:lnTo>
                    <a:pt x="59439" y="17270"/>
                  </a:lnTo>
                  <a:close/>
                  <a:moveTo>
                    <a:pt x="258039" y="17873"/>
                  </a:moveTo>
                  <a:lnTo>
                    <a:pt x="258039" y="18074"/>
                  </a:lnTo>
                  <a:lnTo>
                    <a:pt x="257838" y="18074"/>
                  </a:lnTo>
                  <a:lnTo>
                    <a:pt x="258039" y="17873"/>
                  </a:lnTo>
                  <a:close/>
                  <a:moveTo>
                    <a:pt x="52010" y="18274"/>
                  </a:moveTo>
                  <a:lnTo>
                    <a:pt x="52010" y="18475"/>
                  </a:lnTo>
                  <a:lnTo>
                    <a:pt x="51608" y="18475"/>
                  </a:lnTo>
                  <a:lnTo>
                    <a:pt x="52010" y="18274"/>
                  </a:lnTo>
                  <a:close/>
                  <a:moveTo>
                    <a:pt x="255830" y="18274"/>
                  </a:moveTo>
                  <a:lnTo>
                    <a:pt x="255830" y="18475"/>
                  </a:lnTo>
                  <a:lnTo>
                    <a:pt x="255629" y="18475"/>
                  </a:lnTo>
                  <a:lnTo>
                    <a:pt x="255227" y="18274"/>
                  </a:lnTo>
                  <a:close/>
                  <a:moveTo>
                    <a:pt x="76107" y="18274"/>
                  </a:moveTo>
                  <a:lnTo>
                    <a:pt x="76508" y="18475"/>
                  </a:lnTo>
                  <a:lnTo>
                    <a:pt x="76107" y="18676"/>
                  </a:lnTo>
                  <a:lnTo>
                    <a:pt x="75906" y="18676"/>
                  </a:lnTo>
                  <a:lnTo>
                    <a:pt x="75705" y="18475"/>
                  </a:lnTo>
                  <a:lnTo>
                    <a:pt x="76107" y="18274"/>
                  </a:lnTo>
                  <a:close/>
                  <a:moveTo>
                    <a:pt x="77914" y="18274"/>
                  </a:moveTo>
                  <a:lnTo>
                    <a:pt x="77311" y="18475"/>
                  </a:lnTo>
                  <a:lnTo>
                    <a:pt x="76709" y="18676"/>
                  </a:lnTo>
                  <a:lnTo>
                    <a:pt x="76910" y="18274"/>
                  </a:lnTo>
                  <a:close/>
                  <a:moveTo>
                    <a:pt x="78717" y="18475"/>
                  </a:moveTo>
                  <a:lnTo>
                    <a:pt x="77713" y="18676"/>
                  </a:lnTo>
                  <a:lnTo>
                    <a:pt x="77914" y="18475"/>
                  </a:lnTo>
                  <a:close/>
                  <a:moveTo>
                    <a:pt x="267075" y="18274"/>
                  </a:moveTo>
                  <a:lnTo>
                    <a:pt x="267075" y="18475"/>
                  </a:lnTo>
                  <a:lnTo>
                    <a:pt x="267075" y="18676"/>
                  </a:lnTo>
                  <a:lnTo>
                    <a:pt x="266673" y="18274"/>
                  </a:lnTo>
                  <a:close/>
                  <a:moveTo>
                    <a:pt x="49198" y="18676"/>
                  </a:moveTo>
                  <a:lnTo>
                    <a:pt x="49399" y="18877"/>
                  </a:lnTo>
                  <a:lnTo>
                    <a:pt x="48997" y="18877"/>
                  </a:lnTo>
                  <a:lnTo>
                    <a:pt x="48797" y="18676"/>
                  </a:lnTo>
                  <a:close/>
                  <a:moveTo>
                    <a:pt x="61247" y="18475"/>
                  </a:moveTo>
                  <a:lnTo>
                    <a:pt x="61448" y="18676"/>
                  </a:lnTo>
                  <a:lnTo>
                    <a:pt x="61247" y="18877"/>
                  </a:lnTo>
                  <a:lnTo>
                    <a:pt x="61046" y="18877"/>
                  </a:lnTo>
                  <a:lnTo>
                    <a:pt x="61247" y="18676"/>
                  </a:lnTo>
                  <a:lnTo>
                    <a:pt x="61247" y="18475"/>
                  </a:lnTo>
                  <a:close/>
                  <a:moveTo>
                    <a:pt x="48395" y="18877"/>
                  </a:moveTo>
                  <a:lnTo>
                    <a:pt x="48797" y="19078"/>
                  </a:lnTo>
                  <a:lnTo>
                    <a:pt x="48797" y="19078"/>
                  </a:lnTo>
                  <a:lnTo>
                    <a:pt x="48194" y="18877"/>
                  </a:lnTo>
                  <a:close/>
                  <a:moveTo>
                    <a:pt x="47592" y="18877"/>
                  </a:moveTo>
                  <a:lnTo>
                    <a:pt x="48194" y="19078"/>
                  </a:lnTo>
                  <a:lnTo>
                    <a:pt x="47190" y="19078"/>
                  </a:lnTo>
                  <a:lnTo>
                    <a:pt x="47592" y="18877"/>
                  </a:lnTo>
                  <a:close/>
                  <a:moveTo>
                    <a:pt x="62050" y="18274"/>
                  </a:moveTo>
                  <a:lnTo>
                    <a:pt x="62452" y="18475"/>
                  </a:lnTo>
                  <a:lnTo>
                    <a:pt x="62050" y="18475"/>
                  </a:lnTo>
                  <a:lnTo>
                    <a:pt x="62251" y="18877"/>
                  </a:lnTo>
                  <a:lnTo>
                    <a:pt x="62652" y="18877"/>
                  </a:lnTo>
                  <a:lnTo>
                    <a:pt x="62452" y="19078"/>
                  </a:lnTo>
                  <a:lnTo>
                    <a:pt x="62050" y="19078"/>
                  </a:lnTo>
                  <a:lnTo>
                    <a:pt x="61849" y="18877"/>
                  </a:lnTo>
                  <a:lnTo>
                    <a:pt x="62050" y="18475"/>
                  </a:lnTo>
                  <a:lnTo>
                    <a:pt x="61849" y="18475"/>
                  </a:lnTo>
                  <a:lnTo>
                    <a:pt x="62050" y="18274"/>
                  </a:lnTo>
                  <a:close/>
                  <a:moveTo>
                    <a:pt x="69881" y="18676"/>
                  </a:moveTo>
                  <a:lnTo>
                    <a:pt x="69480" y="19078"/>
                  </a:lnTo>
                  <a:lnTo>
                    <a:pt x="69480" y="18877"/>
                  </a:lnTo>
                  <a:lnTo>
                    <a:pt x="69681" y="18676"/>
                  </a:lnTo>
                  <a:close/>
                  <a:moveTo>
                    <a:pt x="70283" y="18676"/>
                  </a:moveTo>
                  <a:lnTo>
                    <a:pt x="70283" y="19078"/>
                  </a:lnTo>
                  <a:lnTo>
                    <a:pt x="70082" y="18877"/>
                  </a:lnTo>
                  <a:lnTo>
                    <a:pt x="69881" y="18676"/>
                  </a:lnTo>
                  <a:close/>
                  <a:moveTo>
                    <a:pt x="260649" y="18274"/>
                  </a:moveTo>
                  <a:lnTo>
                    <a:pt x="260850" y="18475"/>
                  </a:lnTo>
                  <a:lnTo>
                    <a:pt x="261252" y="18877"/>
                  </a:lnTo>
                  <a:lnTo>
                    <a:pt x="260850" y="19078"/>
                  </a:lnTo>
                  <a:lnTo>
                    <a:pt x="260649" y="18877"/>
                  </a:lnTo>
                  <a:lnTo>
                    <a:pt x="260248" y="18274"/>
                  </a:lnTo>
                  <a:close/>
                  <a:moveTo>
                    <a:pt x="261653" y="18877"/>
                  </a:moveTo>
                  <a:lnTo>
                    <a:pt x="261653" y="19078"/>
                  </a:lnTo>
                  <a:lnTo>
                    <a:pt x="261252" y="19078"/>
                  </a:lnTo>
                  <a:lnTo>
                    <a:pt x="261653" y="18877"/>
                  </a:lnTo>
                  <a:close/>
                  <a:moveTo>
                    <a:pt x="47592" y="19278"/>
                  </a:moveTo>
                  <a:lnTo>
                    <a:pt x="47592" y="19479"/>
                  </a:lnTo>
                  <a:lnTo>
                    <a:pt x="47391" y="19479"/>
                  </a:lnTo>
                  <a:lnTo>
                    <a:pt x="47592" y="19278"/>
                  </a:lnTo>
                  <a:close/>
                  <a:moveTo>
                    <a:pt x="51206" y="19278"/>
                  </a:moveTo>
                  <a:lnTo>
                    <a:pt x="51206" y="19479"/>
                  </a:lnTo>
                  <a:lnTo>
                    <a:pt x="51006" y="19479"/>
                  </a:lnTo>
                  <a:lnTo>
                    <a:pt x="51206" y="19278"/>
                  </a:lnTo>
                  <a:close/>
                  <a:moveTo>
                    <a:pt x="68877" y="18475"/>
                  </a:moveTo>
                  <a:lnTo>
                    <a:pt x="68677" y="18877"/>
                  </a:lnTo>
                  <a:lnTo>
                    <a:pt x="68074" y="18877"/>
                  </a:lnTo>
                  <a:lnTo>
                    <a:pt x="68275" y="19479"/>
                  </a:lnTo>
                  <a:lnTo>
                    <a:pt x="68074" y="19278"/>
                  </a:lnTo>
                  <a:lnTo>
                    <a:pt x="67873" y="18877"/>
                  </a:lnTo>
                  <a:lnTo>
                    <a:pt x="67873" y="18676"/>
                  </a:lnTo>
                  <a:lnTo>
                    <a:pt x="68275" y="18475"/>
                  </a:lnTo>
                  <a:close/>
                  <a:moveTo>
                    <a:pt x="70886" y="19078"/>
                  </a:moveTo>
                  <a:lnTo>
                    <a:pt x="70886" y="19278"/>
                  </a:lnTo>
                  <a:lnTo>
                    <a:pt x="70484" y="19479"/>
                  </a:lnTo>
                  <a:lnTo>
                    <a:pt x="70685" y="19078"/>
                  </a:lnTo>
                  <a:close/>
                  <a:moveTo>
                    <a:pt x="71890" y="18274"/>
                  </a:moveTo>
                  <a:lnTo>
                    <a:pt x="72291" y="18475"/>
                  </a:lnTo>
                  <a:lnTo>
                    <a:pt x="72492" y="18676"/>
                  </a:lnTo>
                  <a:lnTo>
                    <a:pt x="72492" y="19078"/>
                  </a:lnTo>
                  <a:lnTo>
                    <a:pt x="72291" y="19278"/>
                  </a:lnTo>
                  <a:lnTo>
                    <a:pt x="72090" y="19479"/>
                  </a:lnTo>
                  <a:lnTo>
                    <a:pt x="71287" y="19479"/>
                  </a:lnTo>
                  <a:lnTo>
                    <a:pt x="71086" y="19078"/>
                  </a:lnTo>
                  <a:lnTo>
                    <a:pt x="71689" y="19078"/>
                  </a:lnTo>
                  <a:lnTo>
                    <a:pt x="71890" y="18877"/>
                  </a:lnTo>
                  <a:lnTo>
                    <a:pt x="71890" y="18274"/>
                  </a:lnTo>
                  <a:close/>
                  <a:moveTo>
                    <a:pt x="259043" y="18676"/>
                  </a:moveTo>
                  <a:lnTo>
                    <a:pt x="259444" y="18877"/>
                  </a:lnTo>
                  <a:lnTo>
                    <a:pt x="259645" y="19078"/>
                  </a:lnTo>
                  <a:lnTo>
                    <a:pt x="259444" y="19278"/>
                  </a:lnTo>
                  <a:lnTo>
                    <a:pt x="259244" y="19479"/>
                  </a:lnTo>
                  <a:lnTo>
                    <a:pt x="259244" y="19078"/>
                  </a:lnTo>
                  <a:lnTo>
                    <a:pt x="259043" y="18877"/>
                  </a:lnTo>
                  <a:lnTo>
                    <a:pt x="258842" y="18877"/>
                  </a:lnTo>
                  <a:lnTo>
                    <a:pt x="259043" y="18676"/>
                  </a:lnTo>
                  <a:close/>
                  <a:moveTo>
                    <a:pt x="261051" y="19278"/>
                  </a:moveTo>
                  <a:lnTo>
                    <a:pt x="261252" y="19479"/>
                  </a:lnTo>
                  <a:lnTo>
                    <a:pt x="260850" y="19479"/>
                  </a:lnTo>
                  <a:lnTo>
                    <a:pt x="260448" y="19278"/>
                  </a:lnTo>
                  <a:close/>
                  <a:moveTo>
                    <a:pt x="54018" y="19278"/>
                  </a:moveTo>
                  <a:lnTo>
                    <a:pt x="54218" y="19479"/>
                  </a:lnTo>
                  <a:lnTo>
                    <a:pt x="53415" y="19680"/>
                  </a:lnTo>
                  <a:lnTo>
                    <a:pt x="53014" y="19680"/>
                  </a:lnTo>
                  <a:lnTo>
                    <a:pt x="53214" y="19479"/>
                  </a:lnTo>
                  <a:lnTo>
                    <a:pt x="53817" y="19278"/>
                  </a:lnTo>
                  <a:close/>
                  <a:moveTo>
                    <a:pt x="265870" y="19278"/>
                  </a:moveTo>
                  <a:lnTo>
                    <a:pt x="266071" y="19680"/>
                  </a:lnTo>
                  <a:lnTo>
                    <a:pt x="265870" y="19680"/>
                  </a:lnTo>
                  <a:lnTo>
                    <a:pt x="265870" y="19278"/>
                  </a:lnTo>
                  <a:close/>
                  <a:moveTo>
                    <a:pt x="59038" y="19278"/>
                  </a:moveTo>
                  <a:lnTo>
                    <a:pt x="58837" y="19680"/>
                  </a:lnTo>
                  <a:lnTo>
                    <a:pt x="58435" y="19881"/>
                  </a:lnTo>
                  <a:lnTo>
                    <a:pt x="58235" y="19881"/>
                  </a:lnTo>
                  <a:lnTo>
                    <a:pt x="58636" y="19680"/>
                  </a:lnTo>
                  <a:lnTo>
                    <a:pt x="58235" y="19278"/>
                  </a:lnTo>
                  <a:close/>
                  <a:moveTo>
                    <a:pt x="66468" y="19278"/>
                  </a:moveTo>
                  <a:lnTo>
                    <a:pt x="67271" y="19479"/>
                  </a:lnTo>
                  <a:lnTo>
                    <a:pt x="66468" y="19680"/>
                  </a:lnTo>
                  <a:lnTo>
                    <a:pt x="65865" y="19881"/>
                  </a:lnTo>
                  <a:lnTo>
                    <a:pt x="65062" y="19680"/>
                  </a:lnTo>
                  <a:lnTo>
                    <a:pt x="64460" y="19479"/>
                  </a:lnTo>
                  <a:lnTo>
                    <a:pt x="65865" y="19278"/>
                  </a:lnTo>
                  <a:close/>
                  <a:moveTo>
                    <a:pt x="260850" y="19680"/>
                  </a:moveTo>
                  <a:lnTo>
                    <a:pt x="260448" y="19881"/>
                  </a:lnTo>
                  <a:lnTo>
                    <a:pt x="260248" y="19680"/>
                  </a:lnTo>
                  <a:close/>
                  <a:moveTo>
                    <a:pt x="61247" y="19881"/>
                  </a:moveTo>
                  <a:lnTo>
                    <a:pt x="61247" y="20082"/>
                  </a:lnTo>
                  <a:lnTo>
                    <a:pt x="60845" y="20082"/>
                  </a:lnTo>
                  <a:lnTo>
                    <a:pt x="61247" y="19881"/>
                  </a:lnTo>
                  <a:close/>
                  <a:moveTo>
                    <a:pt x="58636" y="20082"/>
                  </a:moveTo>
                  <a:lnTo>
                    <a:pt x="58636" y="20282"/>
                  </a:lnTo>
                  <a:lnTo>
                    <a:pt x="58235" y="20282"/>
                  </a:lnTo>
                  <a:lnTo>
                    <a:pt x="58636" y="20082"/>
                  </a:lnTo>
                  <a:close/>
                  <a:moveTo>
                    <a:pt x="57833" y="20282"/>
                  </a:moveTo>
                  <a:lnTo>
                    <a:pt x="57431" y="20483"/>
                  </a:lnTo>
                  <a:lnTo>
                    <a:pt x="57231" y="20483"/>
                  </a:lnTo>
                  <a:lnTo>
                    <a:pt x="57030" y="20282"/>
                  </a:lnTo>
                  <a:close/>
                  <a:moveTo>
                    <a:pt x="259846" y="20282"/>
                  </a:moveTo>
                  <a:lnTo>
                    <a:pt x="260047" y="20483"/>
                  </a:lnTo>
                  <a:lnTo>
                    <a:pt x="259846" y="20483"/>
                  </a:lnTo>
                  <a:lnTo>
                    <a:pt x="259846" y="20282"/>
                  </a:lnTo>
                  <a:close/>
                  <a:moveTo>
                    <a:pt x="54620" y="20483"/>
                  </a:moveTo>
                  <a:lnTo>
                    <a:pt x="54419" y="20684"/>
                  </a:lnTo>
                  <a:lnTo>
                    <a:pt x="54018" y="20483"/>
                  </a:lnTo>
                  <a:close/>
                  <a:moveTo>
                    <a:pt x="59038" y="20483"/>
                  </a:moveTo>
                  <a:lnTo>
                    <a:pt x="58235" y="20684"/>
                  </a:lnTo>
                  <a:lnTo>
                    <a:pt x="58636" y="20483"/>
                  </a:lnTo>
                  <a:close/>
                  <a:moveTo>
                    <a:pt x="67070" y="19881"/>
                  </a:moveTo>
                  <a:lnTo>
                    <a:pt x="68074" y="20082"/>
                  </a:lnTo>
                  <a:lnTo>
                    <a:pt x="66669" y="20684"/>
                  </a:lnTo>
                  <a:lnTo>
                    <a:pt x="66468" y="20684"/>
                  </a:lnTo>
                  <a:lnTo>
                    <a:pt x="66869" y="20282"/>
                  </a:lnTo>
                  <a:lnTo>
                    <a:pt x="66669" y="20082"/>
                  </a:lnTo>
                  <a:lnTo>
                    <a:pt x="67070" y="19881"/>
                  </a:lnTo>
                  <a:close/>
                  <a:moveTo>
                    <a:pt x="259043" y="20483"/>
                  </a:moveTo>
                  <a:lnTo>
                    <a:pt x="259043" y="20684"/>
                  </a:lnTo>
                  <a:lnTo>
                    <a:pt x="258641" y="20885"/>
                  </a:lnTo>
                  <a:lnTo>
                    <a:pt x="258440" y="20885"/>
                  </a:lnTo>
                  <a:lnTo>
                    <a:pt x="258440" y="20684"/>
                  </a:lnTo>
                  <a:lnTo>
                    <a:pt x="258842" y="20483"/>
                  </a:lnTo>
                  <a:close/>
                  <a:moveTo>
                    <a:pt x="54620" y="20684"/>
                  </a:moveTo>
                  <a:lnTo>
                    <a:pt x="54620" y="21086"/>
                  </a:lnTo>
                  <a:lnTo>
                    <a:pt x="54018" y="20885"/>
                  </a:lnTo>
                  <a:lnTo>
                    <a:pt x="54620" y="20684"/>
                  </a:lnTo>
                  <a:close/>
                  <a:moveTo>
                    <a:pt x="259846" y="20684"/>
                  </a:moveTo>
                  <a:lnTo>
                    <a:pt x="260047" y="20885"/>
                  </a:lnTo>
                  <a:lnTo>
                    <a:pt x="259645" y="21086"/>
                  </a:lnTo>
                  <a:lnTo>
                    <a:pt x="259645" y="20885"/>
                  </a:lnTo>
                  <a:lnTo>
                    <a:pt x="259846" y="20684"/>
                  </a:lnTo>
                  <a:close/>
                  <a:moveTo>
                    <a:pt x="46186" y="21086"/>
                  </a:moveTo>
                  <a:lnTo>
                    <a:pt x="46186" y="21286"/>
                  </a:lnTo>
                  <a:lnTo>
                    <a:pt x="45985" y="21286"/>
                  </a:lnTo>
                  <a:lnTo>
                    <a:pt x="45985" y="21086"/>
                  </a:lnTo>
                  <a:close/>
                  <a:moveTo>
                    <a:pt x="52813" y="21086"/>
                  </a:moveTo>
                  <a:lnTo>
                    <a:pt x="53014" y="21286"/>
                  </a:lnTo>
                  <a:lnTo>
                    <a:pt x="52813" y="21286"/>
                  </a:lnTo>
                  <a:lnTo>
                    <a:pt x="52813" y="21086"/>
                  </a:lnTo>
                  <a:close/>
                  <a:moveTo>
                    <a:pt x="258842" y="21086"/>
                  </a:moveTo>
                  <a:lnTo>
                    <a:pt x="259043" y="21286"/>
                  </a:lnTo>
                  <a:lnTo>
                    <a:pt x="258641" y="21086"/>
                  </a:lnTo>
                  <a:close/>
                  <a:moveTo>
                    <a:pt x="40965" y="21286"/>
                  </a:moveTo>
                  <a:lnTo>
                    <a:pt x="40764" y="21487"/>
                  </a:lnTo>
                  <a:lnTo>
                    <a:pt x="40764" y="21286"/>
                  </a:lnTo>
                  <a:close/>
                  <a:moveTo>
                    <a:pt x="60042" y="21286"/>
                  </a:moveTo>
                  <a:lnTo>
                    <a:pt x="59640" y="21487"/>
                  </a:lnTo>
                  <a:lnTo>
                    <a:pt x="59640" y="21286"/>
                  </a:lnTo>
                  <a:close/>
                  <a:moveTo>
                    <a:pt x="32531" y="21086"/>
                  </a:moveTo>
                  <a:lnTo>
                    <a:pt x="32732" y="21286"/>
                  </a:lnTo>
                  <a:lnTo>
                    <a:pt x="32531" y="21487"/>
                  </a:lnTo>
                  <a:lnTo>
                    <a:pt x="32330" y="21688"/>
                  </a:lnTo>
                  <a:lnTo>
                    <a:pt x="32330" y="21487"/>
                  </a:lnTo>
                  <a:lnTo>
                    <a:pt x="32330" y="21286"/>
                  </a:lnTo>
                  <a:lnTo>
                    <a:pt x="32531" y="21086"/>
                  </a:lnTo>
                  <a:close/>
                  <a:moveTo>
                    <a:pt x="35543" y="21487"/>
                  </a:moveTo>
                  <a:lnTo>
                    <a:pt x="35744" y="21889"/>
                  </a:lnTo>
                  <a:lnTo>
                    <a:pt x="35543" y="21889"/>
                  </a:lnTo>
                  <a:lnTo>
                    <a:pt x="35342" y="21688"/>
                  </a:lnTo>
                  <a:lnTo>
                    <a:pt x="35543" y="21487"/>
                  </a:lnTo>
                  <a:close/>
                  <a:moveTo>
                    <a:pt x="36347" y="21688"/>
                  </a:moveTo>
                  <a:lnTo>
                    <a:pt x="36949" y="21889"/>
                  </a:lnTo>
                  <a:lnTo>
                    <a:pt x="36347" y="21889"/>
                  </a:lnTo>
                  <a:lnTo>
                    <a:pt x="36347" y="21688"/>
                  </a:lnTo>
                  <a:close/>
                  <a:moveTo>
                    <a:pt x="57833" y="21688"/>
                  </a:moveTo>
                  <a:lnTo>
                    <a:pt x="58034" y="21889"/>
                  </a:lnTo>
                  <a:lnTo>
                    <a:pt x="57833" y="21889"/>
                  </a:lnTo>
                  <a:lnTo>
                    <a:pt x="57632" y="21688"/>
                  </a:lnTo>
                  <a:close/>
                  <a:moveTo>
                    <a:pt x="59038" y="21688"/>
                  </a:moveTo>
                  <a:lnTo>
                    <a:pt x="59239" y="21889"/>
                  </a:lnTo>
                  <a:lnTo>
                    <a:pt x="58837" y="21889"/>
                  </a:lnTo>
                  <a:lnTo>
                    <a:pt x="59038" y="21688"/>
                  </a:lnTo>
                  <a:close/>
                  <a:moveTo>
                    <a:pt x="35945" y="21889"/>
                  </a:moveTo>
                  <a:lnTo>
                    <a:pt x="36146" y="22090"/>
                  </a:lnTo>
                  <a:lnTo>
                    <a:pt x="35543" y="22090"/>
                  </a:lnTo>
                  <a:lnTo>
                    <a:pt x="35945" y="21889"/>
                  </a:lnTo>
                  <a:close/>
                  <a:moveTo>
                    <a:pt x="42371" y="21889"/>
                  </a:moveTo>
                  <a:lnTo>
                    <a:pt x="42371" y="22090"/>
                  </a:lnTo>
                  <a:lnTo>
                    <a:pt x="42170" y="21889"/>
                  </a:lnTo>
                  <a:close/>
                  <a:moveTo>
                    <a:pt x="42973" y="21889"/>
                  </a:moveTo>
                  <a:lnTo>
                    <a:pt x="42772" y="22090"/>
                  </a:lnTo>
                  <a:lnTo>
                    <a:pt x="42572" y="21889"/>
                  </a:lnTo>
                  <a:close/>
                  <a:moveTo>
                    <a:pt x="58235" y="21688"/>
                  </a:moveTo>
                  <a:lnTo>
                    <a:pt x="58636" y="21889"/>
                  </a:lnTo>
                  <a:lnTo>
                    <a:pt x="58435" y="22090"/>
                  </a:lnTo>
                  <a:lnTo>
                    <a:pt x="58034" y="22290"/>
                  </a:lnTo>
                  <a:lnTo>
                    <a:pt x="58034" y="22290"/>
                  </a:lnTo>
                  <a:lnTo>
                    <a:pt x="58235" y="22090"/>
                  </a:lnTo>
                  <a:lnTo>
                    <a:pt x="58034" y="21688"/>
                  </a:lnTo>
                  <a:close/>
                  <a:moveTo>
                    <a:pt x="39760" y="21889"/>
                  </a:moveTo>
                  <a:lnTo>
                    <a:pt x="40162" y="22090"/>
                  </a:lnTo>
                  <a:lnTo>
                    <a:pt x="39961" y="22290"/>
                  </a:lnTo>
                  <a:lnTo>
                    <a:pt x="39760" y="22290"/>
                  </a:lnTo>
                  <a:lnTo>
                    <a:pt x="39559" y="22090"/>
                  </a:lnTo>
                  <a:lnTo>
                    <a:pt x="39760" y="21889"/>
                  </a:lnTo>
                  <a:close/>
                  <a:moveTo>
                    <a:pt x="53616" y="22090"/>
                  </a:moveTo>
                  <a:lnTo>
                    <a:pt x="53616" y="22290"/>
                  </a:lnTo>
                  <a:lnTo>
                    <a:pt x="53415" y="22090"/>
                  </a:lnTo>
                  <a:close/>
                  <a:moveTo>
                    <a:pt x="45383" y="21889"/>
                  </a:moveTo>
                  <a:lnTo>
                    <a:pt x="45383" y="22090"/>
                  </a:lnTo>
                  <a:lnTo>
                    <a:pt x="44379" y="22290"/>
                  </a:lnTo>
                  <a:lnTo>
                    <a:pt x="44379" y="22491"/>
                  </a:lnTo>
                  <a:lnTo>
                    <a:pt x="43977" y="22692"/>
                  </a:lnTo>
                  <a:lnTo>
                    <a:pt x="44379" y="22290"/>
                  </a:lnTo>
                  <a:lnTo>
                    <a:pt x="44981" y="22090"/>
                  </a:lnTo>
                  <a:lnTo>
                    <a:pt x="44580" y="21889"/>
                  </a:lnTo>
                  <a:close/>
                  <a:moveTo>
                    <a:pt x="48395" y="19479"/>
                  </a:moveTo>
                  <a:lnTo>
                    <a:pt x="48395" y="19680"/>
                  </a:lnTo>
                  <a:lnTo>
                    <a:pt x="48797" y="19680"/>
                  </a:lnTo>
                  <a:lnTo>
                    <a:pt x="48797" y="19881"/>
                  </a:lnTo>
                  <a:lnTo>
                    <a:pt x="48395" y="19680"/>
                  </a:lnTo>
                  <a:lnTo>
                    <a:pt x="47993" y="20282"/>
                  </a:lnTo>
                  <a:lnTo>
                    <a:pt x="48194" y="20483"/>
                  </a:lnTo>
                  <a:lnTo>
                    <a:pt x="48194" y="20684"/>
                  </a:lnTo>
                  <a:lnTo>
                    <a:pt x="47391" y="21086"/>
                  </a:lnTo>
                  <a:lnTo>
                    <a:pt x="47190" y="21086"/>
                  </a:lnTo>
                  <a:lnTo>
                    <a:pt x="46989" y="21286"/>
                  </a:lnTo>
                  <a:lnTo>
                    <a:pt x="47190" y="21487"/>
                  </a:lnTo>
                  <a:lnTo>
                    <a:pt x="47793" y="21487"/>
                  </a:lnTo>
                  <a:lnTo>
                    <a:pt x="47391" y="22491"/>
                  </a:lnTo>
                  <a:lnTo>
                    <a:pt x="47190" y="22491"/>
                  </a:lnTo>
                  <a:lnTo>
                    <a:pt x="47190" y="22290"/>
                  </a:lnTo>
                  <a:lnTo>
                    <a:pt x="46989" y="22290"/>
                  </a:lnTo>
                  <a:lnTo>
                    <a:pt x="46588" y="22692"/>
                  </a:lnTo>
                  <a:lnTo>
                    <a:pt x="46186" y="22491"/>
                  </a:lnTo>
                  <a:lnTo>
                    <a:pt x="46186" y="21889"/>
                  </a:lnTo>
                  <a:lnTo>
                    <a:pt x="46789" y="20885"/>
                  </a:lnTo>
                  <a:lnTo>
                    <a:pt x="47391" y="20684"/>
                  </a:lnTo>
                  <a:lnTo>
                    <a:pt x="46989" y="20684"/>
                  </a:lnTo>
                  <a:lnTo>
                    <a:pt x="46588" y="20483"/>
                  </a:lnTo>
                  <a:lnTo>
                    <a:pt x="47592" y="20483"/>
                  </a:lnTo>
                  <a:lnTo>
                    <a:pt x="47190" y="20282"/>
                  </a:lnTo>
                  <a:lnTo>
                    <a:pt x="47190" y="20082"/>
                  </a:lnTo>
                  <a:lnTo>
                    <a:pt x="47793" y="19680"/>
                  </a:lnTo>
                  <a:lnTo>
                    <a:pt x="48194" y="19479"/>
                  </a:lnTo>
                  <a:close/>
                  <a:moveTo>
                    <a:pt x="258842" y="22491"/>
                  </a:moveTo>
                  <a:lnTo>
                    <a:pt x="259244" y="22692"/>
                  </a:lnTo>
                  <a:lnTo>
                    <a:pt x="258842" y="22893"/>
                  </a:lnTo>
                  <a:lnTo>
                    <a:pt x="258842" y="22692"/>
                  </a:lnTo>
                  <a:lnTo>
                    <a:pt x="258842" y="22491"/>
                  </a:lnTo>
                  <a:close/>
                  <a:moveTo>
                    <a:pt x="261252" y="20885"/>
                  </a:moveTo>
                  <a:lnTo>
                    <a:pt x="261854" y="21086"/>
                  </a:lnTo>
                  <a:lnTo>
                    <a:pt x="262055" y="21286"/>
                  </a:lnTo>
                  <a:lnTo>
                    <a:pt x="261854" y="21487"/>
                  </a:lnTo>
                  <a:lnTo>
                    <a:pt x="261252" y="21688"/>
                  </a:lnTo>
                  <a:lnTo>
                    <a:pt x="260850" y="21688"/>
                  </a:lnTo>
                  <a:lnTo>
                    <a:pt x="260248" y="21487"/>
                  </a:lnTo>
                  <a:lnTo>
                    <a:pt x="261252" y="21889"/>
                  </a:lnTo>
                  <a:lnTo>
                    <a:pt x="261653" y="22290"/>
                  </a:lnTo>
                  <a:lnTo>
                    <a:pt x="261452" y="22491"/>
                  </a:lnTo>
                  <a:lnTo>
                    <a:pt x="261051" y="22692"/>
                  </a:lnTo>
                  <a:lnTo>
                    <a:pt x="260047" y="22893"/>
                  </a:lnTo>
                  <a:lnTo>
                    <a:pt x="259846" y="22692"/>
                  </a:lnTo>
                  <a:lnTo>
                    <a:pt x="259846" y="22491"/>
                  </a:lnTo>
                  <a:lnTo>
                    <a:pt x="259043" y="22090"/>
                  </a:lnTo>
                  <a:lnTo>
                    <a:pt x="259043" y="21889"/>
                  </a:lnTo>
                  <a:lnTo>
                    <a:pt x="259244" y="21688"/>
                  </a:lnTo>
                  <a:lnTo>
                    <a:pt x="259645" y="21487"/>
                  </a:lnTo>
                  <a:lnTo>
                    <a:pt x="260649" y="21086"/>
                  </a:lnTo>
                  <a:lnTo>
                    <a:pt x="260850" y="21086"/>
                  </a:lnTo>
                  <a:lnTo>
                    <a:pt x="260448" y="20885"/>
                  </a:lnTo>
                  <a:close/>
                  <a:moveTo>
                    <a:pt x="35543" y="22893"/>
                  </a:moveTo>
                  <a:lnTo>
                    <a:pt x="35342" y="23094"/>
                  </a:lnTo>
                  <a:lnTo>
                    <a:pt x="35142" y="22893"/>
                  </a:lnTo>
                  <a:close/>
                  <a:moveTo>
                    <a:pt x="45985" y="22893"/>
                  </a:moveTo>
                  <a:lnTo>
                    <a:pt x="46186" y="23094"/>
                  </a:lnTo>
                  <a:lnTo>
                    <a:pt x="45584" y="23094"/>
                  </a:lnTo>
                  <a:lnTo>
                    <a:pt x="45985" y="22893"/>
                  </a:lnTo>
                  <a:close/>
                  <a:moveTo>
                    <a:pt x="46989" y="22893"/>
                  </a:moveTo>
                  <a:lnTo>
                    <a:pt x="46989" y="23094"/>
                  </a:lnTo>
                  <a:lnTo>
                    <a:pt x="46588" y="23094"/>
                  </a:lnTo>
                  <a:lnTo>
                    <a:pt x="46588" y="22893"/>
                  </a:lnTo>
                  <a:close/>
                  <a:moveTo>
                    <a:pt x="54821" y="22893"/>
                  </a:moveTo>
                  <a:lnTo>
                    <a:pt x="54419" y="23094"/>
                  </a:lnTo>
                  <a:lnTo>
                    <a:pt x="54419" y="22893"/>
                  </a:lnTo>
                  <a:close/>
                  <a:moveTo>
                    <a:pt x="261854" y="22893"/>
                  </a:moveTo>
                  <a:lnTo>
                    <a:pt x="262055" y="23094"/>
                  </a:lnTo>
                  <a:lnTo>
                    <a:pt x="261452" y="23094"/>
                  </a:lnTo>
                  <a:lnTo>
                    <a:pt x="261452" y="22893"/>
                  </a:lnTo>
                  <a:close/>
                  <a:moveTo>
                    <a:pt x="51809" y="23094"/>
                  </a:moveTo>
                  <a:lnTo>
                    <a:pt x="51407" y="23295"/>
                  </a:lnTo>
                  <a:lnTo>
                    <a:pt x="51407" y="23094"/>
                  </a:lnTo>
                  <a:close/>
                  <a:moveTo>
                    <a:pt x="35543" y="23094"/>
                  </a:moveTo>
                  <a:lnTo>
                    <a:pt x="36146" y="23295"/>
                  </a:lnTo>
                  <a:lnTo>
                    <a:pt x="36347" y="23295"/>
                  </a:lnTo>
                  <a:lnTo>
                    <a:pt x="35342" y="23696"/>
                  </a:lnTo>
                  <a:lnTo>
                    <a:pt x="34539" y="23696"/>
                  </a:lnTo>
                  <a:lnTo>
                    <a:pt x="34539" y="23495"/>
                  </a:lnTo>
                  <a:lnTo>
                    <a:pt x="34941" y="23295"/>
                  </a:lnTo>
                  <a:lnTo>
                    <a:pt x="35342" y="23495"/>
                  </a:lnTo>
                  <a:lnTo>
                    <a:pt x="35744" y="23495"/>
                  </a:lnTo>
                  <a:lnTo>
                    <a:pt x="35945" y="23295"/>
                  </a:lnTo>
                  <a:lnTo>
                    <a:pt x="35543" y="23094"/>
                  </a:lnTo>
                  <a:close/>
                  <a:moveTo>
                    <a:pt x="265067" y="23495"/>
                  </a:moveTo>
                  <a:lnTo>
                    <a:pt x="265067" y="23696"/>
                  </a:lnTo>
                  <a:lnTo>
                    <a:pt x="264866" y="23495"/>
                  </a:lnTo>
                  <a:close/>
                  <a:moveTo>
                    <a:pt x="50202" y="23696"/>
                  </a:moveTo>
                  <a:lnTo>
                    <a:pt x="50001" y="23897"/>
                  </a:lnTo>
                  <a:lnTo>
                    <a:pt x="49801" y="23696"/>
                  </a:lnTo>
                  <a:close/>
                  <a:moveTo>
                    <a:pt x="260047" y="23094"/>
                  </a:moveTo>
                  <a:lnTo>
                    <a:pt x="260448" y="23295"/>
                  </a:lnTo>
                  <a:lnTo>
                    <a:pt x="260649" y="23897"/>
                  </a:lnTo>
                  <a:lnTo>
                    <a:pt x="260649" y="24098"/>
                  </a:lnTo>
                  <a:lnTo>
                    <a:pt x="260448" y="23897"/>
                  </a:lnTo>
                  <a:lnTo>
                    <a:pt x="260047" y="23495"/>
                  </a:lnTo>
                  <a:lnTo>
                    <a:pt x="259846" y="23295"/>
                  </a:lnTo>
                  <a:lnTo>
                    <a:pt x="260047" y="23094"/>
                  </a:lnTo>
                  <a:close/>
                  <a:moveTo>
                    <a:pt x="263461" y="23696"/>
                  </a:moveTo>
                  <a:lnTo>
                    <a:pt x="263661" y="23897"/>
                  </a:lnTo>
                  <a:lnTo>
                    <a:pt x="263661" y="24098"/>
                  </a:lnTo>
                  <a:lnTo>
                    <a:pt x="263461" y="23897"/>
                  </a:lnTo>
                  <a:lnTo>
                    <a:pt x="263461" y="23696"/>
                  </a:lnTo>
                  <a:close/>
                  <a:moveTo>
                    <a:pt x="35142" y="23897"/>
                  </a:moveTo>
                  <a:lnTo>
                    <a:pt x="35342" y="24098"/>
                  </a:lnTo>
                  <a:lnTo>
                    <a:pt x="35142" y="24098"/>
                  </a:lnTo>
                  <a:lnTo>
                    <a:pt x="34740" y="24299"/>
                  </a:lnTo>
                  <a:lnTo>
                    <a:pt x="35142" y="23897"/>
                  </a:lnTo>
                  <a:close/>
                  <a:moveTo>
                    <a:pt x="36347" y="24098"/>
                  </a:moveTo>
                  <a:lnTo>
                    <a:pt x="36547" y="24299"/>
                  </a:lnTo>
                  <a:lnTo>
                    <a:pt x="35945" y="24299"/>
                  </a:lnTo>
                  <a:lnTo>
                    <a:pt x="36347" y="24098"/>
                  </a:lnTo>
                  <a:close/>
                  <a:moveTo>
                    <a:pt x="35744" y="24299"/>
                  </a:moveTo>
                  <a:lnTo>
                    <a:pt x="35744" y="24499"/>
                  </a:lnTo>
                  <a:lnTo>
                    <a:pt x="35543" y="24499"/>
                  </a:lnTo>
                  <a:lnTo>
                    <a:pt x="35543" y="24299"/>
                  </a:lnTo>
                  <a:close/>
                  <a:moveTo>
                    <a:pt x="260248" y="24299"/>
                  </a:moveTo>
                  <a:lnTo>
                    <a:pt x="260248" y="24499"/>
                  </a:lnTo>
                  <a:lnTo>
                    <a:pt x="260047" y="24499"/>
                  </a:lnTo>
                  <a:lnTo>
                    <a:pt x="259645" y="24299"/>
                  </a:lnTo>
                  <a:close/>
                  <a:moveTo>
                    <a:pt x="35142" y="24299"/>
                  </a:moveTo>
                  <a:lnTo>
                    <a:pt x="34941" y="24700"/>
                  </a:lnTo>
                  <a:lnTo>
                    <a:pt x="34941" y="24901"/>
                  </a:lnTo>
                  <a:lnTo>
                    <a:pt x="34740" y="24901"/>
                  </a:lnTo>
                  <a:lnTo>
                    <a:pt x="34740" y="24499"/>
                  </a:lnTo>
                  <a:lnTo>
                    <a:pt x="34941" y="24499"/>
                  </a:lnTo>
                  <a:lnTo>
                    <a:pt x="35142" y="24299"/>
                  </a:lnTo>
                  <a:close/>
                  <a:moveTo>
                    <a:pt x="263260" y="24700"/>
                  </a:moveTo>
                  <a:lnTo>
                    <a:pt x="262858" y="25102"/>
                  </a:lnTo>
                  <a:lnTo>
                    <a:pt x="262858" y="24700"/>
                  </a:lnTo>
                  <a:close/>
                  <a:moveTo>
                    <a:pt x="58034" y="25102"/>
                  </a:moveTo>
                  <a:lnTo>
                    <a:pt x="58034" y="25303"/>
                  </a:lnTo>
                  <a:lnTo>
                    <a:pt x="57833" y="25102"/>
                  </a:lnTo>
                  <a:close/>
                  <a:moveTo>
                    <a:pt x="260649" y="24700"/>
                  </a:moveTo>
                  <a:lnTo>
                    <a:pt x="260850" y="24901"/>
                  </a:lnTo>
                  <a:lnTo>
                    <a:pt x="260649" y="25303"/>
                  </a:lnTo>
                  <a:lnTo>
                    <a:pt x="260448" y="25303"/>
                  </a:lnTo>
                  <a:lnTo>
                    <a:pt x="260448" y="24901"/>
                  </a:lnTo>
                  <a:lnTo>
                    <a:pt x="260649" y="24700"/>
                  </a:lnTo>
                  <a:close/>
                  <a:moveTo>
                    <a:pt x="262457" y="24901"/>
                  </a:moveTo>
                  <a:lnTo>
                    <a:pt x="262657" y="25102"/>
                  </a:lnTo>
                  <a:lnTo>
                    <a:pt x="262657" y="25303"/>
                  </a:lnTo>
                  <a:lnTo>
                    <a:pt x="262457" y="25102"/>
                  </a:lnTo>
                  <a:lnTo>
                    <a:pt x="262457" y="24901"/>
                  </a:lnTo>
                  <a:close/>
                  <a:moveTo>
                    <a:pt x="35142" y="25102"/>
                  </a:moveTo>
                  <a:lnTo>
                    <a:pt x="35543" y="25503"/>
                  </a:lnTo>
                  <a:lnTo>
                    <a:pt x="35342" y="25503"/>
                  </a:lnTo>
                  <a:lnTo>
                    <a:pt x="34740" y="25303"/>
                  </a:lnTo>
                  <a:lnTo>
                    <a:pt x="35142" y="25102"/>
                  </a:lnTo>
                  <a:close/>
                  <a:moveTo>
                    <a:pt x="40563" y="25303"/>
                  </a:moveTo>
                  <a:lnTo>
                    <a:pt x="40363" y="25503"/>
                  </a:lnTo>
                  <a:lnTo>
                    <a:pt x="40162" y="25503"/>
                  </a:lnTo>
                  <a:lnTo>
                    <a:pt x="40363" y="25303"/>
                  </a:lnTo>
                  <a:close/>
                  <a:moveTo>
                    <a:pt x="40965" y="25102"/>
                  </a:moveTo>
                  <a:lnTo>
                    <a:pt x="41166" y="25303"/>
                  </a:lnTo>
                  <a:lnTo>
                    <a:pt x="40965" y="25503"/>
                  </a:lnTo>
                  <a:lnTo>
                    <a:pt x="40965" y="25102"/>
                  </a:lnTo>
                  <a:close/>
                  <a:moveTo>
                    <a:pt x="58837" y="25303"/>
                  </a:moveTo>
                  <a:lnTo>
                    <a:pt x="58837" y="25503"/>
                  </a:lnTo>
                  <a:lnTo>
                    <a:pt x="58636" y="25303"/>
                  </a:lnTo>
                  <a:close/>
                  <a:moveTo>
                    <a:pt x="263260" y="25303"/>
                  </a:moveTo>
                  <a:lnTo>
                    <a:pt x="263661" y="25503"/>
                  </a:lnTo>
                  <a:lnTo>
                    <a:pt x="263260" y="25503"/>
                  </a:lnTo>
                  <a:lnTo>
                    <a:pt x="263260" y="25303"/>
                  </a:lnTo>
                  <a:close/>
                  <a:moveTo>
                    <a:pt x="34138" y="25503"/>
                  </a:moveTo>
                  <a:lnTo>
                    <a:pt x="34138" y="25704"/>
                  </a:lnTo>
                  <a:lnTo>
                    <a:pt x="33937" y="25704"/>
                  </a:lnTo>
                  <a:lnTo>
                    <a:pt x="33736" y="25503"/>
                  </a:lnTo>
                  <a:close/>
                  <a:moveTo>
                    <a:pt x="264665" y="25102"/>
                  </a:moveTo>
                  <a:lnTo>
                    <a:pt x="265067" y="25503"/>
                  </a:lnTo>
                  <a:lnTo>
                    <a:pt x="264665" y="25704"/>
                  </a:lnTo>
                  <a:lnTo>
                    <a:pt x="264264" y="25303"/>
                  </a:lnTo>
                  <a:lnTo>
                    <a:pt x="264465" y="25102"/>
                  </a:lnTo>
                  <a:close/>
                  <a:moveTo>
                    <a:pt x="37551" y="21889"/>
                  </a:moveTo>
                  <a:lnTo>
                    <a:pt x="37953" y="22090"/>
                  </a:lnTo>
                  <a:lnTo>
                    <a:pt x="38355" y="22290"/>
                  </a:lnTo>
                  <a:lnTo>
                    <a:pt x="38355" y="22491"/>
                  </a:lnTo>
                  <a:lnTo>
                    <a:pt x="38355" y="22893"/>
                  </a:lnTo>
                  <a:lnTo>
                    <a:pt x="37752" y="23094"/>
                  </a:lnTo>
                  <a:lnTo>
                    <a:pt x="37752" y="23094"/>
                  </a:lnTo>
                  <a:lnTo>
                    <a:pt x="38555" y="22893"/>
                  </a:lnTo>
                  <a:lnTo>
                    <a:pt x="38355" y="23094"/>
                  </a:lnTo>
                  <a:lnTo>
                    <a:pt x="37953" y="23295"/>
                  </a:lnTo>
                  <a:lnTo>
                    <a:pt x="38154" y="23295"/>
                  </a:lnTo>
                  <a:lnTo>
                    <a:pt x="37953" y="23495"/>
                  </a:lnTo>
                  <a:lnTo>
                    <a:pt x="37953" y="23696"/>
                  </a:lnTo>
                  <a:lnTo>
                    <a:pt x="38355" y="23495"/>
                  </a:lnTo>
                  <a:lnTo>
                    <a:pt x="38355" y="23696"/>
                  </a:lnTo>
                  <a:lnTo>
                    <a:pt x="38154" y="23696"/>
                  </a:lnTo>
                  <a:lnTo>
                    <a:pt x="37752" y="23897"/>
                  </a:lnTo>
                  <a:lnTo>
                    <a:pt x="37953" y="24098"/>
                  </a:lnTo>
                  <a:lnTo>
                    <a:pt x="37953" y="24499"/>
                  </a:lnTo>
                  <a:lnTo>
                    <a:pt x="37551" y="25503"/>
                  </a:lnTo>
                  <a:lnTo>
                    <a:pt x="37150" y="25704"/>
                  </a:lnTo>
                  <a:lnTo>
                    <a:pt x="36547" y="25905"/>
                  </a:lnTo>
                  <a:lnTo>
                    <a:pt x="36347" y="25905"/>
                  </a:lnTo>
                  <a:lnTo>
                    <a:pt x="35945" y="25503"/>
                  </a:lnTo>
                  <a:lnTo>
                    <a:pt x="35744" y="25102"/>
                  </a:lnTo>
                  <a:lnTo>
                    <a:pt x="35945" y="24700"/>
                  </a:lnTo>
                  <a:lnTo>
                    <a:pt x="36146" y="24700"/>
                  </a:lnTo>
                  <a:lnTo>
                    <a:pt x="36547" y="24499"/>
                  </a:lnTo>
                  <a:lnTo>
                    <a:pt x="37150" y="24499"/>
                  </a:lnTo>
                  <a:lnTo>
                    <a:pt x="36949" y="24098"/>
                  </a:lnTo>
                  <a:lnTo>
                    <a:pt x="36547" y="23897"/>
                  </a:lnTo>
                  <a:lnTo>
                    <a:pt x="36547" y="23696"/>
                  </a:lnTo>
                  <a:lnTo>
                    <a:pt x="36748" y="23495"/>
                  </a:lnTo>
                  <a:lnTo>
                    <a:pt x="36949" y="23295"/>
                  </a:lnTo>
                  <a:lnTo>
                    <a:pt x="37551" y="23094"/>
                  </a:lnTo>
                  <a:lnTo>
                    <a:pt x="37551" y="22893"/>
                  </a:lnTo>
                  <a:lnTo>
                    <a:pt x="37351" y="22893"/>
                  </a:lnTo>
                  <a:lnTo>
                    <a:pt x="37150" y="22290"/>
                  </a:lnTo>
                  <a:lnTo>
                    <a:pt x="37351" y="21889"/>
                  </a:lnTo>
                  <a:close/>
                  <a:moveTo>
                    <a:pt x="41166" y="25704"/>
                  </a:moveTo>
                  <a:lnTo>
                    <a:pt x="41367" y="25905"/>
                  </a:lnTo>
                  <a:lnTo>
                    <a:pt x="40764" y="26106"/>
                  </a:lnTo>
                  <a:lnTo>
                    <a:pt x="40764" y="25905"/>
                  </a:lnTo>
                  <a:lnTo>
                    <a:pt x="40764" y="25704"/>
                  </a:lnTo>
                  <a:close/>
                  <a:moveTo>
                    <a:pt x="34138" y="25905"/>
                  </a:moveTo>
                  <a:lnTo>
                    <a:pt x="34338" y="26106"/>
                  </a:lnTo>
                  <a:lnTo>
                    <a:pt x="33937" y="26307"/>
                  </a:lnTo>
                  <a:lnTo>
                    <a:pt x="33736" y="26106"/>
                  </a:lnTo>
                  <a:lnTo>
                    <a:pt x="34138" y="25905"/>
                  </a:lnTo>
                  <a:close/>
                  <a:moveTo>
                    <a:pt x="263059" y="25905"/>
                  </a:moveTo>
                  <a:lnTo>
                    <a:pt x="263461" y="26106"/>
                  </a:lnTo>
                  <a:lnTo>
                    <a:pt x="263461" y="26307"/>
                  </a:lnTo>
                  <a:lnTo>
                    <a:pt x="263059" y="26307"/>
                  </a:lnTo>
                  <a:lnTo>
                    <a:pt x="263059" y="26106"/>
                  </a:lnTo>
                  <a:lnTo>
                    <a:pt x="263059" y="25905"/>
                  </a:lnTo>
                  <a:close/>
                  <a:moveTo>
                    <a:pt x="266874" y="26106"/>
                  </a:moveTo>
                  <a:lnTo>
                    <a:pt x="266874" y="26307"/>
                  </a:lnTo>
                  <a:lnTo>
                    <a:pt x="266673" y="26106"/>
                  </a:lnTo>
                  <a:close/>
                  <a:moveTo>
                    <a:pt x="35543" y="26307"/>
                  </a:moveTo>
                  <a:lnTo>
                    <a:pt x="35543" y="26507"/>
                  </a:lnTo>
                  <a:lnTo>
                    <a:pt x="35142" y="26307"/>
                  </a:lnTo>
                  <a:close/>
                  <a:moveTo>
                    <a:pt x="260248" y="26307"/>
                  </a:moveTo>
                  <a:lnTo>
                    <a:pt x="260395" y="26528"/>
                  </a:lnTo>
                  <a:lnTo>
                    <a:pt x="260448" y="26507"/>
                  </a:lnTo>
                  <a:lnTo>
                    <a:pt x="260248" y="26307"/>
                  </a:lnTo>
                  <a:close/>
                  <a:moveTo>
                    <a:pt x="36748" y="26507"/>
                  </a:moveTo>
                  <a:lnTo>
                    <a:pt x="36949" y="26708"/>
                  </a:lnTo>
                  <a:lnTo>
                    <a:pt x="36949" y="26909"/>
                  </a:lnTo>
                  <a:lnTo>
                    <a:pt x="36748" y="26708"/>
                  </a:lnTo>
                  <a:lnTo>
                    <a:pt x="36748" y="26507"/>
                  </a:lnTo>
                  <a:close/>
                  <a:moveTo>
                    <a:pt x="39158" y="26708"/>
                  </a:moveTo>
                  <a:lnTo>
                    <a:pt x="39359" y="26909"/>
                  </a:lnTo>
                  <a:lnTo>
                    <a:pt x="38957" y="26708"/>
                  </a:lnTo>
                  <a:close/>
                  <a:moveTo>
                    <a:pt x="30523" y="26708"/>
                  </a:moveTo>
                  <a:lnTo>
                    <a:pt x="30925" y="26909"/>
                  </a:lnTo>
                  <a:lnTo>
                    <a:pt x="30322" y="27110"/>
                  </a:lnTo>
                  <a:lnTo>
                    <a:pt x="30523" y="26708"/>
                  </a:lnTo>
                  <a:close/>
                  <a:moveTo>
                    <a:pt x="260649" y="25704"/>
                  </a:moveTo>
                  <a:lnTo>
                    <a:pt x="260850" y="25905"/>
                  </a:lnTo>
                  <a:lnTo>
                    <a:pt x="261051" y="26307"/>
                  </a:lnTo>
                  <a:lnTo>
                    <a:pt x="261051" y="27110"/>
                  </a:lnTo>
                  <a:lnTo>
                    <a:pt x="260649" y="26909"/>
                  </a:lnTo>
                  <a:lnTo>
                    <a:pt x="260395" y="26528"/>
                  </a:lnTo>
                  <a:lnTo>
                    <a:pt x="258842" y="27110"/>
                  </a:lnTo>
                  <a:lnTo>
                    <a:pt x="258440" y="27110"/>
                  </a:lnTo>
                  <a:lnTo>
                    <a:pt x="258039" y="26909"/>
                  </a:lnTo>
                  <a:lnTo>
                    <a:pt x="258240" y="26708"/>
                  </a:lnTo>
                  <a:lnTo>
                    <a:pt x="258641" y="26106"/>
                  </a:lnTo>
                  <a:lnTo>
                    <a:pt x="259444" y="25704"/>
                  </a:lnTo>
                  <a:close/>
                  <a:moveTo>
                    <a:pt x="28716" y="27110"/>
                  </a:moveTo>
                  <a:lnTo>
                    <a:pt x="28917" y="27311"/>
                  </a:lnTo>
                  <a:lnTo>
                    <a:pt x="28716" y="27311"/>
                  </a:lnTo>
                  <a:lnTo>
                    <a:pt x="28716" y="27110"/>
                  </a:lnTo>
                  <a:close/>
                  <a:moveTo>
                    <a:pt x="36146" y="27110"/>
                  </a:moveTo>
                  <a:lnTo>
                    <a:pt x="36146" y="27311"/>
                  </a:lnTo>
                  <a:lnTo>
                    <a:pt x="35945" y="27110"/>
                  </a:lnTo>
                  <a:close/>
                  <a:moveTo>
                    <a:pt x="265067" y="27712"/>
                  </a:moveTo>
                  <a:lnTo>
                    <a:pt x="265469" y="27913"/>
                  </a:lnTo>
                  <a:lnTo>
                    <a:pt x="265067" y="27913"/>
                  </a:lnTo>
                  <a:lnTo>
                    <a:pt x="264665" y="27712"/>
                  </a:lnTo>
                  <a:close/>
                  <a:moveTo>
                    <a:pt x="32732" y="27913"/>
                  </a:moveTo>
                  <a:lnTo>
                    <a:pt x="32732" y="27944"/>
                  </a:lnTo>
                  <a:lnTo>
                    <a:pt x="32732" y="27944"/>
                  </a:lnTo>
                  <a:lnTo>
                    <a:pt x="32933" y="27929"/>
                  </a:lnTo>
                  <a:lnTo>
                    <a:pt x="32933" y="27929"/>
                  </a:lnTo>
                  <a:lnTo>
                    <a:pt x="32933" y="27913"/>
                  </a:lnTo>
                  <a:close/>
                  <a:moveTo>
                    <a:pt x="264866" y="26307"/>
                  </a:moveTo>
                  <a:lnTo>
                    <a:pt x="264665" y="26708"/>
                  </a:lnTo>
                  <a:lnTo>
                    <a:pt x="265268" y="27311"/>
                  </a:lnTo>
                  <a:lnTo>
                    <a:pt x="265268" y="27511"/>
                  </a:lnTo>
                  <a:lnTo>
                    <a:pt x="264665" y="27511"/>
                  </a:lnTo>
                  <a:lnTo>
                    <a:pt x="264465" y="27712"/>
                  </a:lnTo>
                  <a:lnTo>
                    <a:pt x="264465" y="28114"/>
                  </a:lnTo>
                  <a:lnTo>
                    <a:pt x="264063" y="28114"/>
                  </a:lnTo>
                  <a:lnTo>
                    <a:pt x="263661" y="27913"/>
                  </a:lnTo>
                  <a:lnTo>
                    <a:pt x="263059" y="27511"/>
                  </a:lnTo>
                  <a:lnTo>
                    <a:pt x="262657" y="27311"/>
                  </a:lnTo>
                  <a:lnTo>
                    <a:pt x="262657" y="27511"/>
                  </a:lnTo>
                  <a:lnTo>
                    <a:pt x="262657" y="27712"/>
                  </a:lnTo>
                  <a:lnTo>
                    <a:pt x="261854" y="28315"/>
                  </a:lnTo>
                  <a:lnTo>
                    <a:pt x="261252" y="28315"/>
                  </a:lnTo>
                  <a:lnTo>
                    <a:pt x="261252" y="27913"/>
                  </a:lnTo>
                  <a:lnTo>
                    <a:pt x="261252" y="27311"/>
                  </a:lnTo>
                  <a:lnTo>
                    <a:pt x="261653" y="26909"/>
                  </a:lnTo>
                  <a:lnTo>
                    <a:pt x="262256" y="26507"/>
                  </a:lnTo>
                  <a:lnTo>
                    <a:pt x="263260" y="26507"/>
                  </a:lnTo>
                  <a:lnTo>
                    <a:pt x="263862" y="26909"/>
                  </a:lnTo>
                  <a:lnTo>
                    <a:pt x="263661" y="27110"/>
                  </a:lnTo>
                  <a:lnTo>
                    <a:pt x="263862" y="27110"/>
                  </a:lnTo>
                  <a:lnTo>
                    <a:pt x="264264" y="26708"/>
                  </a:lnTo>
                  <a:lnTo>
                    <a:pt x="264665" y="26307"/>
                  </a:lnTo>
                  <a:close/>
                  <a:moveTo>
                    <a:pt x="261051" y="28315"/>
                  </a:moveTo>
                  <a:lnTo>
                    <a:pt x="261051" y="28515"/>
                  </a:lnTo>
                  <a:lnTo>
                    <a:pt x="260850" y="28315"/>
                  </a:lnTo>
                  <a:close/>
                  <a:moveTo>
                    <a:pt x="33535" y="28114"/>
                  </a:moveTo>
                  <a:lnTo>
                    <a:pt x="34138" y="28716"/>
                  </a:lnTo>
                  <a:lnTo>
                    <a:pt x="32933" y="28716"/>
                  </a:lnTo>
                  <a:lnTo>
                    <a:pt x="32531" y="28515"/>
                  </a:lnTo>
                  <a:lnTo>
                    <a:pt x="32732" y="28315"/>
                  </a:lnTo>
                  <a:lnTo>
                    <a:pt x="33134" y="28315"/>
                  </a:lnTo>
                  <a:lnTo>
                    <a:pt x="33535" y="28114"/>
                  </a:lnTo>
                  <a:close/>
                  <a:moveTo>
                    <a:pt x="30925" y="28114"/>
                  </a:moveTo>
                  <a:lnTo>
                    <a:pt x="31326" y="28716"/>
                  </a:lnTo>
                  <a:lnTo>
                    <a:pt x="31125" y="28917"/>
                  </a:lnTo>
                  <a:lnTo>
                    <a:pt x="30925" y="29118"/>
                  </a:lnTo>
                  <a:lnTo>
                    <a:pt x="30724" y="28917"/>
                  </a:lnTo>
                  <a:lnTo>
                    <a:pt x="30724" y="28716"/>
                  </a:lnTo>
                  <a:lnTo>
                    <a:pt x="30925" y="28114"/>
                  </a:lnTo>
                  <a:close/>
                  <a:moveTo>
                    <a:pt x="30121" y="29118"/>
                  </a:moveTo>
                  <a:lnTo>
                    <a:pt x="29921" y="29319"/>
                  </a:lnTo>
                  <a:lnTo>
                    <a:pt x="29720" y="29118"/>
                  </a:lnTo>
                  <a:close/>
                  <a:moveTo>
                    <a:pt x="35945" y="29319"/>
                  </a:moveTo>
                  <a:lnTo>
                    <a:pt x="36146" y="29720"/>
                  </a:lnTo>
                  <a:lnTo>
                    <a:pt x="35945" y="29720"/>
                  </a:lnTo>
                  <a:lnTo>
                    <a:pt x="35744" y="29520"/>
                  </a:lnTo>
                  <a:lnTo>
                    <a:pt x="35945" y="29319"/>
                  </a:lnTo>
                  <a:close/>
                  <a:moveTo>
                    <a:pt x="33736" y="29520"/>
                  </a:moveTo>
                  <a:lnTo>
                    <a:pt x="33937" y="29921"/>
                  </a:lnTo>
                  <a:lnTo>
                    <a:pt x="33334" y="29921"/>
                  </a:lnTo>
                  <a:lnTo>
                    <a:pt x="33736" y="29520"/>
                  </a:lnTo>
                  <a:close/>
                  <a:moveTo>
                    <a:pt x="34740" y="29520"/>
                  </a:moveTo>
                  <a:lnTo>
                    <a:pt x="34740" y="29921"/>
                  </a:lnTo>
                  <a:lnTo>
                    <a:pt x="34338" y="30122"/>
                  </a:lnTo>
                  <a:lnTo>
                    <a:pt x="34138" y="29921"/>
                  </a:lnTo>
                  <a:lnTo>
                    <a:pt x="34338" y="29520"/>
                  </a:lnTo>
                  <a:close/>
                  <a:moveTo>
                    <a:pt x="29720" y="29921"/>
                  </a:moveTo>
                  <a:lnTo>
                    <a:pt x="29720" y="30323"/>
                  </a:lnTo>
                  <a:lnTo>
                    <a:pt x="29519" y="30122"/>
                  </a:lnTo>
                  <a:lnTo>
                    <a:pt x="29519" y="29921"/>
                  </a:lnTo>
                  <a:close/>
                  <a:moveTo>
                    <a:pt x="34138" y="30122"/>
                  </a:moveTo>
                  <a:lnTo>
                    <a:pt x="33736" y="30524"/>
                  </a:lnTo>
                  <a:lnTo>
                    <a:pt x="33736" y="30323"/>
                  </a:lnTo>
                  <a:lnTo>
                    <a:pt x="34138" y="30122"/>
                  </a:lnTo>
                  <a:close/>
                  <a:moveTo>
                    <a:pt x="29921" y="30323"/>
                  </a:moveTo>
                  <a:lnTo>
                    <a:pt x="30121" y="30524"/>
                  </a:lnTo>
                  <a:lnTo>
                    <a:pt x="29921" y="30524"/>
                  </a:lnTo>
                  <a:lnTo>
                    <a:pt x="29720" y="30724"/>
                  </a:lnTo>
                  <a:lnTo>
                    <a:pt x="29519" y="30724"/>
                  </a:lnTo>
                  <a:lnTo>
                    <a:pt x="29921" y="30323"/>
                  </a:lnTo>
                  <a:close/>
                  <a:moveTo>
                    <a:pt x="29720" y="30925"/>
                  </a:moveTo>
                  <a:lnTo>
                    <a:pt x="30121" y="31126"/>
                  </a:lnTo>
                  <a:lnTo>
                    <a:pt x="29720" y="31126"/>
                  </a:lnTo>
                  <a:lnTo>
                    <a:pt x="29720" y="30925"/>
                  </a:lnTo>
                  <a:close/>
                  <a:moveTo>
                    <a:pt x="263862" y="31126"/>
                  </a:moveTo>
                  <a:lnTo>
                    <a:pt x="264063" y="31327"/>
                  </a:lnTo>
                  <a:lnTo>
                    <a:pt x="263661" y="31126"/>
                  </a:lnTo>
                  <a:close/>
                  <a:moveTo>
                    <a:pt x="264866" y="31728"/>
                  </a:moveTo>
                  <a:lnTo>
                    <a:pt x="264866" y="31929"/>
                  </a:lnTo>
                  <a:lnTo>
                    <a:pt x="264665" y="31728"/>
                  </a:lnTo>
                  <a:close/>
                  <a:moveTo>
                    <a:pt x="34941" y="31929"/>
                  </a:moveTo>
                  <a:lnTo>
                    <a:pt x="34941" y="32130"/>
                  </a:lnTo>
                  <a:lnTo>
                    <a:pt x="34138" y="32130"/>
                  </a:lnTo>
                  <a:lnTo>
                    <a:pt x="34740" y="31929"/>
                  </a:lnTo>
                  <a:close/>
                  <a:moveTo>
                    <a:pt x="32933" y="32732"/>
                  </a:moveTo>
                  <a:lnTo>
                    <a:pt x="33134" y="32933"/>
                  </a:lnTo>
                  <a:lnTo>
                    <a:pt x="33134" y="33134"/>
                  </a:lnTo>
                  <a:lnTo>
                    <a:pt x="32531" y="32933"/>
                  </a:lnTo>
                  <a:lnTo>
                    <a:pt x="32732" y="32933"/>
                  </a:lnTo>
                  <a:lnTo>
                    <a:pt x="32933" y="32732"/>
                  </a:lnTo>
                  <a:close/>
                  <a:moveTo>
                    <a:pt x="34338" y="32933"/>
                  </a:moveTo>
                  <a:lnTo>
                    <a:pt x="34338" y="33134"/>
                  </a:lnTo>
                  <a:lnTo>
                    <a:pt x="34138" y="33134"/>
                  </a:lnTo>
                  <a:lnTo>
                    <a:pt x="34138" y="32933"/>
                  </a:lnTo>
                  <a:close/>
                  <a:moveTo>
                    <a:pt x="258842" y="32933"/>
                  </a:moveTo>
                  <a:lnTo>
                    <a:pt x="258842" y="33134"/>
                  </a:lnTo>
                  <a:lnTo>
                    <a:pt x="258641" y="32933"/>
                  </a:lnTo>
                  <a:close/>
                  <a:moveTo>
                    <a:pt x="32130" y="33335"/>
                  </a:moveTo>
                  <a:lnTo>
                    <a:pt x="32330" y="33536"/>
                  </a:lnTo>
                  <a:lnTo>
                    <a:pt x="32130" y="33736"/>
                  </a:lnTo>
                  <a:lnTo>
                    <a:pt x="31527" y="33937"/>
                  </a:lnTo>
                  <a:lnTo>
                    <a:pt x="31125" y="33536"/>
                  </a:lnTo>
                  <a:lnTo>
                    <a:pt x="32130" y="33335"/>
                  </a:lnTo>
                  <a:close/>
                  <a:moveTo>
                    <a:pt x="35543" y="33736"/>
                  </a:moveTo>
                  <a:lnTo>
                    <a:pt x="35744" y="33937"/>
                  </a:lnTo>
                  <a:lnTo>
                    <a:pt x="35744" y="34138"/>
                  </a:lnTo>
                  <a:lnTo>
                    <a:pt x="35543" y="33736"/>
                  </a:lnTo>
                  <a:close/>
                  <a:moveTo>
                    <a:pt x="30925" y="34138"/>
                  </a:moveTo>
                  <a:lnTo>
                    <a:pt x="30925" y="34339"/>
                  </a:lnTo>
                  <a:lnTo>
                    <a:pt x="30121" y="34339"/>
                  </a:lnTo>
                  <a:lnTo>
                    <a:pt x="30322" y="34138"/>
                  </a:lnTo>
                  <a:close/>
                  <a:moveTo>
                    <a:pt x="32531" y="33937"/>
                  </a:moveTo>
                  <a:lnTo>
                    <a:pt x="33134" y="34138"/>
                  </a:lnTo>
                  <a:lnTo>
                    <a:pt x="32933" y="34339"/>
                  </a:lnTo>
                  <a:lnTo>
                    <a:pt x="32531" y="34339"/>
                  </a:lnTo>
                  <a:lnTo>
                    <a:pt x="32531" y="33937"/>
                  </a:lnTo>
                  <a:close/>
                  <a:moveTo>
                    <a:pt x="263059" y="34138"/>
                  </a:moveTo>
                  <a:lnTo>
                    <a:pt x="263059" y="34339"/>
                  </a:lnTo>
                  <a:lnTo>
                    <a:pt x="262858" y="34540"/>
                  </a:lnTo>
                  <a:lnTo>
                    <a:pt x="262657" y="34339"/>
                  </a:lnTo>
                  <a:lnTo>
                    <a:pt x="263059" y="34138"/>
                  </a:lnTo>
                  <a:close/>
                  <a:moveTo>
                    <a:pt x="32130" y="34941"/>
                  </a:moveTo>
                  <a:lnTo>
                    <a:pt x="31929" y="35142"/>
                  </a:lnTo>
                  <a:lnTo>
                    <a:pt x="31728" y="34941"/>
                  </a:lnTo>
                  <a:close/>
                  <a:moveTo>
                    <a:pt x="31728" y="35343"/>
                  </a:moveTo>
                  <a:lnTo>
                    <a:pt x="31527" y="35544"/>
                  </a:lnTo>
                  <a:lnTo>
                    <a:pt x="31326" y="35343"/>
                  </a:lnTo>
                  <a:close/>
                  <a:moveTo>
                    <a:pt x="32130" y="35745"/>
                  </a:moveTo>
                  <a:lnTo>
                    <a:pt x="32130" y="35945"/>
                  </a:lnTo>
                  <a:lnTo>
                    <a:pt x="31728" y="36146"/>
                  </a:lnTo>
                  <a:lnTo>
                    <a:pt x="31728" y="35745"/>
                  </a:lnTo>
                  <a:close/>
                  <a:moveTo>
                    <a:pt x="30322" y="35945"/>
                  </a:moveTo>
                  <a:lnTo>
                    <a:pt x="29921" y="36347"/>
                  </a:lnTo>
                  <a:lnTo>
                    <a:pt x="29921" y="35945"/>
                  </a:lnTo>
                  <a:close/>
                  <a:moveTo>
                    <a:pt x="263059" y="36146"/>
                  </a:moveTo>
                  <a:lnTo>
                    <a:pt x="263260" y="36347"/>
                  </a:lnTo>
                  <a:lnTo>
                    <a:pt x="262858" y="36347"/>
                  </a:lnTo>
                  <a:lnTo>
                    <a:pt x="262858" y="36146"/>
                  </a:lnTo>
                  <a:close/>
                  <a:moveTo>
                    <a:pt x="32130" y="36146"/>
                  </a:moveTo>
                  <a:lnTo>
                    <a:pt x="31929" y="36548"/>
                  </a:lnTo>
                  <a:lnTo>
                    <a:pt x="31929" y="36146"/>
                  </a:lnTo>
                  <a:close/>
                  <a:moveTo>
                    <a:pt x="29720" y="35945"/>
                  </a:moveTo>
                  <a:lnTo>
                    <a:pt x="29519" y="36347"/>
                  </a:lnTo>
                  <a:lnTo>
                    <a:pt x="29720" y="36548"/>
                  </a:lnTo>
                  <a:lnTo>
                    <a:pt x="30523" y="36749"/>
                  </a:lnTo>
                  <a:lnTo>
                    <a:pt x="29921" y="36749"/>
                  </a:lnTo>
                  <a:lnTo>
                    <a:pt x="29318" y="36548"/>
                  </a:lnTo>
                  <a:lnTo>
                    <a:pt x="29117" y="36347"/>
                  </a:lnTo>
                  <a:lnTo>
                    <a:pt x="28917" y="36146"/>
                  </a:lnTo>
                  <a:lnTo>
                    <a:pt x="29117" y="36146"/>
                  </a:lnTo>
                  <a:lnTo>
                    <a:pt x="29720" y="35945"/>
                  </a:lnTo>
                  <a:close/>
                  <a:moveTo>
                    <a:pt x="32330" y="36949"/>
                  </a:moveTo>
                  <a:lnTo>
                    <a:pt x="32330" y="37150"/>
                  </a:lnTo>
                  <a:lnTo>
                    <a:pt x="31929" y="37150"/>
                  </a:lnTo>
                  <a:lnTo>
                    <a:pt x="32330" y="36949"/>
                  </a:lnTo>
                  <a:close/>
                  <a:moveTo>
                    <a:pt x="30121" y="37150"/>
                  </a:moveTo>
                  <a:lnTo>
                    <a:pt x="30121" y="37351"/>
                  </a:lnTo>
                  <a:lnTo>
                    <a:pt x="29921" y="37351"/>
                  </a:lnTo>
                  <a:lnTo>
                    <a:pt x="29921" y="37150"/>
                  </a:lnTo>
                  <a:close/>
                  <a:moveTo>
                    <a:pt x="263661" y="37150"/>
                  </a:moveTo>
                  <a:lnTo>
                    <a:pt x="263260" y="37351"/>
                  </a:lnTo>
                  <a:lnTo>
                    <a:pt x="263059" y="37150"/>
                  </a:lnTo>
                  <a:close/>
                  <a:moveTo>
                    <a:pt x="28314" y="37150"/>
                  </a:moveTo>
                  <a:lnTo>
                    <a:pt x="28113" y="37552"/>
                  </a:lnTo>
                  <a:lnTo>
                    <a:pt x="27913" y="37351"/>
                  </a:lnTo>
                  <a:lnTo>
                    <a:pt x="27913" y="37150"/>
                  </a:lnTo>
                  <a:close/>
                  <a:moveTo>
                    <a:pt x="28515" y="37351"/>
                  </a:moveTo>
                  <a:lnTo>
                    <a:pt x="28917" y="37552"/>
                  </a:lnTo>
                  <a:lnTo>
                    <a:pt x="28515" y="37552"/>
                  </a:lnTo>
                  <a:lnTo>
                    <a:pt x="28515" y="37351"/>
                  </a:lnTo>
                  <a:close/>
                  <a:moveTo>
                    <a:pt x="29720" y="37351"/>
                  </a:moveTo>
                  <a:lnTo>
                    <a:pt x="29519" y="37552"/>
                  </a:lnTo>
                  <a:lnTo>
                    <a:pt x="29318" y="37552"/>
                  </a:lnTo>
                  <a:lnTo>
                    <a:pt x="29318" y="37351"/>
                  </a:lnTo>
                  <a:close/>
                  <a:moveTo>
                    <a:pt x="31326" y="37150"/>
                  </a:moveTo>
                  <a:lnTo>
                    <a:pt x="31125" y="37351"/>
                  </a:lnTo>
                  <a:lnTo>
                    <a:pt x="30925" y="37552"/>
                  </a:lnTo>
                  <a:lnTo>
                    <a:pt x="30925" y="37351"/>
                  </a:lnTo>
                  <a:lnTo>
                    <a:pt x="31326" y="37150"/>
                  </a:lnTo>
                  <a:close/>
                  <a:moveTo>
                    <a:pt x="27511" y="37552"/>
                  </a:moveTo>
                  <a:lnTo>
                    <a:pt x="27511" y="37753"/>
                  </a:lnTo>
                  <a:lnTo>
                    <a:pt x="27310" y="37753"/>
                  </a:lnTo>
                  <a:lnTo>
                    <a:pt x="27511" y="37552"/>
                  </a:lnTo>
                  <a:close/>
                  <a:moveTo>
                    <a:pt x="31125" y="37753"/>
                  </a:moveTo>
                  <a:lnTo>
                    <a:pt x="31125" y="37953"/>
                  </a:lnTo>
                  <a:lnTo>
                    <a:pt x="30925" y="37753"/>
                  </a:lnTo>
                  <a:close/>
                  <a:moveTo>
                    <a:pt x="27511" y="37953"/>
                  </a:moveTo>
                  <a:lnTo>
                    <a:pt x="27712" y="38154"/>
                  </a:lnTo>
                  <a:lnTo>
                    <a:pt x="27511" y="38154"/>
                  </a:lnTo>
                  <a:lnTo>
                    <a:pt x="27511" y="37953"/>
                  </a:lnTo>
                  <a:close/>
                  <a:moveTo>
                    <a:pt x="26507" y="38154"/>
                  </a:moveTo>
                  <a:lnTo>
                    <a:pt x="26708" y="38355"/>
                  </a:lnTo>
                  <a:lnTo>
                    <a:pt x="26507" y="38556"/>
                  </a:lnTo>
                  <a:lnTo>
                    <a:pt x="26306" y="38154"/>
                  </a:lnTo>
                  <a:close/>
                  <a:moveTo>
                    <a:pt x="259846" y="27311"/>
                  </a:moveTo>
                  <a:lnTo>
                    <a:pt x="260047" y="27511"/>
                  </a:lnTo>
                  <a:lnTo>
                    <a:pt x="260448" y="28114"/>
                  </a:lnTo>
                  <a:lnTo>
                    <a:pt x="260850" y="28716"/>
                  </a:lnTo>
                  <a:lnTo>
                    <a:pt x="261653" y="29118"/>
                  </a:lnTo>
                  <a:lnTo>
                    <a:pt x="261854" y="28515"/>
                  </a:lnTo>
                  <a:lnTo>
                    <a:pt x="262055" y="29118"/>
                  </a:lnTo>
                  <a:lnTo>
                    <a:pt x="262055" y="29520"/>
                  </a:lnTo>
                  <a:lnTo>
                    <a:pt x="262256" y="29720"/>
                  </a:lnTo>
                  <a:lnTo>
                    <a:pt x="262457" y="29319"/>
                  </a:lnTo>
                  <a:lnTo>
                    <a:pt x="263059" y="28917"/>
                  </a:lnTo>
                  <a:lnTo>
                    <a:pt x="262858" y="28917"/>
                  </a:lnTo>
                  <a:lnTo>
                    <a:pt x="262858" y="28716"/>
                  </a:lnTo>
                  <a:lnTo>
                    <a:pt x="263059" y="28917"/>
                  </a:lnTo>
                  <a:lnTo>
                    <a:pt x="263661" y="28515"/>
                  </a:lnTo>
                  <a:lnTo>
                    <a:pt x="263862" y="28515"/>
                  </a:lnTo>
                  <a:lnTo>
                    <a:pt x="264063" y="28716"/>
                  </a:lnTo>
                  <a:lnTo>
                    <a:pt x="264063" y="28917"/>
                  </a:lnTo>
                  <a:lnTo>
                    <a:pt x="263862" y="29118"/>
                  </a:lnTo>
                  <a:lnTo>
                    <a:pt x="263661" y="29319"/>
                  </a:lnTo>
                  <a:lnTo>
                    <a:pt x="263059" y="29520"/>
                  </a:lnTo>
                  <a:lnTo>
                    <a:pt x="263260" y="29720"/>
                  </a:lnTo>
                  <a:lnTo>
                    <a:pt x="263059" y="29921"/>
                  </a:lnTo>
                  <a:lnTo>
                    <a:pt x="262055" y="30122"/>
                  </a:lnTo>
                  <a:lnTo>
                    <a:pt x="261252" y="30323"/>
                  </a:lnTo>
                  <a:lnTo>
                    <a:pt x="261452" y="30524"/>
                  </a:lnTo>
                  <a:lnTo>
                    <a:pt x="262055" y="30524"/>
                  </a:lnTo>
                  <a:lnTo>
                    <a:pt x="261653" y="30724"/>
                  </a:lnTo>
                  <a:lnTo>
                    <a:pt x="261854" y="30724"/>
                  </a:lnTo>
                  <a:lnTo>
                    <a:pt x="263059" y="30323"/>
                  </a:lnTo>
                  <a:lnTo>
                    <a:pt x="263260" y="30524"/>
                  </a:lnTo>
                  <a:lnTo>
                    <a:pt x="263260" y="30925"/>
                  </a:lnTo>
                  <a:lnTo>
                    <a:pt x="262858" y="31327"/>
                  </a:lnTo>
                  <a:lnTo>
                    <a:pt x="262657" y="31528"/>
                  </a:lnTo>
                  <a:lnTo>
                    <a:pt x="262457" y="31528"/>
                  </a:lnTo>
                  <a:lnTo>
                    <a:pt x="263260" y="31929"/>
                  </a:lnTo>
                  <a:lnTo>
                    <a:pt x="263260" y="32130"/>
                  </a:lnTo>
                  <a:lnTo>
                    <a:pt x="263260" y="32331"/>
                  </a:lnTo>
                  <a:lnTo>
                    <a:pt x="262858" y="32130"/>
                  </a:lnTo>
                  <a:lnTo>
                    <a:pt x="262055" y="32732"/>
                  </a:lnTo>
                  <a:lnTo>
                    <a:pt x="262858" y="32732"/>
                  </a:lnTo>
                  <a:lnTo>
                    <a:pt x="262457" y="33134"/>
                  </a:lnTo>
                  <a:lnTo>
                    <a:pt x="263059" y="33134"/>
                  </a:lnTo>
                  <a:lnTo>
                    <a:pt x="263260" y="33335"/>
                  </a:lnTo>
                  <a:lnTo>
                    <a:pt x="263260" y="33736"/>
                  </a:lnTo>
                  <a:lnTo>
                    <a:pt x="262657" y="33536"/>
                  </a:lnTo>
                  <a:lnTo>
                    <a:pt x="262256" y="33536"/>
                  </a:lnTo>
                  <a:lnTo>
                    <a:pt x="262055" y="33937"/>
                  </a:lnTo>
                  <a:lnTo>
                    <a:pt x="262055" y="34339"/>
                  </a:lnTo>
                  <a:lnTo>
                    <a:pt x="262256" y="35343"/>
                  </a:lnTo>
                  <a:lnTo>
                    <a:pt x="262256" y="35945"/>
                  </a:lnTo>
                  <a:lnTo>
                    <a:pt x="262256" y="36347"/>
                  </a:lnTo>
                  <a:lnTo>
                    <a:pt x="261854" y="38154"/>
                  </a:lnTo>
                  <a:lnTo>
                    <a:pt x="261653" y="38556"/>
                  </a:lnTo>
                  <a:lnTo>
                    <a:pt x="261252" y="38556"/>
                  </a:lnTo>
                  <a:lnTo>
                    <a:pt x="261051" y="38355"/>
                  </a:lnTo>
                  <a:lnTo>
                    <a:pt x="260850" y="37953"/>
                  </a:lnTo>
                  <a:lnTo>
                    <a:pt x="260448" y="36548"/>
                  </a:lnTo>
                  <a:lnTo>
                    <a:pt x="259444" y="33134"/>
                  </a:lnTo>
                  <a:lnTo>
                    <a:pt x="258842" y="32130"/>
                  </a:lnTo>
                  <a:lnTo>
                    <a:pt x="258641" y="31929"/>
                  </a:lnTo>
                  <a:lnTo>
                    <a:pt x="258240" y="31929"/>
                  </a:lnTo>
                  <a:lnTo>
                    <a:pt x="258440" y="31728"/>
                  </a:lnTo>
                  <a:lnTo>
                    <a:pt x="258240" y="31728"/>
                  </a:lnTo>
                  <a:lnTo>
                    <a:pt x="258039" y="31528"/>
                  </a:lnTo>
                  <a:lnTo>
                    <a:pt x="258039" y="31126"/>
                  </a:lnTo>
                  <a:lnTo>
                    <a:pt x="257838" y="30925"/>
                  </a:lnTo>
                  <a:lnTo>
                    <a:pt x="258240" y="30724"/>
                  </a:lnTo>
                  <a:lnTo>
                    <a:pt x="258440" y="30724"/>
                  </a:lnTo>
                  <a:lnTo>
                    <a:pt x="258440" y="31126"/>
                  </a:lnTo>
                  <a:lnTo>
                    <a:pt x="258039" y="31126"/>
                  </a:lnTo>
                  <a:lnTo>
                    <a:pt x="258641" y="31528"/>
                  </a:lnTo>
                  <a:lnTo>
                    <a:pt x="258842" y="31327"/>
                  </a:lnTo>
                  <a:lnTo>
                    <a:pt x="258842" y="30925"/>
                  </a:lnTo>
                  <a:lnTo>
                    <a:pt x="258440" y="30323"/>
                  </a:lnTo>
                  <a:lnTo>
                    <a:pt x="258240" y="29921"/>
                  </a:lnTo>
                  <a:lnTo>
                    <a:pt x="258039" y="29520"/>
                  </a:lnTo>
                  <a:lnTo>
                    <a:pt x="258240" y="29319"/>
                  </a:lnTo>
                  <a:lnTo>
                    <a:pt x="258440" y="29319"/>
                  </a:lnTo>
                  <a:lnTo>
                    <a:pt x="259244" y="29520"/>
                  </a:lnTo>
                  <a:lnTo>
                    <a:pt x="258240" y="29118"/>
                  </a:lnTo>
                  <a:lnTo>
                    <a:pt x="258039" y="28716"/>
                  </a:lnTo>
                  <a:lnTo>
                    <a:pt x="258039" y="28515"/>
                  </a:lnTo>
                  <a:lnTo>
                    <a:pt x="258240" y="28515"/>
                  </a:lnTo>
                  <a:lnTo>
                    <a:pt x="259043" y="29118"/>
                  </a:lnTo>
                  <a:lnTo>
                    <a:pt x="259444" y="28917"/>
                  </a:lnTo>
                  <a:lnTo>
                    <a:pt x="259444" y="28716"/>
                  </a:lnTo>
                  <a:lnTo>
                    <a:pt x="259444" y="28515"/>
                  </a:lnTo>
                  <a:lnTo>
                    <a:pt x="259244" y="28315"/>
                  </a:lnTo>
                  <a:lnTo>
                    <a:pt x="258641" y="28114"/>
                  </a:lnTo>
                  <a:lnTo>
                    <a:pt x="258039" y="28315"/>
                  </a:lnTo>
                  <a:lnTo>
                    <a:pt x="259645" y="27311"/>
                  </a:lnTo>
                  <a:close/>
                  <a:moveTo>
                    <a:pt x="27712" y="38757"/>
                  </a:moveTo>
                  <a:lnTo>
                    <a:pt x="27913" y="38957"/>
                  </a:lnTo>
                  <a:lnTo>
                    <a:pt x="27913" y="39158"/>
                  </a:lnTo>
                  <a:lnTo>
                    <a:pt x="27712" y="39158"/>
                  </a:lnTo>
                  <a:lnTo>
                    <a:pt x="27712" y="38957"/>
                  </a:lnTo>
                  <a:lnTo>
                    <a:pt x="27712" y="38757"/>
                  </a:lnTo>
                  <a:close/>
                  <a:moveTo>
                    <a:pt x="261252" y="38957"/>
                  </a:moveTo>
                  <a:lnTo>
                    <a:pt x="261252" y="39158"/>
                  </a:lnTo>
                  <a:lnTo>
                    <a:pt x="261051" y="39158"/>
                  </a:lnTo>
                  <a:lnTo>
                    <a:pt x="261252" y="38957"/>
                  </a:lnTo>
                  <a:close/>
                  <a:moveTo>
                    <a:pt x="262457" y="38957"/>
                  </a:moveTo>
                  <a:lnTo>
                    <a:pt x="262256" y="39158"/>
                  </a:lnTo>
                  <a:lnTo>
                    <a:pt x="262256" y="38957"/>
                  </a:lnTo>
                  <a:close/>
                  <a:moveTo>
                    <a:pt x="262657" y="39359"/>
                  </a:moveTo>
                  <a:lnTo>
                    <a:pt x="262858" y="39560"/>
                  </a:lnTo>
                  <a:lnTo>
                    <a:pt x="262457" y="39560"/>
                  </a:lnTo>
                  <a:lnTo>
                    <a:pt x="262657" y="39359"/>
                  </a:lnTo>
                  <a:close/>
                  <a:moveTo>
                    <a:pt x="27511" y="39158"/>
                  </a:moveTo>
                  <a:lnTo>
                    <a:pt x="27712" y="39359"/>
                  </a:lnTo>
                  <a:lnTo>
                    <a:pt x="27913" y="39761"/>
                  </a:lnTo>
                  <a:lnTo>
                    <a:pt x="27712" y="39761"/>
                  </a:lnTo>
                  <a:lnTo>
                    <a:pt x="27712" y="40162"/>
                  </a:lnTo>
                  <a:lnTo>
                    <a:pt x="27511" y="40162"/>
                  </a:lnTo>
                  <a:lnTo>
                    <a:pt x="27310" y="39961"/>
                  </a:lnTo>
                  <a:lnTo>
                    <a:pt x="27712" y="39761"/>
                  </a:lnTo>
                  <a:lnTo>
                    <a:pt x="27109" y="39761"/>
                  </a:lnTo>
                  <a:lnTo>
                    <a:pt x="27511" y="39158"/>
                  </a:lnTo>
                  <a:close/>
                  <a:moveTo>
                    <a:pt x="262256" y="39359"/>
                  </a:moveTo>
                  <a:lnTo>
                    <a:pt x="262256" y="39560"/>
                  </a:lnTo>
                  <a:lnTo>
                    <a:pt x="262055" y="39761"/>
                  </a:lnTo>
                  <a:lnTo>
                    <a:pt x="262055" y="39961"/>
                  </a:lnTo>
                  <a:lnTo>
                    <a:pt x="262256" y="40162"/>
                  </a:lnTo>
                  <a:lnTo>
                    <a:pt x="261854" y="40162"/>
                  </a:lnTo>
                  <a:lnTo>
                    <a:pt x="261854" y="39761"/>
                  </a:lnTo>
                  <a:lnTo>
                    <a:pt x="262055" y="39761"/>
                  </a:lnTo>
                  <a:lnTo>
                    <a:pt x="261854" y="39560"/>
                  </a:lnTo>
                  <a:lnTo>
                    <a:pt x="261854" y="39359"/>
                  </a:lnTo>
                  <a:close/>
                  <a:moveTo>
                    <a:pt x="263260" y="40162"/>
                  </a:moveTo>
                  <a:lnTo>
                    <a:pt x="263260" y="40363"/>
                  </a:lnTo>
                  <a:lnTo>
                    <a:pt x="263059" y="40363"/>
                  </a:lnTo>
                  <a:lnTo>
                    <a:pt x="263059" y="40162"/>
                  </a:lnTo>
                  <a:close/>
                  <a:moveTo>
                    <a:pt x="25101" y="39560"/>
                  </a:moveTo>
                  <a:lnTo>
                    <a:pt x="25302" y="39961"/>
                  </a:lnTo>
                  <a:lnTo>
                    <a:pt x="25302" y="40363"/>
                  </a:lnTo>
                  <a:lnTo>
                    <a:pt x="24900" y="40564"/>
                  </a:lnTo>
                  <a:lnTo>
                    <a:pt x="24900" y="40564"/>
                  </a:lnTo>
                  <a:lnTo>
                    <a:pt x="25101" y="39761"/>
                  </a:lnTo>
                  <a:lnTo>
                    <a:pt x="25101" y="39560"/>
                  </a:lnTo>
                  <a:close/>
                  <a:moveTo>
                    <a:pt x="25302" y="40564"/>
                  </a:moveTo>
                  <a:lnTo>
                    <a:pt x="25101" y="40765"/>
                  </a:lnTo>
                  <a:lnTo>
                    <a:pt x="25101" y="40564"/>
                  </a:lnTo>
                  <a:close/>
                  <a:moveTo>
                    <a:pt x="263862" y="40564"/>
                  </a:moveTo>
                  <a:lnTo>
                    <a:pt x="264063" y="40765"/>
                  </a:lnTo>
                  <a:lnTo>
                    <a:pt x="263661" y="40765"/>
                  </a:lnTo>
                  <a:lnTo>
                    <a:pt x="263862" y="40564"/>
                  </a:lnTo>
                  <a:close/>
                  <a:moveTo>
                    <a:pt x="31728" y="40765"/>
                  </a:moveTo>
                  <a:lnTo>
                    <a:pt x="31728" y="41166"/>
                  </a:lnTo>
                  <a:lnTo>
                    <a:pt x="31527" y="41166"/>
                  </a:lnTo>
                  <a:lnTo>
                    <a:pt x="31728" y="40765"/>
                  </a:lnTo>
                  <a:close/>
                  <a:moveTo>
                    <a:pt x="31125" y="40966"/>
                  </a:moveTo>
                  <a:lnTo>
                    <a:pt x="31125" y="41166"/>
                  </a:lnTo>
                  <a:lnTo>
                    <a:pt x="30925" y="41166"/>
                  </a:lnTo>
                  <a:lnTo>
                    <a:pt x="30523" y="41367"/>
                  </a:lnTo>
                  <a:lnTo>
                    <a:pt x="30724" y="40966"/>
                  </a:lnTo>
                  <a:close/>
                  <a:moveTo>
                    <a:pt x="260850" y="40966"/>
                  </a:moveTo>
                  <a:lnTo>
                    <a:pt x="261252" y="41166"/>
                  </a:lnTo>
                  <a:lnTo>
                    <a:pt x="261452" y="41166"/>
                  </a:lnTo>
                  <a:lnTo>
                    <a:pt x="261252" y="41367"/>
                  </a:lnTo>
                  <a:lnTo>
                    <a:pt x="260850" y="41367"/>
                  </a:lnTo>
                  <a:lnTo>
                    <a:pt x="260850" y="40966"/>
                  </a:lnTo>
                  <a:close/>
                  <a:moveTo>
                    <a:pt x="266673" y="41367"/>
                  </a:moveTo>
                  <a:lnTo>
                    <a:pt x="266714" y="41407"/>
                  </a:lnTo>
                  <a:lnTo>
                    <a:pt x="266740" y="41367"/>
                  </a:lnTo>
                  <a:close/>
                  <a:moveTo>
                    <a:pt x="21487" y="40765"/>
                  </a:moveTo>
                  <a:lnTo>
                    <a:pt x="21688" y="40966"/>
                  </a:lnTo>
                  <a:lnTo>
                    <a:pt x="21888" y="41568"/>
                  </a:lnTo>
                  <a:lnTo>
                    <a:pt x="21688" y="41568"/>
                  </a:lnTo>
                  <a:lnTo>
                    <a:pt x="21487" y="41367"/>
                  </a:lnTo>
                  <a:lnTo>
                    <a:pt x="21286" y="40765"/>
                  </a:lnTo>
                  <a:close/>
                  <a:moveTo>
                    <a:pt x="27109" y="40162"/>
                  </a:moveTo>
                  <a:lnTo>
                    <a:pt x="27712" y="40363"/>
                  </a:lnTo>
                  <a:lnTo>
                    <a:pt x="27712" y="40765"/>
                  </a:lnTo>
                  <a:lnTo>
                    <a:pt x="27511" y="40966"/>
                  </a:lnTo>
                  <a:lnTo>
                    <a:pt x="27109" y="40765"/>
                  </a:lnTo>
                  <a:lnTo>
                    <a:pt x="26909" y="40564"/>
                  </a:lnTo>
                  <a:lnTo>
                    <a:pt x="26708" y="40564"/>
                  </a:lnTo>
                  <a:lnTo>
                    <a:pt x="26909" y="41568"/>
                  </a:lnTo>
                  <a:lnTo>
                    <a:pt x="26708" y="41568"/>
                  </a:lnTo>
                  <a:lnTo>
                    <a:pt x="26507" y="41367"/>
                  </a:lnTo>
                  <a:lnTo>
                    <a:pt x="26507" y="40765"/>
                  </a:lnTo>
                  <a:lnTo>
                    <a:pt x="26507" y="40564"/>
                  </a:lnTo>
                  <a:lnTo>
                    <a:pt x="26708" y="40363"/>
                  </a:lnTo>
                  <a:lnTo>
                    <a:pt x="27109" y="40162"/>
                  </a:lnTo>
                  <a:close/>
                  <a:moveTo>
                    <a:pt x="20081" y="41166"/>
                  </a:moveTo>
                  <a:lnTo>
                    <a:pt x="20683" y="41367"/>
                  </a:lnTo>
                  <a:lnTo>
                    <a:pt x="20483" y="41769"/>
                  </a:lnTo>
                  <a:lnTo>
                    <a:pt x="19880" y="41568"/>
                  </a:lnTo>
                  <a:lnTo>
                    <a:pt x="20081" y="41367"/>
                  </a:lnTo>
                  <a:lnTo>
                    <a:pt x="20081" y="41166"/>
                  </a:lnTo>
                  <a:close/>
                  <a:moveTo>
                    <a:pt x="23495" y="41166"/>
                  </a:moveTo>
                  <a:lnTo>
                    <a:pt x="23896" y="41568"/>
                  </a:lnTo>
                  <a:lnTo>
                    <a:pt x="23896" y="41769"/>
                  </a:lnTo>
                  <a:lnTo>
                    <a:pt x="23696" y="41769"/>
                  </a:lnTo>
                  <a:lnTo>
                    <a:pt x="22892" y="41367"/>
                  </a:lnTo>
                  <a:lnTo>
                    <a:pt x="23093" y="41166"/>
                  </a:lnTo>
                  <a:close/>
                  <a:moveTo>
                    <a:pt x="22491" y="41568"/>
                  </a:moveTo>
                  <a:lnTo>
                    <a:pt x="22892" y="41769"/>
                  </a:lnTo>
                  <a:lnTo>
                    <a:pt x="22892" y="41970"/>
                  </a:lnTo>
                  <a:lnTo>
                    <a:pt x="22089" y="42170"/>
                  </a:lnTo>
                  <a:lnTo>
                    <a:pt x="22089" y="42170"/>
                  </a:lnTo>
                  <a:lnTo>
                    <a:pt x="22290" y="41769"/>
                  </a:lnTo>
                  <a:lnTo>
                    <a:pt x="22491" y="41568"/>
                  </a:lnTo>
                  <a:close/>
                  <a:moveTo>
                    <a:pt x="19077" y="40966"/>
                  </a:moveTo>
                  <a:lnTo>
                    <a:pt x="19278" y="41166"/>
                  </a:lnTo>
                  <a:lnTo>
                    <a:pt x="19278" y="41769"/>
                  </a:lnTo>
                  <a:lnTo>
                    <a:pt x="19278" y="42371"/>
                  </a:lnTo>
                  <a:lnTo>
                    <a:pt x="18073" y="42371"/>
                  </a:lnTo>
                  <a:lnTo>
                    <a:pt x="17872" y="41970"/>
                  </a:lnTo>
                  <a:lnTo>
                    <a:pt x="17872" y="41769"/>
                  </a:lnTo>
                  <a:lnTo>
                    <a:pt x="18274" y="41769"/>
                  </a:lnTo>
                  <a:lnTo>
                    <a:pt x="18876" y="40966"/>
                  </a:lnTo>
                  <a:close/>
                  <a:moveTo>
                    <a:pt x="264465" y="41769"/>
                  </a:moveTo>
                  <a:lnTo>
                    <a:pt x="264665" y="41970"/>
                  </a:lnTo>
                  <a:lnTo>
                    <a:pt x="264866" y="42170"/>
                  </a:lnTo>
                  <a:lnTo>
                    <a:pt x="264866" y="42371"/>
                  </a:lnTo>
                  <a:lnTo>
                    <a:pt x="264665" y="42371"/>
                  </a:lnTo>
                  <a:lnTo>
                    <a:pt x="264465" y="42170"/>
                  </a:lnTo>
                  <a:lnTo>
                    <a:pt x="264465" y="41769"/>
                  </a:lnTo>
                  <a:close/>
                  <a:moveTo>
                    <a:pt x="266673" y="42170"/>
                  </a:moveTo>
                  <a:lnTo>
                    <a:pt x="266673" y="42371"/>
                  </a:lnTo>
                  <a:lnTo>
                    <a:pt x="266272" y="42371"/>
                  </a:lnTo>
                  <a:lnTo>
                    <a:pt x="266673" y="42170"/>
                  </a:lnTo>
                  <a:close/>
                  <a:moveTo>
                    <a:pt x="267075" y="41568"/>
                  </a:moveTo>
                  <a:lnTo>
                    <a:pt x="267276" y="41970"/>
                  </a:lnTo>
                  <a:lnTo>
                    <a:pt x="267276" y="42170"/>
                  </a:lnTo>
                  <a:lnTo>
                    <a:pt x="267075" y="42371"/>
                  </a:lnTo>
                  <a:lnTo>
                    <a:pt x="267075" y="41970"/>
                  </a:lnTo>
                  <a:lnTo>
                    <a:pt x="267075" y="41769"/>
                  </a:lnTo>
                  <a:lnTo>
                    <a:pt x="267075" y="41568"/>
                  </a:lnTo>
                  <a:close/>
                  <a:moveTo>
                    <a:pt x="264063" y="42170"/>
                  </a:moveTo>
                  <a:lnTo>
                    <a:pt x="264465" y="42572"/>
                  </a:lnTo>
                  <a:lnTo>
                    <a:pt x="264465" y="42572"/>
                  </a:lnTo>
                  <a:lnTo>
                    <a:pt x="263661" y="42371"/>
                  </a:lnTo>
                  <a:lnTo>
                    <a:pt x="264063" y="42170"/>
                  </a:lnTo>
                  <a:close/>
                  <a:moveTo>
                    <a:pt x="13053" y="41568"/>
                  </a:moveTo>
                  <a:lnTo>
                    <a:pt x="13254" y="41970"/>
                  </a:lnTo>
                  <a:lnTo>
                    <a:pt x="13454" y="42572"/>
                  </a:lnTo>
                  <a:lnTo>
                    <a:pt x="13053" y="42773"/>
                  </a:lnTo>
                  <a:lnTo>
                    <a:pt x="12852" y="42371"/>
                  </a:lnTo>
                  <a:lnTo>
                    <a:pt x="12852" y="41769"/>
                  </a:lnTo>
                  <a:lnTo>
                    <a:pt x="13053" y="41568"/>
                  </a:lnTo>
                  <a:close/>
                  <a:moveTo>
                    <a:pt x="261653" y="42371"/>
                  </a:moveTo>
                  <a:lnTo>
                    <a:pt x="261653" y="42572"/>
                  </a:lnTo>
                  <a:lnTo>
                    <a:pt x="261653" y="42773"/>
                  </a:lnTo>
                  <a:lnTo>
                    <a:pt x="261452" y="42773"/>
                  </a:lnTo>
                  <a:lnTo>
                    <a:pt x="261452" y="42371"/>
                  </a:lnTo>
                  <a:close/>
                  <a:moveTo>
                    <a:pt x="15663" y="41166"/>
                  </a:moveTo>
                  <a:lnTo>
                    <a:pt x="16065" y="42170"/>
                  </a:lnTo>
                  <a:lnTo>
                    <a:pt x="16266" y="42773"/>
                  </a:lnTo>
                  <a:lnTo>
                    <a:pt x="16065" y="42773"/>
                  </a:lnTo>
                  <a:lnTo>
                    <a:pt x="15663" y="42974"/>
                  </a:lnTo>
                  <a:lnTo>
                    <a:pt x="15462" y="42974"/>
                  </a:lnTo>
                  <a:lnTo>
                    <a:pt x="15262" y="42773"/>
                  </a:lnTo>
                  <a:lnTo>
                    <a:pt x="15262" y="42371"/>
                  </a:lnTo>
                  <a:lnTo>
                    <a:pt x="15462" y="41367"/>
                  </a:lnTo>
                  <a:lnTo>
                    <a:pt x="15663" y="41166"/>
                  </a:lnTo>
                  <a:close/>
                  <a:moveTo>
                    <a:pt x="263260" y="42170"/>
                  </a:moveTo>
                  <a:lnTo>
                    <a:pt x="263461" y="42371"/>
                  </a:lnTo>
                  <a:lnTo>
                    <a:pt x="263260" y="42572"/>
                  </a:lnTo>
                  <a:lnTo>
                    <a:pt x="263461" y="42572"/>
                  </a:lnTo>
                  <a:lnTo>
                    <a:pt x="263461" y="42773"/>
                  </a:lnTo>
                  <a:lnTo>
                    <a:pt x="263059" y="42773"/>
                  </a:lnTo>
                  <a:lnTo>
                    <a:pt x="262858" y="42974"/>
                  </a:lnTo>
                  <a:lnTo>
                    <a:pt x="262657" y="42773"/>
                  </a:lnTo>
                  <a:lnTo>
                    <a:pt x="262858" y="42572"/>
                  </a:lnTo>
                  <a:lnTo>
                    <a:pt x="262256" y="42572"/>
                  </a:lnTo>
                  <a:lnTo>
                    <a:pt x="262657" y="42371"/>
                  </a:lnTo>
                  <a:lnTo>
                    <a:pt x="263260" y="42170"/>
                  </a:lnTo>
                  <a:close/>
                  <a:moveTo>
                    <a:pt x="261252" y="42974"/>
                  </a:moveTo>
                  <a:lnTo>
                    <a:pt x="261252" y="43174"/>
                  </a:lnTo>
                  <a:lnTo>
                    <a:pt x="260850" y="43174"/>
                  </a:lnTo>
                  <a:lnTo>
                    <a:pt x="260850" y="42974"/>
                  </a:lnTo>
                  <a:close/>
                  <a:moveTo>
                    <a:pt x="268079" y="42974"/>
                  </a:moveTo>
                  <a:lnTo>
                    <a:pt x="268079" y="43174"/>
                  </a:lnTo>
                  <a:lnTo>
                    <a:pt x="267878" y="43174"/>
                  </a:lnTo>
                  <a:lnTo>
                    <a:pt x="267878" y="42974"/>
                  </a:lnTo>
                  <a:close/>
                  <a:moveTo>
                    <a:pt x="262055" y="43174"/>
                  </a:moveTo>
                  <a:lnTo>
                    <a:pt x="262256" y="43375"/>
                  </a:lnTo>
                  <a:lnTo>
                    <a:pt x="262457" y="43576"/>
                  </a:lnTo>
                  <a:lnTo>
                    <a:pt x="262055" y="43576"/>
                  </a:lnTo>
                  <a:lnTo>
                    <a:pt x="262256" y="43375"/>
                  </a:lnTo>
                  <a:lnTo>
                    <a:pt x="261452" y="43375"/>
                  </a:lnTo>
                  <a:lnTo>
                    <a:pt x="261452" y="43174"/>
                  </a:lnTo>
                  <a:close/>
                  <a:moveTo>
                    <a:pt x="14258" y="43777"/>
                  </a:moveTo>
                  <a:lnTo>
                    <a:pt x="14057" y="43978"/>
                  </a:lnTo>
                  <a:lnTo>
                    <a:pt x="13856" y="43978"/>
                  </a:lnTo>
                  <a:lnTo>
                    <a:pt x="13655" y="43777"/>
                  </a:lnTo>
                  <a:close/>
                  <a:moveTo>
                    <a:pt x="266874" y="43978"/>
                  </a:moveTo>
                  <a:lnTo>
                    <a:pt x="266740" y="44045"/>
                  </a:lnTo>
                  <a:lnTo>
                    <a:pt x="266740" y="44045"/>
                  </a:lnTo>
                  <a:lnTo>
                    <a:pt x="266874" y="44028"/>
                  </a:lnTo>
                  <a:lnTo>
                    <a:pt x="266874" y="44028"/>
                  </a:lnTo>
                  <a:lnTo>
                    <a:pt x="266874" y="43978"/>
                  </a:lnTo>
                  <a:close/>
                  <a:moveTo>
                    <a:pt x="268280" y="44178"/>
                  </a:moveTo>
                  <a:lnTo>
                    <a:pt x="268280" y="44379"/>
                  </a:lnTo>
                  <a:lnTo>
                    <a:pt x="268079" y="44178"/>
                  </a:lnTo>
                  <a:close/>
                  <a:moveTo>
                    <a:pt x="265870" y="42773"/>
                  </a:moveTo>
                  <a:lnTo>
                    <a:pt x="266272" y="43174"/>
                  </a:lnTo>
                  <a:lnTo>
                    <a:pt x="267075" y="43174"/>
                  </a:lnTo>
                  <a:lnTo>
                    <a:pt x="267477" y="42974"/>
                  </a:lnTo>
                  <a:lnTo>
                    <a:pt x="267878" y="43576"/>
                  </a:lnTo>
                  <a:lnTo>
                    <a:pt x="267878" y="43777"/>
                  </a:lnTo>
                  <a:lnTo>
                    <a:pt x="267678" y="43777"/>
                  </a:lnTo>
                  <a:lnTo>
                    <a:pt x="267276" y="43978"/>
                  </a:lnTo>
                  <a:lnTo>
                    <a:pt x="266874" y="44028"/>
                  </a:lnTo>
                  <a:lnTo>
                    <a:pt x="266874" y="44028"/>
                  </a:lnTo>
                  <a:lnTo>
                    <a:pt x="266874" y="44178"/>
                  </a:lnTo>
                  <a:lnTo>
                    <a:pt x="267276" y="44379"/>
                  </a:lnTo>
                  <a:lnTo>
                    <a:pt x="267477" y="44379"/>
                  </a:lnTo>
                  <a:lnTo>
                    <a:pt x="267477" y="44580"/>
                  </a:lnTo>
                  <a:lnTo>
                    <a:pt x="267075" y="44580"/>
                  </a:lnTo>
                  <a:lnTo>
                    <a:pt x="266473" y="44178"/>
                  </a:lnTo>
                  <a:lnTo>
                    <a:pt x="266740" y="44045"/>
                  </a:lnTo>
                  <a:lnTo>
                    <a:pt x="266740" y="44045"/>
                  </a:lnTo>
                  <a:lnTo>
                    <a:pt x="265669" y="44178"/>
                  </a:lnTo>
                  <a:lnTo>
                    <a:pt x="265067" y="43978"/>
                  </a:lnTo>
                  <a:lnTo>
                    <a:pt x="264665" y="43777"/>
                  </a:lnTo>
                  <a:lnTo>
                    <a:pt x="264665" y="43576"/>
                  </a:lnTo>
                  <a:lnTo>
                    <a:pt x="264866" y="43375"/>
                  </a:lnTo>
                  <a:lnTo>
                    <a:pt x="265870" y="42773"/>
                  </a:lnTo>
                  <a:close/>
                  <a:moveTo>
                    <a:pt x="8635" y="45182"/>
                  </a:moveTo>
                  <a:lnTo>
                    <a:pt x="9037" y="45986"/>
                  </a:lnTo>
                  <a:lnTo>
                    <a:pt x="9037" y="46789"/>
                  </a:lnTo>
                  <a:lnTo>
                    <a:pt x="9037" y="46990"/>
                  </a:lnTo>
                  <a:lnTo>
                    <a:pt x="8635" y="46990"/>
                  </a:lnTo>
                  <a:lnTo>
                    <a:pt x="8233" y="46387"/>
                  </a:lnTo>
                  <a:lnTo>
                    <a:pt x="8233" y="46187"/>
                  </a:lnTo>
                  <a:lnTo>
                    <a:pt x="8434" y="45986"/>
                  </a:lnTo>
                  <a:lnTo>
                    <a:pt x="8635" y="45785"/>
                  </a:lnTo>
                  <a:lnTo>
                    <a:pt x="8635" y="45182"/>
                  </a:lnTo>
                  <a:close/>
                  <a:moveTo>
                    <a:pt x="6627" y="46990"/>
                  </a:moveTo>
                  <a:lnTo>
                    <a:pt x="6828" y="47191"/>
                  </a:lnTo>
                  <a:lnTo>
                    <a:pt x="7029" y="47592"/>
                  </a:lnTo>
                  <a:lnTo>
                    <a:pt x="7229" y="47793"/>
                  </a:lnTo>
                  <a:lnTo>
                    <a:pt x="7631" y="47793"/>
                  </a:lnTo>
                  <a:lnTo>
                    <a:pt x="7229" y="47994"/>
                  </a:lnTo>
                  <a:lnTo>
                    <a:pt x="6426" y="48395"/>
                  </a:lnTo>
                  <a:lnTo>
                    <a:pt x="6627" y="47191"/>
                  </a:lnTo>
                  <a:lnTo>
                    <a:pt x="6627" y="46990"/>
                  </a:lnTo>
                  <a:close/>
                  <a:moveTo>
                    <a:pt x="6225" y="47793"/>
                  </a:moveTo>
                  <a:lnTo>
                    <a:pt x="6225" y="47994"/>
                  </a:lnTo>
                  <a:lnTo>
                    <a:pt x="5824" y="48596"/>
                  </a:lnTo>
                  <a:lnTo>
                    <a:pt x="5623" y="48195"/>
                  </a:lnTo>
                  <a:lnTo>
                    <a:pt x="6024" y="47793"/>
                  </a:lnTo>
                  <a:close/>
                  <a:moveTo>
                    <a:pt x="259846" y="48998"/>
                  </a:moveTo>
                  <a:lnTo>
                    <a:pt x="260248" y="49199"/>
                  </a:lnTo>
                  <a:lnTo>
                    <a:pt x="260448" y="49399"/>
                  </a:lnTo>
                  <a:lnTo>
                    <a:pt x="260248" y="50002"/>
                  </a:lnTo>
                  <a:lnTo>
                    <a:pt x="259846" y="48998"/>
                  </a:lnTo>
                  <a:close/>
                  <a:moveTo>
                    <a:pt x="264665" y="49600"/>
                  </a:moveTo>
                  <a:lnTo>
                    <a:pt x="264665" y="49801"/>
                  </a:lnTo>
                  <a:lnTo>
                    <a:pt x="264063" y="50002"/>
                  </a:lnTo>
                  <a:lnTo>
                    <a:pt x="264665" y="49600"/>
                  </a:lnTo>
                  <a:close/>
                  <a:moveTo>
                    <a:pt x="2611" y="49600"/>
                  </a:moveTo>
                  <a:lnTo>
                    <a:pt x="2611" y="49801"/>
                  </a:lnTo>
                  <a:lnTo>
                    <a:pt x="2812" y="50002"/>
                  </a:lnTo>
                  <a:lnTo>
                    <a:pt x="2410" y="50203"/>
                  </a:lnTo>
                  <a:lnTo>
                    <a:pt x="2209" y="49801"/>
                  </a:lnTo>
                  <a:lnTo>
                    <a:pt x="2611" y="49600"/>
                  </a:lnTo>
                  <a:close/>
                  <a:moveTo>
                    <a:pt x="262657" y="50403"/>
                  </a:moveTo>
                  <a:lnTo>
                    <a:pt x="263461" y="50604"/>
                  </a:lnTo>
                  <a:lnTo>
                    <a:pt x="262858" y="50805"/>
                  </a:lnTo>
                  <a:lnTo>
                    <a:pt x="262657" y="50403"/>
                  </a:lnTo>
                  <a:close/>
                  <a:moveTo>
                    <a:pt x="263059" y="51207"/>
                  </a:moveTo>
                  <a:lnTo>
                    <a:pt x="263661" y="51408"/>
                  </a:lnTo>
                  <a:lnTo>
                    <a:pt x="263862" y="51408"/>
                  </a:lnTo>
                  <a:lnTo>
                    <a:pt x="263862" y="51608"/>
                  </a:lnTo>
                  <a:lnTo>
                    <a:pt x="263461" y="51408"/>
                  </a:lnTo>
                  <a:lnTo>
                    <a:pt x="263059" y="51408"/>
                  </a:lnTo>
                  <a:lnTo>
                    <a:pt x="263059" y="51207"/>
                  </a:lnTo>
                  <a:close/>
                  <a:moveTo>
                    <a:pt x="6024" y="52612"/>
                  </a:moveTo>
                  <a:lnTo>
                    <a:pt x="6225" y="52813"/>
                  </a:lnTo>
                  <a:lnTo>
                    <a:pt x="5422" y="53215"/>
                  </a:lnTo>
                  <a:lnTo>
                    <a:pt x="5221" y="53215"/>
                  </a:lnTo>
                  <a:lnTo>
                    <a:pt x="5020" y="52813"/>
                  </a:lnTo>
                  <a:lnTo>
                    <a:pt x="5824" y="52612"/>
                  </a:lnTo>
                  <a:close/>
                  <a:moveTo>
                    <a:pt x="8033" y="53215"/>
                  </a:moveTo>
                  <a:lnTo>
                    <a:pt x="8434" y="53616"/>
                  </a:lnTo>
                  <a:lnTo>
                    <a:pt x="8233" y="53817"/>
                  </a:lnTo>
                  <a:lnTo>
                    <a:pt x="7832" y="53416"/>
                  </a:lnTo>
                  <a:lnTo>
                    <a:pt x="7832" y="53215"/>
                  </a:lnTo>
                  <a:close/>
                  <a:moveTo>
                    <a:pt x="262256" y="55223"/>
                  </a:moveTo>
                  <a:lnTo>
                    <a:pt x="262457" y="55424"/>
                  </a:lnTo>
                  <a:lnTo>
                    <a:pt x="262055" y="55223"/>
                  </a:lnTo>
                  <a:close/>
                  <a:moveTo>
                    <a:pt x="273903" y="55022"/>
                  </a:moveTo>
                  <a:lnTo>
                    <a:pt x="274103" y="55624"/>
                  </a:lnTo>
                  <a:lnTo>
                    <a:pt x="273903" y="56026"/>
                  </a:lnTo>
                  <a:lnTo>
                    <a:pt x="273702" y="56227"/>
                  </a:lnTo>
                  <a:lnTo>
                    <a:pt x="273501" y="56428"/>
                  </a:lnTo>
                  <a:lnTo>
                    <a:pt x="273300" y="56628"/>
                  </a:lnTo>
                  <a:lnTo>
                    <a:pt x="273099" y="56428"/>
                  </a:lnTo>
                  <a:lnTo>
                    <a:pt x="272899" y="56227"/>
                  </a:lnTo>
                  <a:lnTo>
                    <a:pt x="272698" y="55624"/>
                  </a:lnTo>
                  <a:lnTo>
                    <a:pt x="273501" y="55624"/>
                  </a:lnTo>
                  <a:lnTo>
                    <a:pt x="273903" y="55022"/>
                  </a:lnTo>
                  <a:close/>
                  <a:moveTo>
                    <a:pt x="266071" y="56428"/>
                  </a:moveTo>
                  <a:lnTo>
                    <a:pt x="266272" y="56829"/>
                  </a:lnTo>
                  <a:lnTo>
                    <a:pt x="265870" y="56628"/>
                  </a:lnTo>
                  <a:lnTo>
                    <a:pt x="266071" y="56428"/>
                  </a:lnTo>
                  <a:close/>
                  <a:moveTo>
                    <a:pt x="280128" y="56227"/>
                  </a:moveTo>
                  <a:lnTo>
                    <a:pt x="279927" y="56628"/>
                  </a:lnTo>
                  <a:lnTo>
                    <a:pt x="279726" y="56829"/>
                  </a:lnTo>
                  <a:lnTo>
                    <a:pt x="279525" y="56829"/>
                  </a:lnTo>
                  <a:lnTo>
                    <a:pt x="279124" y="56227"/>
                  </a:lnTo>
                  <a:close/>
                  <a:moveTo>
                    <a:pt x="269284" y="56227"/>
                  </a:moveTo>
                  <a:lnTo>
                    <a:pt x="269485" y="56428"/>
                  </a:lnTo>
                  <a:lnTo>
                    <a:pt x="269686" y="56829"/>
                  </a:lnTo>
                  <a:lnTo>
                    <a:pt x="268882" y="57633"/>
                  </a:lnTo>
                  <a:lnTo>
                    <a:pt x="268481" y="57633"/>
                  </a:lnTo>
                  <a:lnTo>
                    <a:pt x="267878" y="57432"/>
                  </a:lnTo>
                  <a:lnTo>
                    <a:pt x="268280" y="56829"/>
                  </a:lnTo>
                  <a:lnTo>
                    <a:pt x="268882" y="56227"/>
                  </a:lnTo>
                  <a:close/>
                  <a:moveTo>
                    <a:pt x="6426" y="57432"/>
                  </a:moveTo>
                  <a:lnTo>
                    <a:pt x="6225" y="57833"/>
                  </a:lnTo>
                  <a:lnTo>
                    <a:pt x="6024" y="58034"/>
                  </a:lnTo>
                  <a:lnTo>
                    <a:pt x="5623" y="58034"/>
                  </a:lnTo>
                  <a:lnTo>
                    <a:pt x="5221" y="57833"/>
                  </a:lnTo>
                  <a:lnTo>
                    <a:pt x="5020" y="57432"/>
                  </a:lnTo>
                  <a:close/>
                  <a:moveTo>
                    <a:pt x="8635" y="56628"/>
                  </a:moveTo>
                  <a:lnTo>
                    <a:pt x="8434" y="58235"/>
                  </a:lnTo>
                  <a:lnTo>
                    <a:pt x="8233" y="57833"/>
                  </a:lnTo>
                  <a:lnTo>
                    <a:pt x="8033" y="57432"/>
                  </a:lnTo>
                  <a:lnTo>
                    <a:pt x="8233" y="57030"/>
                  </a:lnTo>
                  <a:lnTo>
                    <a:pt x="8635" y="56628"/>
                  </a:lnTo>
                  <a:close/>
                  <a:moveTo>
                    <a:pt x="269686" y="57833"/>
                  </a:moveTo>
                  <a:lnTo>
                    <a:pt x="269886" y="58235"/>
                  </a:lnTo>
                  <a:lnTo>
                    <a:pt x="269686" y="58034"/>
                  </a:lnTo>
                  <a:lnTo>
                    <a:pt x="269686" y="57833"/>
                  </a:lnTo>
                  <a:close/>
                  <a:moveTo>
                    <a:pt x="278722" y="57633"/>
                  </a:moveTo>
                  <a:lnTo>
                    <a:pt x="278722" y="57833"/>
                  </a:lnTo>
                  <a:lnTo>
                    <a:pt x="278923" y="58034"/>
                  </a:lnTo>
                  <a:lnTo>
                    <a:pt x="278521" y="58436"/>
                  </a:lnTo>
                  <a:lnTo>
                    <a:pt x="278320" y="58034"/>
                  </a:lnTo>
                  <a:lnTo>
                    <a:pt x="278521" y="57833"/>
                  </a:lnTo>
                  <a:lnTo>
                    <a:pt x="278722" y="57633"/>
                  </a:lnTo>
                  <a:close/>
                  <a:moveTo>
                    <a:pt x="277316" y="56428"/>
                  </a:moveTo>
                  <a:lnTo>
                    <a:pt x="277718" y="56628"/>
                  </a:lnTo>
                  <a:lnTo>
                    <a:pt x="277919" y="57432"/>
                  </a:lnTo>
                  <a:lnTo>
                    <a:pt x="278120" y="58235"/>
                  </a:lnTo>
                  <a:lnTo>
                    <a:pt x="276714" y="58034"/>
                  </a:lnTo>
                  <a:lnTo>
                    <a:pt x="276312" y="58034"/>
                  </a:lnTo>
                  <a:lnTo>
                    <a:pt x="276111" y="58235"/>
                  </a:lnTo>
                  <a:lnTo>
                    <a:pt x="275911" y="58637"/>
                  </a:lnTo>
                  <a:lnTo>
                    <a:pt x="275911" y="57833"/>
                  </a:lnTo>
                  <a:lnTo>
                    <a:pt x="276111" y="57030"/>
                  </a:lnTo>
                  <a:lnTo>
                    <a:pt x="276513" y="56628"/>
                  </a:lnTo>
                  <a:lnTo>
                    <a:pt x="276915" y="56428"/>
                  </a:lnTo>
                  <a:close/>
                  <a:moveTo>
                    <a:pt x="283943" y="58436"/>
                  </a:moveTo>
                  <a:lnTo>
                    <a:pt x="284144" y="58837"/>
                  </a:lnTo>
                  <a:lnTo>
                    <a:pt x="283541" y="59038"/>
                  </a:lnTo>
                  <a:lnTo>
                    <a:pt x="283341" y="59038"/>
                  </a:lnTo>
                  <a:lnTo>
                    <a:pt x="283341" y="58637"/>
                  </a:lnTo>
                  <a:lnTo>
                    <a:pt x="283943" y="58436"/>
                  </a:lnTo>
                  <a:close/>
                  <a:moveTo>
                    <a:pt x="271694" y="58235"/>
                  </a:moveTo>
                  <a:lnTo>
                    <a:pt x="272095" y="58637"/>
                  </a:lnTo>
                  <a:lnTo>
                    <a:pt x="272497" y="59239"/>
                  </a:lnTo>
                  <a:lnTo>
                    <a:pt x="270890" y="58637"/>
                  </a:lnTo>
                  <a:lnTo>
                    <a:pt x="271292" y="58235"/>
                  </a:lnTo>
                  <a:close/>
                  <a:moveTo>
                    <a:pt x="272899" y="58837"/>
                  </a:moveTo>
                  <a:lnTo>
                    <a:pt x="273099" y="59038"/>
                  </a:lnTo>
                  <a:lnTo>
                    <a:pt x="273702" y="59641"/>
                  </a:lnTo>
                  <a:lnTo>
                    <a:pt x="272899" y="59239"/>
                  </a:lnTo>
                  <a:lnTo>
                    <a:pt x="272899" y="58837"/>
                  </a:lnTo>
                  <a:close/>
                  <a:moveTo>
                    <a:pt x="10442" y="59239"/>
                  </a:moveTo>
                  <a:lnTo>
                    <a:pt x="10643" y="59641"/>
                  </a:lnTo>
                  <a:lnTo>
                    <a:pt x="10442" y="60042"/>
                  </a:lnTo>
                  <a:lnTo>
                    <a:pt x="9438" y="60042"/>
                  </a:lnTo>
                  <a:lnTo>
                    <a:pt x="9639" y="59641"/>
                  </a:lnTo>
                  <a:lnTo>
                    <a:pt x="9840" y="59440"/>
                  </a:lnTo>
                  <a:lnTo>
                    <a:pt x="10041" y="59239"/>
                  </a:lnTo>
                  <a:close/>
                  <a:moveTo>
                    <a:pt x="5623" y="58436"/>
                  </a:moveTo>
                  <a:lnTo>
                    <a:pt x="6225" y="58837"/>
                  </a:lnTo>
                  <a:lnTo>
                    <a:pt x="6426" y="59440"/>
                  </a:lnTo>
                  <a:lnTo>
                    <a:pt x="6225" y="60645"/>
                  </a:lnTo>
                  <a:lnTo>
                    <a:pt x="5623" y="58436"/>
                  </a:lnTo>
                  <a:close/>
                  <a:moveTo>
                    <a:pt x="7229" y="62050"/>
                  </a:moveTo>
                  <a:lnTo>
                    <a:pt x="8033" y="62653"/>
                  </a:lnTo>
                  <a:lnTo>
                    <a:pt x="7631" y="62854"/>
                  </a:lnTo>
                  <a:lnTo>
                    <a:pt x="7430" y="62854"/>
                  </a:lnTo>
                  <a:lnTo>
                    <a:pt x="7229" y="62050"/>
                  </a:lnTo>
                  <a:close/>
                  <a:moveTo>
                    <a:pt x="280931" y="61649"/>
                  </a:moveTo>
                  <a:lnTo>
                    <a:pt x="280931" y="61849"/>
                  </a:lnTo>
                  <a:lnTo>
                    <a:pt x="280730" y="62854"/>
                  </a:lnTo>
                  <a:lnTo>
                    <a:pt x="280328" y="61649"/>
                  </a:lnTo>
                  <a:close/>
                  <a:moveTo>
                    <a:pt x="276111" y="62452"/>
                  </a:moveTo>
                  <a:lnTo>
                    <a:pt x="277718" y="63054"/>
                  </a:lnTo>
                  <a:lnTo>
                    <a:pt x="277316" y="63255"/>
                  </a:lnTo>
                  <a:lnTo>
                    <a:pt x="277115" y="63456"/>
                  </a:lnTo>
                  <a:lnTo>
                    <a:pt x="276513" y="63456"/>
                  </a:lnTo>
                  <a:lnTo>
                    <a:pt x="276111" y="63054"/>
                  </a:lnTo>
                  <a:lnTo>
                    <a:pt x="276111" y="62854"/>
                  </a:lnTo>
                  <a:lnTo>
                    <a:pt x="276111" y="62452"/>
                  </a:lnTo>
                  <a:close/>
                  <a:moveTo>
                    <a:pt x="24499" y="63657"/>
                  </a:moveTo>
                  <a:lnTo>
                    <a:pt x="24700" y="63858"/>
                  </a:lnTo>
                  <a:lnTo>
                    <a:pt x="24499" y="64058"/>
                  </a:lnTo>
                  <a:lnTo>
                    <a:pt x="24298" y="63858"/>
                  </a:lnTo>
                  <a:lnTo>
                    <a:pt x="24097" y="63858"/>
                  </a:lnTo>
                  <a:lnTo>
                    <a:pt x="24298" y="63657"/>
                  </a:lnTo>
                  <a:close/>
                  <a:moveTo>
                    <a:pt x="11245" y="64661"/>
                  </a:moveTo>
                  <a:lnTo>
                    <a:pt x="11245" y="65464"/>
                  </a:lnTo>
                  <a:lnTo>
                    <a:pt x="11045" y="65062"/>
                  </a:lnTo>
                  <a:lnTo>
                    <a:pt x="10844" y="64862"/>
                  </a:lnTo>
                  <a:lnTo>
                    <a:pt x="11045" y="64661"/>
                  </a:lnTo>
                  <a:close/>
                  <a:moveTo>
                    <a:pt x="12250" y="64259"/>
                  </a:moveTo>
                  <a:lnTo>
                    <a:pt x="12450" y="64661"/>
                  </a:lnTo>
                  <a:lnTo>
                    <a:pt x="12852" y="65866"/>
                  </a:lnTo>
                  <a:lnTo>
                    <a:pt x="12450" y="65665"/>
                  </a:lnTo>
                  <a:lnTo>
                    <a:pt x="12049" y="65464"/>
                  </a:lnTo>
                  <a:lnTo>
                    <a:pt x="11446" y="64460"/>
                  </a:lnTo>
                  <a:lnTo>
                    <a:pt x="11647" y="64259"/>
                  </a:lnTo>
                  <a:close/>
                  <a:moveTo>
                    <a:pt x="275710" y="64460"/>
                  </a:moveTo>
                  <a:lnTo>
                    <a:pt x="275710" y="65263"/>
                  </a:lnTo>
                  <a:lnTo>
                    <a:pt x="275509" y="65665"/>
                  </a:lnTo>
                  <a:lnTo>
                    <a:pt x="275107" y="65866"/>
                  </a:lnTo>
                  <a:lnTo>
                    <a:pt x="275107" y="65464"/>
                  </a:lnTo>
                  <a:lnTo>
                    <a:pt x="275308" y="65062"/>
                  </a:lnTo>
                  <a:lnTo>
                    <a:pt x="275710" y="64460"/>
                  </a:lnTo>
                  <a:close/>
                  <a:moveTo>
                    <a:pt x="277517" y="65263"/>
                  </a:moveTo>
                  <a:lnTo>
                    <a:pt x="277517" y="65665"/>
                  </a:lnTo>
                  <a:lnTo>
                    <a:pt x="277517" y="66066"/>
                  </a:lnTo>
                  <a:lnTo>
                    <a:pt x="277115" y="66267"/>
                  </a:lnTo>
                  <a:lnTo>
                    <a:pt x="276513" y="66468"/>
                  </a:lnTo>
                  <a:lnTo>
                    <a:pt x="276513" y="66468"/>
                  </a:lnTo>
                  <a:lnTo>
                    <a:pt x="277517" y="65263"/>
                  </a:lnTo>
                  <a:close/>
                  <a:moveTo>
                    <a:pt x="27109" y="65464"/>
                  </a:moveTo>
                  <a:lnTo>
                    <a:pt x="27109" y="65665"/>
                  </a:lnTo>
                  <a:lnTo>
                    <a:pt x="27310" y="66066"/>
                  </a:lnTo>
                  <a:lnTo>
                    <a:pt x="27310" y="66468"/>
                  </a:lnTo>
                  <a:lnTo>
                    <a:pt x="27109" y="66468"/>
                  </a:lnTo>
                  <a:lnTo>
                    <a:pt x="27109" y="66267"/>
                  </a:lnTo>
                  <a:lnTo>
                    <a:pt x="26708" y="65464"/>
                  </a:lnTo>
                  <a:close/>
                  <a:moveTo>
                    <a:pt x="280931" y="64259"/>
                  </a:moveTo>
                  <a:lnTo>
                    <a:pt x="280730" y="65062"/>
                  </a:lnTo>
                  <a:lnTo>
                    <a:pt x="280529" y="66066"/>
                  </a:lnTo>
                  <a:lnTo>
                    <a:pt x="280529" y="66267"/>
                  </a:lnTo>
                  <a:lnTo>
                    <a:pt x="280328" y="66468"/>
                  </a:lnTo>
                  <a:lnTo>
                    <a:pt x="280128" y="66267"/>
                  </a:lnTo>
                  <a:lnTo>
                    <a:pt x="279927" y="65665"/>
                  </a:lnTo>
                  <a:lnTo>
                    <a:pt x="280931" y="64259"/>
                  </a:lnTo>
                  <a:close/>
                  <a:moveTo>
                    <a:pt x="7229" y="66468"/>
                  </a:moveTo>
                  <a:lnTo>
                    <a:pt x="7430" y="66669"/>
                  </a:lnTo>
                  <a:lnTo>
                    <a:pt x="7229" y="67271"/>
                  </a:lnTo>
                  <a:lnTo>
                    <a:pt x="7029" y="67271"/>
                  </a:lnTo>
                  <a:lnTo>
                    <a:pt x="6828" y="66870"/>
                  </a:lnTo>
                  <a:lnTo>
                    <a:pt x="7229" y="66468"/>
                  </a:lnTo>
                  <a:close/>
                  <a:moveTo>
                    <a:pt x="11045" y="66468"/>
                  </a:moveTo>
                  <a:lnTo>
                    <a:pt x="11446" y="66669"/>
                  </a:lnTo>
                  <a:lnTo>
                    <a:pt x="11045" y="67271"/>
                  </a:lnTo>
                  <a:lnTo>
                    <a:pt x="10844" y="66669"/>
                  </a:lnTo>
                  <a:lnTo>
                    <a:pt x="10844" y="66468"/>
                  </a:lnTo>
                  <a:close/>
                  <a:moveTo>
                    <a:pt x="279726" y="66669"/>
                  </a:moveTo>
                  <a:lnTo>
                    <a:pt x="280128" y="66870"/>
                  </a:lnTo>
                  <a:lnTo>
                    <a:pt x="280328" y="67271"/>
                  </a:lnTo>
                  <a:lnTo>
                    <a:pt x="280128" y="67874"/>
                  </a:lnTo>
                  <a:lnTo>
                    <a:pt x="279124" y="66870"/>
                  </a:lnTo>
                  <a:lnTo>
                    <a:pt x="279324" y="66669"/>
                  </a:lnTo>
                  <a:close/>
                  <a:moveTo>
                    <a:pt x="271894" y="68476"/>
                  </a:moveTo>
                  <a:lnTo>
                    <a:pt x="271894" y="68677"/>
                  </a:lnTo>
                  <a:lnTo>
                    <a:pt x="272095" y="69079"/>
                  </a:lnTo>
                  <a:lnTo>
                    <a:pt x="272095" y="69279"/>
                  </a:lnTo>
                  <a:lnTo>
                    <a:pt x="271894" y="69279"/>
                  </a:lnTo>
                  <a:lnTo>
                    <a:pt x="271694" y="68677"/>
                  </a:lnTo>
                  <a:lnTo>
                    <a:pt x="271894" y="68476"/>
                  </a:lnTo>
                  <a:close/>
                  <a:moveTo>
                    <a:pt x="275509" y="69079"/>
                  </a:moveTo>
                  <a:lnTo>
                    <a:pt x="275509" y="69279"/>
                  </a:lnTo>
                  <a:lnTo>
                    <a:pt x="275710" y="69681"/>
                  </a:lnTo>
                  <a:lnTo>
                    <a:pt x="275509" y="69882"/>
                  </a:lnTo>
                  <a:lnTo>
                    <a:pt x="275509" y="69681"/>
                  </a:lnTo>
                  <a:lnTo>
                    <a:pt x="275308" y="69279"/>
                  </a:lnTo>
                  <a:lnTo>
                    <a:pt x="275509" y="69079"/>
                  </a:lnTo>
                  <a:close/>
                  <a:moveTo>
                    <a:pt x="24298" y="70685"/>
                  </a:moveTo>
                  <a:lnTo>
                    <a:pt x="24499" y="70886"/>
                  </a:lnTo>
                  <a:lnTo>
                    <a:pt x="24298" y="70886"/>
                  </a:lnTo>
                  <a:lnTo>
                    <a:pt x="24298" y="70685"/>
                  </a:lnTo>
                  <a:close/>
                  <a:moveTo>
                    <a:pt x="27913" y="70886"/>
                  </a:moveTo>
                  <a:lnTo>
                    <a:pt x="27846" y="70953"/>
                  </a:lnTo>
                  <a:lnTo>
                    <a:pt x="27846" y="70953"/>
                  </a:lnTo>
                  <a:lnTo>
                    <a:pt x="27913" y="70886"/>
                  </a:lnTo>
                  <a:close/>
                  <a:moveTo>
                    <a:pt x="27846" y="70953"/>
                  </a:moveTo>
                  <a:lnTo>
                    <a:pt x="27712" y="71087"/>
                  </a:lnTo>
                  <a:lnTo>
                    <a:pt x="27712" y="71087"/>
                  </a:lnTo>
                  <a:lnTo>
                    <a:pt x="27712" y="71087"/>
                  </a:lnTo>
                  <a:lnTo>
                    <a:pt x="27846" y="70953"/>
                  </a:lnTo>
                  <a:close/>
                  <a:moveTo>
                    <a:pt x="25704" y="71087"/>
                  </a:moveTo>
                  <a:lnTo>
                    <a:pt x="25503" y="71287"/>
                  </a:lnTo>
                  <a:lnTo>
                    <a:pt x="25302" y="71087"/>
                  </a:lnTo>
                  <a:close/>
                  <a:moveTo>
                    <a:pt x="23997" y="71287"/>
                  </a:moveTo>
                  <a:lnTo>
                    <a:pt x="23896" y="71488"/>
                  </a:lnTo>
                  <a:lnTo>
                    <a:pt x="23963" y="71488"/>
                  </a:lnTo>
                  <a:lnTo>
                    <a:pt x="23997" y="71287"/>
                  </a:lnTo>
                  <a:close/>
                  <a:moveTo>
                    <a:pt x="277517" y="71087"/>
                  </a:moveTo>
                  <a:lnTo>
                    <a:pt x="277718" y="71287"/>
                  </a:lnTo>
                  <a:lnTo>
                    <a:pt x="277718" y="71488"/>
                  </a:lnTo>
                  <a:lnTo>
                    <a:pt x="276915" y="71488"/>
                  </a:lnTo>
                  <a:lnTo>
                    <a:pt x="276714" y="71287"/>
                  </a:lnTo>
                  <a:lnTo>
                    <a:pt x="276714" y="71087"/>
                  </a:lnTo>
                  <a:close/>
                  <a:moveTo>
                    <a:pt x="27310" y="70685"/>
                  </a:moveTo>
                  <a:lnTo>
                    <a:pt x="27712" y="70886"/>
                  </a:lnTo>
                  <a:lnTo>
                    <a:pt x="28113" y="71087"/>
                  </a:lnTo>
                  <a:lnTo>
                    <a:pt x="27511" y="71287"/>
                  </a:lnTo>
                  <a:lnTo>
                    <a:pt x="27712" y="71087"/>
                  </a:lnTo>
                  <a:lnTo>
                    <a:pt x="27712" y="71087"/>
                  </a:lnTo>
                  <a:lnTo>
                    <a:pt x="26708" y="71890"/>
                  </a:lnTo>
                  <a:lnTo>
                    <a:pt x="26306" y="71287"/>
                  </a:lnTo>
                  <a:lnTo>
                    <a:pt x="26306" y="71087"/>
                  </a:lnTo>
                  <a:lnTo>
                    <a:pt x="26507" y="71087"/>
                  </a:lnTo>
                  <a:lnTo>
                    <a:pt x="26909" y="70886"/>
                  </a:lnTo>
                  <a:lnTo>
                    <a:pt x="27310" y="70685"/>
                  </a:lnTo>
                  <a:close/>
                  <a:moveTo>
                    <a:pt x="273903" y="72091"/>
                  </a:moveTo>
                  <a:lnTo>
                    <a:pt x="273702" y="72693"/>
                  </a:lnTo>
                  <a:lnTo>
                    <a:pt x="273702" y="72894"/>
                  </a:lnTo>
                  <a:lnTo>
                    <a:pt x="273501" y="73095"/>
                  </a:lnTo>
                  <a:lnTo>
                    <a:pt x="273702" y="72492"/>
                  </a:lnTo>
                  <a:lnTo>
                    <a:pt x="273702" y="72091"/>
                  </a:lnTo>
                  <a:close/>
                  <a:moveTo>
                    <a:pt x="28515" y="71087"/>
                  </a:moveTo>
                  <a:lnTo>
                    <a:pt x="28716" y="71488"/>
                  </a:lnTo>
                  <a:lnTo>
                    <a:pt x="28716" y="72091"/>
                  </a:lnTo>
                  <a:lnTo>
                    <a:pt x="28515" y="72894"/>
                  </a:lnTo>
                  <a:lnTo>
                    <a:pt x="28314" y="73095"/>
                  </a:lnTo>
                  <a:lnTo>
                    <a:pt x="28113" y="73095"/>
                  </a:lnTo>
                  <a:lnTo>
                    <a:pt x="28113" y="72693"/>
                  </a:lnTo>
                  <a:lnTo>
                    <a:pt x="28113" y="72091"/>
                  </a:lnTo>
                  <a:lnTo>
                    <a:pt x="27310" y="72894"/>
                  </a:lnTo>
                  <a:lnTo>
                    <a:pt x="26708" y="73295"/>
                  </a:lnTo>
                  <a:lnTo>
                    <a:pt x="26306" y="73496"/>
                  </a:lnTo>
                  <a:lnTo>
                    <a:pt x="26105" y="73496"/>
                  </a:lnTo>
                  <a:lnTo>
                    <a:pt x="26105" y="73095"/>
                  </a:lnTo>
                  <a:lnTo>
                    <a:pt x="26507" y="72693"/>
                  </a:lnTo>
                  <a:lnTo>
                    <a:pt x="27310" y="71890"/>
                  </a:lnTo>
                  <a:lnTo>
                    <a:pt x="28515" y="71087"/>
                  </a:lnTo>
                  <a:close/>
                  <a:moveTo>
                    <a:pt x="25704" y="74701"/>
                  </a:moveTo>
                  <a:lnTo>
                    <a:pt x="25302" y="74902"/>
                  </a:lnTo>
                  <a:lnTo>
                    <a:pt x="25101" y="74701"/>
                  </a:lnTo>
                  <a:close/>
                  <a:moveTo>
                    <a:pt x="266071" y="75103"/>
                  </a:moveTo>
                  <a:lnTo>
                    <a:pt x="266473" y="75504"/>
                  </a:lnTo>
                  <a:lnTo>
                    <a:pt x="266071" y="75504"/>
                  </a:lnTo>
                  <a:lnTo>
                    <a:pt x="266071" y="75304"/>
                  </a:lnTo>
                  <a:lnTo>
                    <a:pt x="266071" y="75103"/>
                  </a:lnTo>
                  <a:close/>
                  <a:moveTo>
                    <a:pt x="274907" y="74902"/>
                  </a:moveTo>
                  <a:lnTo>
                    <a:pt x="274907" y="75304"/>
                  </a:lnTo>
                  <a:lnTo>
                    <a:pt x="274505" y="75504"/>
                  </a:lnTo>
                  <a:lnTo>
                    <a:pt x="274304" y="75304"/>
                  </a:lnTo>
                  <a:lnTo>
                    <a:pt x="274304" y="75103"/>
                  </a:lnTo>
                  <a:lnTo>
                    <a:pt x="274907" y="74902"/>
                  </a:lnTo>
                  <a:close/>
                  <a:moveTo>
                    <a:pt x="278320" y="75103"/>
                  </a:moveTo>
                  <a:lnTo>
                    <a:pt x="278320" y="75705"/>
                  </a:lnTo>
                  <a:lnTo>
                    <a:pt x="277919" y="75504"/>
                  </a:lnTo>
                  <a:lnTo>
                    <a:pt x="277919" y="75304"/>
                  </a:lnTo>
                  <a:lnTo>
                    <a:pt x="278320" y="75103"/>
                  </a:lnTo>
                  <a:close/>
                  <a:moveTo>
                    <a:pt x="27913" y="75504"/>
                  </a:moveTo>
                  <a:lnTo>
                    <a:pt x="27913" y="75906"/>
                  </a:lnTo>
                  <a:lnTo>
                    <a:pt x="27511" y="75906"/>
                  </a:lnTo>
                  <a:lnTo>
                    <a:pt x="27511" y="75705"/>
                  </a:lnTo>
                  <a:lnTo>
                    <a:pt x="27913" y="75504"/>
                  </a:lnTo>
                  <a:close/>
                  <a:moveTo>
                    <a:pt x="271493" y="74099"/>
                  </a:moveTo>
                  <a:lnTo>
                    <a:pt x="271694" y="74300"/>
                  </a:lnTo>
                  <a:lnTo>
                    <a:pt x="271894" y="74701"/>
                  </a:lnTo>
                  <a:lnTo>
                    <a:pt x="272095" y="75103"/>
                  </a:lnTo>
                  <a:lnTo>
                    <a:pt x="272095" y="75504"/>
                  </a:lnTo>
                  <a:lnTo>
                    <a:pt x="271894" y="75906"/>
                  </a:lnTo>
                  <a:lnTo>
                    <a:pt x="271292" y="75906"/>
                  </a:lnTo>
                  <a:lnTo>
                    <a:pt x="271292" y="75705"/>
                  </a:lnTo>
                  <a:lnTo>
                    <a:pt x="271292" y="75304"/>
                  </a:lnTo>
                  <a:lnTo>
                    <a:pt x="271292" y="74902"/>
                  </a:lnTo>
                  <a:lnTo>
                    <a:pt x="271292" y="74701"/>
                  </a:lnTo>
                  <a:lnTo>
                    <a:pt x="270890" y="74701"/>
                  </a:lnTo>
                  <a:lnTo>
                    <a:pt x="271292" y="74300"/>
                  </a:lnTo>
                  <a:lnTo>
                    <a:pt x="271493" y="74099"/>
                  </a:lnTo>
                  <a:close/>
                  <a:moveTo>
                    <a:pt x="274103" y="74500"/>
                  </a:moveTo>
                  <a:lnTo>
                    <a:pt x="274103" y="74902"/>
                  </a:lnTo>
                  <a:lnTo>
                    <a:pt x="274103" y="75304"/>
                  </a:lnTo>
                  <a:lnTo>
                    <a:pt x="273501" y="75906"/>
                  </a:lnTo>
                  <a:lnTo>
                    <a:pt x="273501" y="75504"/>
                  </a:lnTo>
                  <a:lnTo>
                    <a:pt x="273501" y="75103"/>
                  </a:lnTo>
                  <a:lnTo>
                    <a:pt x="273501" y="74902"/>
                  </a:lnTo>
                  <a:lnTo>
                    <a:pt x="273099" y="74701"/>
                  </a:lnTo>
                  <a:lnTo>
                    <a:pt x="273099" y="74500"/>
                  </a:lnTo>
                  <a:close/>
                  <a:moveTo>
                    <a:pt x="28716" y="73295"/>
                  </a:moveTo>
                  <a:lnTo>
                    <a:pt x="29117" y="73697"/>
                  </a:lnTo>
                  <a:lnTo>
                    <a:pt x="29117" y="74099"/>
                  </a:lnTo>
                  <a:lnTo>
                    <a:pt x="28917" y="74701"/>
                  </a:lnTo>
                  <a:lnTo>
                    <a:pt x="28515" y="75304"/>
                  </a:lnTo>
                  <a:lnTo>
                    <a:pt x="27712" y="75504"/>
                  </a:lnTo>
                  <a:lnTo>
                    <a:pt x="26909" y="75304"/>
                  </a:lnTo>
                  <a:lnTo>
                    <a:pt x="26306" y="75906"/>
                  </a:lnTo>
                  <a:lnTo>
                    <a:pt x="26105" y="76107"/>
                  </a:lnTo>
                  <a:lnTo>
                    <a:pt x="26105" y="75705"/>
                  </a:lnTo>
                  <a:lnTo>
                    <a:pt x="25302" y="75304"/>
                  </a:lnTo>
                  <a:lnTo>
                    <a:pt x="25302" y="75103"/>
                  </a:lnTo>
                  <a:lnTo>
                    <a:pt x="25503" y="75103"/>
                  </a:lnTo>
                  <a:lnTo>
                    <a:pt x="25904" y="74902"/>
                  </a:lnTo>
                  <a:lnTo>
                    <a:pt x="26105" y="74701"/>
                  </a:lnTo>
                  <a:lnTo>
                    <a:pt x="25904" y="74300"/>
                  </a:lnTo>
                  <a:lnTo>
                    <a:pt x="26507" y="74300"/>
                  </a:lnTo>
                  <a:lnTo>
                    <a:pt x="27310" y="74500"/>
                  </a:lnTo>
                  <a:lnTo>
                    <a:pt x="27913" y="74500"/>
                  </a:lnTo>
                  <a:lnTo>
                    <a:pt x="27913" y="74300"/>
                  </a:lnTo>
                  <a:lnTo>
                    <a:pt x="27712" y="74099"/>
                  </a:lnTo>
                  <a:lnTo>
                    <a:pt x="28314" y="73496"/>
                  </a:lnTo>
                  <a:lnTo>
                    <a:pt x="28716" y="73295"/>
                  </a:lnTo>
                  <a:close/>
                  <a:moveTo>
                    <a:pt x="271292" y="76107"/>
                  </a:moveTo>
                  <a:lnTo>
                    <a:pt x="271292" y="76308"/>
                  </a:lnTo>
                  <a:lnTo>
                    <a:pt x="271091" y="76508"/>
                  </a:lnTo>
                  <a:lnTo>
                    <a:pt x="271091" y="76107"/>
                  </a:lnTo>
                  <a:close/>
                  <a:moveTo>
                    <a:pt x="27913" y="76308"/>
                  </a:moveTo>
                  <a:lnTo>
                    <a:pt x="27913" y="76508"/>
                  </a:lnTo>
                  <a:lnTo>
                    <a:pt x="27511" y="76709"/>
                  </a:lnTo>
                  <a:lnTo>
                    <a:pt x="27511" y="76508"/>
                  </a:lnTo>
                  <a:lnTo>
                    <a:pt x="27913" y="76308"/>
                  </a:lnTo>
                  <a:close/>
                  <a:moveTo>
                    <a:pt x="28716" y="76508"/>
                  </a:moveTo>
                  <a:lnTo>
                    <a:pt x="28716" y="76709"/>
                  </a:lnTo>
                  <a:lnTo>
                    <a:pt x="28515" y="76508"/>
                  </a:lnTo>
                  <a:close/>
                  <a:moveTo>
                    <a:pt x="24097" y="76709"/>
                  </a:moveTo>
                  <a:lnTo>
                    <a:pt x="24298" y="76910"/>
                  </a:lnTo>
                  <a:lnTo>
                    <a:pt x="24097" y="76910"/>
                  </a:lnTo>
                  <a:lnTo>
                    <a:pt x="24097" y="76709"/>
                  </a:lnTo>
                  <a:close/>
                  <a:moveTo>
                    <a:pt x="28314" y="76709"/>
                  </a:moveTo>
                  <a:lnTo>
                    <a:pt x="28515" y="77111"/>
                  </a:lnTo>
                  <a:lnTo>
                    <a:pt x="28113" y="77111"/>
                  </a:lnTo>
                  <a:lnTo>
                    <a:pt x="28314" y="76709"/>
                  </a:lnTo>
                  <a:close/>
                  <a:moveTo>
                    <a:pt x="26507" y="76709"/>
                  </a:moveTo>
                  <a:lnTo>
                    <a:pt x="26909" y="76910"/>
                  </a:lnTo>
                  <a:lnTo>
                    <a:pt x="26708" y="77111"/>
                  </a:lnTo>
                  <a:lnTo>
                    <a:pt x="26507" y="77312"/>
                  </a:lnTo>
                  <a:lnTo>
                    <a:pt x="26105" y="77111"/>
                  </a:lnTo>
                  <a:lnTo>
                    <a:pt x="26507" y="76709"/>
                  </a:lnTo>
                  <a:close/>
                  <a:moveTo>
                    <a:pt x="266272" y="76709"/>
                  </a:moveTo>
                  <a:lnTo>
                    <a:pt x="266473" y="76910"/>
                  </a:lnTo>
                  <a:lnTo>
                    <a:pt x="266673" y="77111"/>
                  </a:lnTo>
                  <a:lnTo>
                    <a:pt x="266473" y="77914"/>
                  </a:lnTo>
                  <a:lnTo>
                    <a:pt x="266272" y="77914"/>
                  </a:lnTo>
                  <a:lnTo>
                    <a:pt x="266071" y="77713"/>
                  </a:lnTo>
                  <a:lnTo>
                    <a:pt x="266071" y="77512"/>
                  </a:lnTo>
                  <a:lnTo>
                    <a:pt x="266272" y="76709"/>
                  </a:lnTo>
                  <a:close/>
                  <a:moveTo>
                    <a:pt x="28113" y="77914"/>
                  </a:moveTo>
                  <a:lnTo>
                    <a:pt x="28113" y="78115"/>
                  </a:lnTo>
                  <a:lnTo>
                    <a:pt x="27913" y="78115"/>
                  </a:lnTo>
                  <a:lnTo>
                    <a:pt x="27913" y="77914"/>
                  </a:lnTo>
                  <a:close/>
                  <a:moveTo>
                    <a:pt x="26909" y="78717"/>
                  </a:moveTo>
                  <a:lnTo>
                    <a:pt x="26708" y="78918"/>
                  </a:lnTo>
                  <a:lnTo>
                    <a:pt x="26507" y="78717"/>
                  </a:lnTo>
                  <a:close/>
                  <a:moveTo>
                    <a:pt x="28515" y="78717"/>
                  </a:moveTo>
                  <a:lnTo>
                    <a:pt x="28716" y="78918"/>
                  </a:lnTo>
                  <a:lnTo>
                    <a:pt x="28515" y="78918"/>
                  </a:lnTo>
                  <a:lnTo>
                    <a:pt x="28515" y="78717"/>
                  </a:lnTo>
                  <a:close/>
                  <a:moveTo>
                    <a:pt x="263059" y="78516"/>
                  </a:moveTo>
                  <a:lnTo>
                    <a:pt x="263661" y="78918"/>
                  </a:lnTo>
                  <a:lnTo>
                    <a:pt x="263862" y="79119"/>
                  </a:lnTo>
                  <a:lnTo>
                    <a:pt x="263661" y="79320"/>
                  </a:lnTo>
                  <a:lnTo>
                    <a:pt x="263461" y="78918"/>
                  </a:lnTo>
                  <a:lnTo>
                    <a:pt x="263059" y="78516"/>
                  </a:lnTo>
                  <a:close/>
                  <a:moveTo>
                    <a:pt x="263461" y="79521"/>
                  </a:moveTo>
                  <a:lnTo>
                    <a:pt x="264063" y="79721"/>
                  </a:lnTo>
                  <a:lnTo>
                    <a:pt x="263862" y="79922"/>
                  </a:lnTo>
                  <a:lnTo>
                    <a:pt x="263461" y="79521"/>
                  </a:lnTo>
                  <a:close/>
                  <a:moveTo>
                    <a:pt x="261854" y="81328"/>
                  </a:moveTo>
                  <a:lnTo>
                    <a:pt x="261854" y="81729"/>
                  </a:lnTo>
                  <a:lnTo>
                    <a:pt x="261252" y="81328"/>
                  </a:lnTo>
                  <a:close/>
                  <a:moveTo>
                    <a:pt x="259444" y="81729"/>
                  </a:moveTo>
                  <a:lnTo>
                    <a:pt x="259645" y="81930"/>
                  </a:lnTo>
                  <a:lnTo>
                    <a:pt x="259444" y="81930"/>
                  </a:lnTo>
                  <a:lnTo>
                    <a:pt x="259444" y="81729"/>
                  </a:lnTo>
                  <a:close/>
                  <a:moveTo>
                    <a:pt x="263260" y="81729"/>
                  </a:moveTo>
                  <a:lnTo>
                    <a:pt x="263059" y="81930"/>
                  </a:lnTo>
                  <a:lnTo>
                    <a:pt x="262657" y="81729"/>
                  </a:lnTo>
                  <a:close/>
                  <a:moveTo>
                    <a:pt x="89159" y="81930"/>
                  </a:moveTo>
                  <a:lnTo>
                    <a:pt x="88757" y="82131"/>
                  </a:lnTo>
                  <a:lnTo>
                    <a:pt x="88757" y="82131"/>
                  </a:lnTo>
                  <a:lnTo>
                    <a:pt x="88958" y="81930"/>
                  </a:lnTo>
                  <a:close/>
                  <a:moveTo>
                    <a:pt x="260448" y="81729"/>
                  </a:moveTo>
                  <a:lnTo>
                    <a:pt x="260649" y="81930"/>
                  </a:lnTo>
                  <a:lnTo>
                    <a:pt x="260850" y="81930"/>
                  </a:lnTo>
                  <a:lnTo>
                    <a:pt x="260649" y="82131"/>
                  </a:lnTo>
                  <a:lnTo>
                    <a:pt x="260448" y="81930"/>
                  </a:lnTo>
                  <a:lnTo>
                    <a:pt x="260448" y="81729"/>
                  </a:lnTo>
                  <a:close/>
                  <a:moveTo>
                    <a:pt x="262256" y="81930"/>
                  </a:moveTo>
                  <a:lnTo>
                    <a:pt x="262457" y="82131"/>
                  </a:lnTo>
                  <a:lnTo>
                    <a:pt x="261854" y="82332"/>
                  </a:lnTo>
                  <a:lnTo>
                    <a:pt x="261854" y="82131"/>
                  </a:lnTo>
                  <a:lnTo>
                    <a:pt x="262055" y="82131"/>
                  </a:lnTo>
                  <a:lnTo>
                    <a:pt x="262256" y="81930"/>
                  </a:lnTo>
                  <a:close/>
                  <a:moveTo>
                    <a:pt x="264063" y="81930"/>
                  </a:moveTo>
                  <a:lnTo>
                    <a:pt x="264264" y="82131"/>
                  </a:lnTo>
                  <a:lnTo>
                    <a:pt x="264264" y="82332"/>
                  </a:lnTo>
                  <a:lnTo>
                    <a:pt x="264063" y="82131"/>
                  </a:lnTo>
                  <a:lnTo>
                    <a:pt x="264063" y="81930"/>
                  </a:lnTo>
                  <a:close/>
                  <a:moveTo>
                    <a:pt x="259645" y="82131"/>
                  </a:moveTo>
                  <a:lnTo>
                    <a:pt x="260047" y="82332"/>
                  </a:lnTo>
                  <a:lnTo>
                    <a:pt x="260248" y="82332"/>
                  </a:lnTo>
                  <a:lnTo>
                    <a:pt x="260448" y="82533"/>
                  </a:lnTo>
                  <a:lnTo>
                    <a:pt x="260248" y="82533"/>
                  </a:lnTo>
                  <a:lnTo>
                    <a:pt x="259846" y="82332"/>
                  </a:lnTo>
                  <a:lnTo>
                    <a:pt x="259645" y="82131"/>
                  </a:lnTo>
                  <a:close/>
                  <a:moveTo>
                    <a:pt x="264264" y="82533"/>
                  </a:moveTo>
                  <a:lnTo>
                    <a:pt x="264264" y="82733"/>
                  </a:lnTo>
                  <a:lnTo>
                    <a:pt x="264063" y="82533"/>
                  </a:lnTo>
                  <a:close/>
                  <a:moveTo>
                    <a:pt x="27109" y="82733"/>
                  </a:moveTo>
                  <a:lnTo>
                    <a:pt x="27109" y="82934"/>
                  </a:lnTo>
                  <a:lnTo>
                    <a:pt x="26909" y="82934"/>
                  </a:lnTo>
                  <a:lnTo>
                    <a:pt x="27109" y="82733"/>
                  </a:lnTo>
                  <a:close/>
                  <a:moveTo>
                    <a:pt x="91569" y="82733"/>
                  </a:moveTo>
                  <a:lnTo>
                    <a:pt x="91569" y="82934"/>
                  </a:lnTo>
                  <a:lnTo>
                    <a:pt x="91167" y="82934"/>
                  </a:lnTo>
                  <a:lnTo>
                    <a:pt x="91569" y="82733"/>
                  </a:lnTo>
                  <a:close/>
                  <a:moveTo>
                    <a:pt x="263260" y="82533"/>
                  </a:moveTo>
                  <a:lnTo>
                    <a:pt x="263661" y="82733"/>
                  </a:lnTo>
                  <a:lnTo>
                    <a:pt x="263661" y="82934"/>
                  </a:lnTo>
                  <a:lnTo>
                    <a:pt x="263260" y="82934"/>
                  </a:lnTo>
                  <a:lnTo>
                    <a:pt x="262657" y="82733"/>
                  </a:lnTo>
                  <a:lnTo>
                    <a:pt x="262256" y="82733"/>
                  </a:lnTo>
                  <a:lnTo>
                    <a:pt x="263059" y="82533"/>
                  </a:lnTo>
                  <a:close/>
                  <a:moveTo>
                    <a:pt x="83135" y="82733"/>
                  </a:moveTo>
                  <a:lnTo>
                    <a:pt x="83737" y="83135"/>
                  </a:lnTo>
                  <a:lnTo>
                    <a:pt x="83135" y="82934"/>
                  </a:lnTo>
                  <a:lnTo>
                    <a:pt x="82733" y="82733"/>
                  </a:lnTo>
                  <a:close/>
                  <a:moveTo>
                    <a:pt x="90766" y="82934"/>
                  </a:moveTo>
                  <a:lnTo>
                    <a:pt x="91167" y="83135"/>
                  </a:lnTo>
                  <a:lnTo>
                    <a:pt x="91368" y="83135"/>
                  </a:lnTo>
                  <a:lnTo>
                    <a:pt x="90966" y="83336"/>
                  </a:lnTo>
                  <a:lnTo>
                    <a:pt x="90766" y="83135"/>
                  </a:lnTo>
                  <a:lnTo>
                    <a:pt x="90766" y="82934"/>
                  </a:lnTo>
                  <a:close/>
                  <a:moveTo>
                    <a:pt x="262858" y="83135"/>
                  </a:moveTo>
                  <a:lnTo>
                    <a:pt x="262858" y="83336"/>
                  </a:lnTo>
                  <a:lnTo>
                    <a:pt x="262457" y="83135"/>
                  </a:lnTo>
                  <a:close/>
                  <a:moveTo>
                    <a:pt x="80725" y="83135"/>
                  </a:moveTo>
                  <a:lnTo>
                    <a:pt x="80524" y="83336"/>
                  </a:lnTo>
                  <a:lnTo>
                    <a:pt x="80323" y="83537"/>
                  </a:lnTo>
                  <a:lnTo>
                    <a:pt x="79922" y="83336"/>
                  </a:lnTo>
                  <a:lnTo>
                    <a:pt x="79721" y="83336"/>
                  </a:lnTo>
                  <a:lnTo>
                    <a:pt x="80123" y="83135"/>
                  </a:lnTo>
                  <a:close/>
                  <a:moveTo>
                    <a:pt x="78717" y="83336"/>
                  </a:moveTo>
                  <a:lnTo>
                    <a:pt x="78717" y="83737"/>
                  </a:lnTo>
                  <a:lnTo>
                    <a:pt x="78115" y="83737"/>
                  </a:lnTo>
                  <a:lnTo>
                    <a:pt x="77914" y="83537"/>
                  </a:lnTo>
                  <a:lnTo>
                    <a:pt x="78717" y="83336"/>
                  </a:lnTo>
                  <a:close/>
                  <a:moveTo>
                    <a:pt x="84139" y="83336"/>
                  </a:moveTo>
                  <a:lnTo>
                    <a:pt x="84139" y="83537"/>
                  </a:lnTo>
                  <a:lnTo>
                    <a:pt x="84139" y="83737"/>
                  </a:lnTo>
                  <a:lnTo>
                    <a:pt x="83737" y="83537"/>
                  </a:lnTo>
                  <a:lnTo>
                    <a:pt x="84139" y="83336"/>
                  </a:lnTo>
                  <a:close/>
                  <a:moveTo>
                    <a:pt x="91167" y="83537"/>
                  </a:moveTo>
                  <a:lnTo>
                    <a:pt x="91167" y="83737"/>
                  </a:lnTo>
                  <a:lnTo>
                    <a:pt x="90766" y="83737"/>
                  </a:lnTo>
                  <a:lnTo>
                    <a:pt x="91167" y="83537"/>
                  </a:lnTo>
                  <a:close/>
                  <a:moveTo>
                    <a:pt x="260248" y="83336"/>
                  </a:moveTo>
                  <a:lnTo>
                    <a:pt x="260649" y="83737"/>
                  </a:lnTo>
                  <a:lnTo>
                    <a:pt x="260248" y="83537"/>
                  </a:lnTo>
                  <a:lnTo>
                    <a:pt x="260248" y="83336"/>
                  </a:lnTo>
                  <a:close/>
                  <a:moveTo>
                    <a:pt x="101609" y="83336"/>
                  </a:moveTo>
                  <a:lnTo>
                    <a:pt x="101408" y="83537"/>
                  </a:lnTo>
                  <a:lnTo>
                    <a:pt x="101408" y="83737"/>
                  </a:lnTo>
                  <a:lnTo>
                    <a:pt x="101007" y="83938"/>
                  </a:lnTo>
                  <a:lnTo>
                    <a:pt x="100806" y="83737"/>
                  </a:lnTo>
                  <a:lnTo>
                    <a:pt x="101007" y="83737"/>
                  </a:lnTo>
                  <a:lnTo>
                    <a:pt x="101007" y="83537"/>
                  </a:lnTo>
                  <a:lnTo>
                    <a:pt x="101408" y="83537"/>
                  </a:lnTo>
                  <a:lnTo>
                    <a:pt x="101408" y="83336"/>
                  </a:lnTo>
                  <a:close/>
                  <a:moveTo>
                    <a:pt x="260850" y="82131"/>
                  </a:moveTo>
                  <a:lnTo>
                    <a:pt x="261854" y="82533"/>
                  </a:lnTo>
                  <a:lnTo>
                    <a:pt x="262256" y="83737"/>
                  </a:lnTo>
                  <a:lnTo>
                    <a:pt x="262256" y="83938"/>
                  </a:lnTo>
                  <a:lnTo>
                    <a:pt x="261854" y="83938"/>
                  </a:lnTo>
                  <a:lnTo>
                    <a:pt x="261252" y="83537"/>
                  </a:lnTo>
                  <a:lnTo>
                    <a:pt x="261051" y="82934"/>
                  </a:lnTo>
                  <a:lnTo>
                    <a:pt x="260850" y="82332"/>
                  </a:lnTo>
                  <a:lnTo>
                    <a:pt x="260850" y="82131"/>
                  </a:lnTo>
                  <a:close/>
                  <a:moveTo>
                    <a:pt x="75303" y="83938"/>
                  </a:moveTo>
                  <a:lnTo>
                    <a:pt x="75102" y="84139"/>
                  </a:lnTo>
                  <a:lnTo>
                    <a:pt x="75102" y="83938"/>
                  </a:lnTo>
                  <a:close/>
                  <a:moveTo>
                    <a:pt x="84540" y="83737"/>
                  </a:moveTo>
                  <a:lnTo>
                    <a:pt x="84540" y="84139"/>
                  </a:lnTo>
                  <a:lnTo>
                    <a:pt x="84139" y="84139"/>
                  </a:lnTo>
                  <a:lnTo>
                    <a:pt x="84540" y="83737"/>
                  </a:lnTo>
                  <a:close/>
                  <a:moveTo>
                    <a:pt x="26306" y="84139"/>
                  </a:moveTo>
                  <a:lnTo>
                    <a:pt x="26708" y="84340"/>
                  </a:lnTo>
                  <a:lnTo>
                    <a:pt x="26306" y="84340"/>
                  </a:lnTo>
                  <a:lnTo>
                    <a:pt x="26306" y="84139"/>
                  </a:lnTo>
                  <a:close/>
                  <a:moveTo>
                    <a:pt x="78918" y="83737"/>
                  </a:moveTo>
                  <a:lnTo>
                    <a:pt x="78717" y="84139"/>
                  </a:lnTo>
                  <a:lnTo>
                    <a:pt x="78315" y="84340"/>
                  </a:lnTo>
                  <a:lnTo>
                    <a:pt x="78115" y="84340"/>
                  </a:lnTo>
                  <a:lnTo>
                    <a:pt x="77914" y="84139"/>
                  </a:lnTo>
                  <a:lnTo>
                    <a:pt x="78315" y="84139"/>
                  </a:lnTo>
                  <a:lnTo>
                    <a:pt x="78717" y="83938"/>
                  </a:lnTo>
                  <a:lnTo>
                    <a:pt x="78918" y="83737"/>
                  </a:lnTo>
                  <a:close/>
                  <a:moveTo>
                    <a:pt x="104621" y="84139"/>
                  </a:moveTo>
                  <a:lnTo>
                    <a:pt x="104943" y="84219"/>
                  </a:lnTo>
                  <a:lnTo>
                    <a:pt x="104943" y="84219"/>
                  </a:lnTo>
                  <a:lnTo>
                    <a:pt x="104822" y="84340"/>
                  </a:lnTo>
                  <a:lnTo>
                    <a:pt x="104621" y="84139"/>
                  </a:lnTo>
                  <a:close/>
                  <a:moveTo>
                    <a:pt x="87151" y="83938"/>
                  </a:moveTo>
                  <a:lnTo>
                    <a:pt x="87352" y="84139"/>
                  </a:lnTo>
                  <a:lnTo>
                    <a:pt x="87553" y="84340"/>
                  </a:lnTo>
                  <a:lnTo>
                    <a:pt x="87553" y="84541"/>
                  </a:lnTo>
                  <a:lnTo>
                    <a:pt x="87352" y="84541"/>
                  </a:lnTo>
                  <a:lnTo>
                    <a:pt x="86950" y="84340"/>
                  </a:lnTo>
                  <a:lnTo>
                    <a:pt x="86950" y="84139"/>
                  </a:lnTo>
                  <a:lnTo>
                    <a:pt x="86950" y="83938"/>
                  </a:lnTo>
                  <a:close/>
                  <a:moveTo>
                    <a:pt x="89761" y="84139"/>
                  </a:moveTo>
                  <a:lnTo>
                    <a:pt x="89962" y="84340"/>
                  </a:lnTo>
                  <a:lnTo>
                    <a:pt x="89561" y="84541"/>
                  </a:lnTo>
                  <a:lnTo>
                    <a:pt x="89761" y="84139"/>
                  </a:lnTo>
                  <a:close/>
                  <a:moveTo>
                    <a:pt x="105023" y="84239"/>
                  </a:moveTo>
                  <a:lnTo>
                    <a:pt x="105425" y="84340"/>
                  </a:lnTo>
                  <a:lnTo>
                    <a:pt x="105224" y="84541"/>
                  </a:lnTo>
                  <a:lnTo>
                    <a:pt x="105023" y="84340"/>
                  </a:lnTo>
                  <a:lnTo>
                    <a:pt x="105023" y="84239"/>
                  </a:lnTo>
                  <a:close/>
                  <a:moveTo>
                    <a:pt x="108035" y="84139"/>
                  </a:moveTo>
                  <a:lnTo>
                    <a:pt x="107834" y="84541"/>
                  </a:lnTo>
                  <a:lnTo>
                    <a:pt x="107633" y="84541"/>
                  </a:lnTo>
                  <a:lnTo>
                    <a:pt x="107433" y="84340"/>
                  </a:lnTo>
                  <a:lnTo>
                    <a:pt x="107633" y="84139"/>
                  </a:lnTo>
                  <a:close/>
                  <a:moveTo>
                    <a:pt x="65464" y="84340"/>
                  </a:moveTo>
                  <a:lnTo>
                    <a:pt x="65665" y="84741"/>
                  </a:lnTo>
                  <a:lnTo>
                    <a:pt x="65263" y="84741"/>
                  </a:lnTo>
                  <a:lnTo>
                    <a:pt x="65464" y="84340"/>
                  </a:lnTo>
                  <a:close/>
                  <a:moveTo>
                    <a:pt x="73697" y="84340"/>
                  </a:moveTo>
                  <a:lnTo>
                    <a:pt x="73697" y="84541"/>
                  </a:lnTo>
                  <a:lnTo>
                    <a:pt x="73496" y="84741"/>
                  </a:lnTo>
                  <a:lnTo>
                    <a:pt x="73295" y="84541"/>
                  </a:lnTo>
                  <a:lnTo>
                    <a:pt x="73295" y="84340"/>
                  </a:lnTo>
                  <a:close/>
                  <a:moveTo>
                    <a:pt x="81127" y="84541"/>
                  </a:moveTo>
                  <a:lnTo>
                    <a:pt x="80725" y="84741"/>
                  </a:lnTo>
                  <a:lnTo>
                    <a:pt x="80524" y="84741"/>
                  </a:lnTo>
                  <a:lnTo>
                    <a:pt x="81127" y="84541"/>
                  </a:lnTo>
                  <a:close/>
                  <a:moveTo>
                    <a:pt x="84340" y="84340"/>
                  </a:moveTo>
                  <a:lnTo>
                    <a:pt x="84340" y="84741"/>
                  </a:lnTo>
                  <a:lnTo>
                    <a:pt x="84139" y="84741"/>
                  </a:lnTo>
                  <a:lnTo>
                    <a:pt x="83938" y="84541"/>
                  </a:lnTo>
                  <a:lnTo>
                    <a:pt x="83737" y="84541"/>
                  </a:lnTo>
                  <a:lnTo>
                    <a:pt x="84139" y="84340"/>
                  </a:lnTo>
                  <a:close/>
                  <a:moveTo>
                    <a:pt x="261854" y="84340"/>
                  </a:moveTo>
                  <a:lnTo>
                    <a:pt x="262256" y="84541"/>
                  </a:lnTo>
                  <a:lnTo>
                    <a:pt x="262256" y="84741"/>
                  </a:lnTo>
                  <a:lnTo>
                    <a:pt x="261854" y="84741"/>
                  </a:lnTo>
                  <a:lnTo>
                    <a:pt x="261854" y="84541"/>
                  </a:lnTo>
                  <a:lnTo>
                    <a:pt x="261854" y="84340"/>
                  </a:lnTo>
                  <a:close/>
                  <a:moveTo>
                    <a:pt x="263461" y="84340"/>
                  </a:moveTo>
                  <a:lnTo>
                    <a:pt x="263661" y="84541"/>
                  </a:lnTo>
                  <a:lnTo>
                    <a:pt x="263461" y="84741"/>
                  </a:lnTo>
                  <a:lnTo>
                    <a:pt x="263059" y="84741"/>
                  </a:lnTo>
                  <a:lnTo>
                    <a:pt x="262858" y="84340"/>
                  </a:lnTo>
                  <a:close/>
                  <a:moveTo>
                    <a:pt x="46989" y="84741"/>
                  </a:moveTo>
                  <a:lnTo>
                    <a:pt x="46789" y="84942"/>
                  </a:lnTo>
                  <a:lnTo>
                    <a:pt x="46387" y="84741"/>
                  </a:lnTo>
                  <a:close/>
                  <a:moveTo>
                    <a:pt x="80323" y="84741"/>
                  </a:moveTo>
                  <a:lnTo>
                    <a:pt x="80323" y="84942"/>
                  </a:lnTo>
                  <a:lnTo>
                    <a:pt x="80123" y="84942"/>
                  </a:lnTo>
                  <a:lnTo>
                    <a:pt x="80123" y="84741"/>
                  </a:lnTo>
                  <a:close/>
                  <a:moveTo>
                    <a:pt x="41568" y="84942"/>
                  </a:moveTo>
                  <a:lnTo>
                    <a:pt x="41768" y="85143"/>
                  </a:lnTo>
                  <a:lnTo>
                    <a:pt x="41568" y="85143"/>
                  </a:lnTo>
                  <a:lnTo>
                    <a:pt x="41568" y="84942"/>
                  </a:lnTo>
                  <a:close/>
                  <a:moveTo>
                    <a:pt x="47391" y="84942"/>
                  </a:moveTo>
                  <a:lnTo>
                    <a:pt x="47391" y="85143"/>
                  </a:lnTo>
                  <a:lnTo>
                    <a:pt x="47190" y="85143"/>
                  </a:lnTo>
                  <a:lnTo>
                    <a:pt x="47391" y="84942"/>
                  </a:lnTo>
                  <a:close/>
                  <a:moveTo>
                    <a:pt x="65865" y="84942"/>
                  </a:moveTo>
                  <a:lnTo>
                    <a:pt x="65665" y="85143"/>
                  </a:lnTo>
                  <a:lnTo>
                    <a:pt x="65263" y="85143"/>
                  </a:lnTo>
                  <a:lnTo>
                    <a:pt x="65665" y="84942"/>
                  </a:lnTo>
                  <a:close/>
                  <a:moveTo>
                    <a:pt x="69881" y="84741"/>
                  </a:moveTo>
                  <a:lnTo>
                    <a:pt x="69681" y="84942"/>
                  </a:lnTo>
                  <a:lnTo>
                    <a:pt x="69681" y="85143"/>
                  </a:lnTo>
                  <a:lnTo>
                    <a:pt x="69078" y="85143"/>
                  </a:lnTo>
                  <a:lnTo>
                    <a:pt x="69480" y="84942"/>
                  </a:lnTo>
                  <a:lnTo>
                    <a:pt x="69881" y="84741"/>
                  </a:lnTo>
                  <a:close/>
                  <a:moveTo>
                    <a:pt x="99400" y="84942"/>
                  </a:moveTo>
                  <a:lnTo>
                    <a:pt x="99400" y="85143"/>
                  </a:lnTo>
                  <a:lnTo>
                    <a:pt x="99199" y="84942"/>
                  </a:lnTo>
                  <a:close/>
                  <a:moveTo>
                    <a:pt x="101007" y="84541"/>
                  </a:moveTo>
                  <a:lnTo>
                    <a:pt x="101408" y="84741"/>
                  </a:lnTo>
                  <a:lnTo>
                    <a:pt x="101408" y="84942"/>
                  </a:lnTo>
                  <a:lnTo>
                    <a:pt x="101007" y="85143"/>
                  </a:lnTo>
                  <a:lnTo>
                    <a:pt x="100806" y="84942"/>
                  </a:lnTo>
                  <a:lnTo>
                    <a:pt x="100605" y="84541"/>
                  </a:lnTo>
                  <a:close/>
                  <a:moveTo>
                    <a:pt x="259444" y="84741"/>
                  </a:moveTo>
                  <a:lnTo>
                    <a:pt x="259645" y="84942"/>
                  </a:lnTo>
                  <a:lnTo>
                    <a:pt x="259444" y="85143"/>
                  </a:lnTo>
                  <a:lnTo>
                    <a:pt x="259444" y="84942"/>
                  </a:lnTo>
                  <a:lnTo>
                    <a:pt x="259043" y="84741"/>
                  </a:lnTo>
                  <a:close/>
                  <a:moveTo>
                    <a:pt x="43977" y="84942"/>
                  </a:moveTo>
                  <a:lnTo>
                    <a:pt x="43977" y="85143"/>
                  </a:lnTo>
                  <a:lnTo>
                    <a:pt x="43576" y="85344"/>
                  </a:lnTo>
                  <a:lnTo>
                    <a:pt x="43375" y="85344"/>
                  </a:lnTo>
                  <a:lnTo>
                    <a:pt x="43576" y="84942"/>
                  </a:lnTo>
                  <a:close/>
                  <a:moveTo>
                    <a:pt x="44981" y="84942"/>
                  </a:moveTo>
                  <a:lnTo>
                    <a:pt x="44780" y="85143"/>
                  </a:lnTo>
                  <a:lnTo>
                    <a:pt x="44580" y="85344"/>
                  </a:lnTo>
                  <a:lnTo>
                    <a:pt x="44780" y="84942"/>
                  </a:lnTo>
                  <a:close/>
                  <a:moveTo>
                    <a:pt x="54419" y="85143"/>
                  </a:moveTo>
                  <a:lnTo>
                    <a:pt x="54419" y="85344"/>
                  </a:lnTo>
                  <a:lnTo>
                    <a:pt x="54218" y="85143"/>
                  </a:lnTo>
                  <a:close/>
                  <a:moveTo>
                    <a:pt x="62853" y="85143"/>
                  </a:moveTo>
                  <a:lnTo>
                    <a:pt x="63054" y="85344"/>
                  </a:lnTo>
                  <a:lnTo>
                    <a:pt x="62853" y="85344"/>
                  </a:lnTo>
                  <a:lnTo>
                    <a:pt x="62652" y="85143"/>
                  </a:lnTo>
                  <a:close/>
                  <a:moveTo>
                    <a:pt x="79319" y="85143"/>
                  </a:moveTo>
                  <a:lnTo>
                    <a:pt x="79319" y="85344"/>
                  </a:lnTo>
                  <a:lnTo>
                    <a:pt x="79119" y="85344"/>
                  </a:lnTo>
                  <a:lnTo>
                    <a:pt x="79119" y="85143"/>
                  </a:lnTo>
                  <a:close/>
                  <a:moveTo>
                    <a:pt x="104220" y="84139"/>
                  </a:moveTo>
                  <a:lnTo>
                    <a:pt x="104420" y="84340"/>
                  </a:lnTo>
                  <a:lnTo>
                    <a:pt x="105023" y="84541"/>
                  </a:lnTo>
                  <a:lnTo>
                    <a:pt x="106027" y="84741"/>
                  </a:lnTo>
                  <a:lnTo>
                    <a:pt x="105625" y="85143"/>
                  </a:lnTo>
                  <a:lnTo>
                    <a:pt x="105425" y="85344"/>
                  </a:lnTo>
                  <a:lnTo>
                    <a:pt x="105023" y="85143"/>
                  </a:lnTo>
                  <a:lnTo>
                    <a:pt x="104621" y="84942"/>
                  </a:lnTo>
                  <a:lnTo>
                    <a:pt x="104220" y="84340"/>
                  </a:lnTo>
                  <a:lnTo>
                    <a:pt x="104220" y="84139"/>
                  </a:lnTo>
                  <a:close/>
                  <a:moveTo>
                    <a:pt x="107232" y="84942"/>
                  </a:moveTo>
                  <a:lnTo>
                    <a:pt x="107031" y="85344"/>
                  </a:lnTo>
                  <a:lnTo>
                    <a:pt x="107031" y="84942"/>
                  </a:lnTo>
                  <a:close/>
                  <a:moveTo>
                    <a:pt x="108838" y="85143"/>
                  </a:moveTo>
                  <a:lnTo>
                    <a:pt x="109039" y="85344"/>
                  </a:lnTo>
                  <a:lnTo>
                    <a:pt x="108838" y="85344"/>
                  </a:lnTo>
                  <a:lnTo>
                    <a:pt x="108838" y="85143"/>
                  </a:lnTo>
                  <a:close/>
                  <a:moveTo>
                    <a:pt x="258440" y="84741"/>
                  </a:moveTo>
                  <a:lnTo>
                    <a:pt x="258440" y="84942"/>
                  </a:lnTo>
                  <a:lnTo>
                    <a:pt x="258440" y="85143"/>
                  </a:lnTo>
                  <a:lnTo>
                    <a:pt x="258842" y="85143"/>
                  </a:lnTo>
                  <a:lnTo>
                    <a:pt x="258641" y="85344"/>
                  </a:lnTo>
                  <a:lnTo>
                    <a:pt x="258440" y="85344"/>
                  </a:lnTo>
                  <a:lnTo>
                    <a:pt x="258039" y="85143"/>
                  </a:lnTo>
                  <a:lnTo>
                    <a:pt x="258039" y="84942"/>
                  </a:lnTo>
                  <a:lnTo>
                    <a:pt x="258039" y="84741"/>
                  </a:lnTo>
                  <a:close/>
                  <a:moveTo>
                    <a:pt x="37551" y="85344"/>
                  </a:moveTo>
                  <a:lnTo>
                    <a:pt x="37551" y="85545"/>
                  </a:lnTo>
                  <a:lnTo>
                    <a:pt x="37351" y="85344"/>
                  </a:lnTo>
                  <a:close/>
                  <a:moveTo>
                    <a:pt x="39559" y="84942"/>
                  </a:moveTo>
                  <a:lnTo>
                    <a:pt x="39559" y="85143"/>
                  </a:lnTo>
                  <a:lnTo>
                    <a:pt x="39559" y="85545"/>
                  </a:lnTo>
                  <a:lnTo>
                    <a:pt x="39359" y="85143"/>
                  </a:lnTo>
                  <a:lnTo>
                    <a:pt x="39158" y="84942"/>
                  </a:lnTo>
                  <a:close/>
                  <a:moveTo>
                    <a:pt x="42973" y="85143"/>
                  </a:moveTo>
                  <a:lnTo>
                    <a:pt x="43174" y="85344"/>
                  </a:lnTo>
                  <a:lnTo>
                    <a:pt x="42973" y="85545"/>
                  </a:lnTo>
                  <a:lnTo>
                    <a:pt x="42572" y="85344"/>
                  </a:lnTo>
                  <a:lnTo>
                    <a:pt x="42973" y="85143"/>
                  </a:lnTo>
                  <a:close/>
                  <a:moveTo>
                    <a:pt x="46186" y="84942"/>
                  </a:moveTo>
                  <a:lnTo>
                    <a:pt x="46186" y="85344"/>
                  </a:lnTo>
                  <a:lnTo>
                    <a:pt x="46387" y="85344"/>
                  </a:lnTo>
                  <a:lnTo>
                    <a:pt x="46387" y="85545"/>
                  </a:lnTo>
                  <a:lnTo>
                    <a:pt x="46186" y="85545"/>
                  </a:lnTo>
                  <a:lnTo>
                    <a:pt x="45784" y="85344"/>
                  </a:lnTo>
                  <a:lnTo>
                    <a:pt x="45784" y="85143"/>
                  </a:lnTo>
                  <a:lnTo>
                    <a:pt x="45784" y="84942"/>
                  </a:lnTo>
                  <a:close/>
                  <a:moveTo>
                    <a:pt x="55423" y="85143"/>
                  </a:moveTo>
                  <a:lnTo>
                    <a:pt x="55624" y="85344"/>
                  </a:lnTo>
                  <a:lnTo>
                    <a:pt x="55624" y="85545"/>
                  </a:lnTo>
                  <a:lnTo>
                    <a:pt x="55423" y="85143"/>
                  </a:lnTo>
                  <a:close/>
                  <a:moveTo>
                    <a:pt x="82131" y="85143"/>
                  </a:moveTo>
                  <a:lnTo>
                    <a:pt x="82532" y="85545"/>
                  </a:lnTo>
                  <a:lnTo>
                    <a:pt x="82332" y="85545"/>
                  </a:lnTo>
                  <a:lnTo>
                    <a:pt x="82131" y="85143"/>
                  </a:lnTo>
                  <a:close/>
                  <a:moveTo>
                    <a:pt x="83336" y="84541"/>
                  </a:moveTo>
                  <a:lnTo>
                    <a:pt x="83536" y="84942"/>
                  </a:lnTo>
                  <a:lnTo>
                    <a:pt x="83536" y="85344"/>
                  </a:lnTo>
                  <a:lnTo>
                    <a:pt x="83336" y="85545"/>
                  </a:lnTo>
                  <a:lnTo>
                    <a:pt x="82934" y="85545"/>
                  </a:lnTo>
                  <a:lnTo>
                    <a:pt x="82934" y="85344"/>
                  </a:lnTo>
                  <a:lnTo>
                    <a:pt x="83135" y="85344"/>
                  </a:lnTo>
                  <a:lnTo>
                    <a:pt x="82934" y="84942"/>
                  </a:lnTo>
                  <a:lnTo>
                    <a:pt x="82934" y="84741"/>
                  </a:lnTo>
                  <a:lnTo>
                    <a:pt x="83135" y="84541"/>
                  </a:lnTo>
                  <a:close/>
                  <a:moveTo>
                    <a:pt x="87352" y="84942"/>
                  </a:moveTo>
                  <a:lnTo>
                    <a:pt x="87352" y="85143"/>
                  </a:lnTo>
                  <a:lnTo>
                    <a:pt x="87352" y="85344"/>
                  </a:lnTo>
                  <a:lnTo>
                    <a:pt x="87954" y="85143"/>
                  </a:lnTo>
                  <a:lnTo>
                    <a:pt x="87753" y="85545"/>
                  </a:lnTo>
                  <a:lnTo>
                    <a:pt x="87352" y="85545"/>
                  </a:lnTo>
                  <a:lnTo>
                    <a:pt x="87151" y="85344"/>
                  </a:lnTo>
                  <a:lnTo>
                    <a:pt x="87151" y="84942"/>
                  </a:lnTo>
                  <a:close/>
                  <a:moveTo>
                    <a:pt x="99802" y="85344"/>
                  </a:moveTo>
                  <a:lnTo>
                    <a:pt x="99802" y="85545"/>
                  </a:lnTo>
                  <a:lnTo>
                    <a:pt x="99601" y="85545"/>
                  </a:lnTo>
                  <a:lnTo>
                    <a:pt x="99601" y="85344"/>
                  </a:lnTo>
                  <a:close/>
                  <a:moveTo>
                    <a:pt x="104019" y="85143"/>
                  </a:moveTo>
                  <a:lnTo>
                    <a:pt x="104220" y="85344"/>
                  </a:lnTo>
                  <a:lnTo>
                    <a:pt x="104420" y="85545"/>
                  </a:lnTo>
                  <a:lnTo>
                    <a:pt x="103818" y="85545"/>
                  </a:lnTo>
                  <a:lnTo>
                    <a:pt x="103416" y="85143"/>
                  </a:lnTo>
                  <a:close/>
                  <a:moveTo>
                    <a:pt x="113055" y="85143"/>
                  </a:moveTo>
                  <a:lnTo>
                    <a:pt x="113457" y="85545"/>
                  </a:lnTo>
                  <a:lnTo>
                    <a:pt x="113055" y="85344"/>
                  </a:lnTo>
                  <a:lnTo>
                    <a:pt x="113055" y="85143"/>
                  </a:lnTo>
                  <a:close/>
                  <a:moveTo>
                    <a:pt x="261452" y="85143"/>
                  </a:moveTo>
                  <a:lnTo>
                    <a:pt x="261452" y="85545"/>
                  </a:lnTo>
                  <a:lnTo>
                    <a:pt x="261252" y="85545"/>
                  </a:lnTo>
                  <a:lnTo>
                    <a:pt x="261051" y="85344"/>
                  </a:lnTo>
                  <a:lnTo>
                    <a:pt x="261252" y="85344"/>
                  </a:lnTo>
                  <a:lnTo>
                    <a:pt x="261452" y="85143"/>
                  </a:lnTo>
                  <a:close/>
                  <a:moveTo>
                    <a:pt x="263661" y="85344"/>
                  </a:moveTo>
                  <a:lnTo>
                    <a:pt x="263059" y="85545"/>
                  </a:lnTo>
                  <a:lnTo>
                    <a:pt x="263059" y="85344"/>
                  </a:lnTo>
                  <a:close/>
                  <a:moveTo>
                    <a:pt x="36748" y="85344"/>
                  </a:moveTo>
                  <a:lnTo>
                    <a:pt x="36949" y="85545"/>
                  </a:lnTo>
                  <a:lnTo>
                    <a:pt x="36347" y="85746"/>
                  </a:lnTo>
                  <a:lnTo>
                    <a:pt x="36146" y="85746"/>
                  </a:lnTo>
                  <a:lnTo>
                    <a:pt x="36146" y="85545"/>
                  </a:lnTo>
                  <a:lnTo>
                    <a:pt x="36547" y="85344"/>
                  </a:lnTo>
                  <a:close/>
                  <a:moveTo>
                    <a:pt x="44379" y="85545"/>
                  </a:moveTo>
                  <a:lnTo>
                    <a:pt x="44580" y="85746"/>
                  </a:lnTo>
                  <a:lnTo>
                    <a:pt x="44178" y="85746"/>
                  </a:lnTo>
                  <a:lnTo>
                    <a:pt x="44379" y="85545"/>
                  </a:lnTo>
                  <a:close/>
                  <a:moveTo>
                    <a:pt x="54620" y="85545"/>
                  </a:moveTo>
                  <a:lnTo>
                    <a:pt x="54620" y="85746"/>
                  </a:lnTo>
                  <a:lnTo>
                    <a:pt x="54419" y="85746"/>
                  </a:lnTo>
                  <a:lnTo>
                    <a:pt x="54620" y="85545"/>
                  </a:lnTo>
                  <a:close/>
                  <a:moveTo>
                    <a:pt x="65062" y="85545"/>
                  </a:moveTo>
                  <a:lnTo>
                    <a:pt x="65062" y="85746"/>
                  </a:lnTo>
                  <a:lnTo>
                    <a:pt x="64861" y="85746"/>
                  </a:lnTo>
                  <a:lnTo>
                    <a:pt x="64660" y="85545"/>
                  </a:lnTo>
                  <a:close/>
                  <a:moveTo>
                    <a:pt x="108035" y="85344"/>
                  </a:moveTo>
                  <a:lnTo>
                    <a:pt x="108035" y="85545"/>
                  </a:lnTo>
                  <a:lnTo>
                    <a:pt x="107834" y="85545"/>
                  </a:lnTo>
                  <a:lnTo>
                    <a:pt x="107633" y="85746"/>
                  </a:lnTo>
                  <a:lnTo>
                    <a:pt x="107633" y="85545"/>
                  </a:lnTo>
                  <a:lnTo>
                    <a:pt x="108035" y="85344"/>
                  </a:lnTo>
                  <a:close/>
                  <a:moveTo>
                    <a:pt x="112453" y="85344"/>
                  </a:moveTo>
                  <a:lnTo>
                    <a:pt x="112654" y="85545"/>
                  </a:lnTo>
                  <a:lnTo>
                    <a:pt x="112654" y="85746"/>
                  </a:lnTo>
                  <a:lnTo>
                    <a:pt x="112453" y="85344"/>
                  </a:lnTo>
                  <a:close/>
                  <a:moveTo>
                    <a:pt x="259846" y="85545"/>
                  </a:moveTo>
                  <a:lnTo>
                    <a:pt x="259846" y="85746"/>
                  </a:lnTo>
                  <a:lnTo>
                    <a:pt x="259645" y="85746"/>
                  </a:lnTo>
                  <a:lnTo>
                    <a:pt x="259645" y="85545"/>
                  </a:lnTo>
                  <a:close/>
                  <a:moveTo>
                    <a:pt x="263461" y="85545"/>
                  </a:moveTo>
                  <a:lnTo>
                    <a:pt x="263862" y="85746"/>
                  </a:lnTo>
                  <a:lnTo>
                    <a:pt x="263059" y="85746"/>
                  </a:lnTo>
                  <a:lnTo>
                    <a:pt x="263461" y="85545"/>
                  </a:lnTo>
                  <a:close/>
                  <a:moveTo>
                    <a:pt x="45182" y="85746"/>
                  </a:moveTo>
                  <a:lnTo>
                    <a:pt x="45383" y="85946"/>
                  </a:lnTo>
                  <a:lnTo>
                    <a:pt x="44981" y="85946"/>
                  </a:lnTo>
                  <a:lnTo>
                    <a:pt x="45182" y="85746"/>
                  </a:lnTo>
                  <a:close/>
                  <a:moveTo>
                    <a:pt x="51206" y="85545"/>
                  </a:moveTo>
                  <a:lnTo>
                    <a:pt x="51407" y="85746"/>
                  </a:lnTo>
                  <a:lnTo>
                    <a:pt x="51407" y="85946"/>
                  </a:lnTo>
                  <a:lnTo>
                    <a:pt x="50604" y="85746"/>
                  </a:lnTo>
                  <a:lnTo>
                    <a:pt x="50001" y="85545"/>
                  </a:lnTo>
                  <a:close/>
                  <a:moveTo>
                    <a:pt x="60644" y="85545"/>
                  </a:moveTo>
                  <a:lnTo>
                    <a:pt x="60845" y="85746"/>
                  </a:lnTo>
                  <a:lnTo>
                    <a:pt x="60644" y="85946"/>
                  </a:lnTo>
                  <a:lnTo>
                    <a:pt x="60644" y="85746"/>
                  </a:lnTo>
                  <a:lnTo>
                    <a:pt x="60644" y="85545"/>
                  </a:lnTo>
                  <a:close/>
                  <a:moveTo>
                    <a:pt x="62853" y="85746"/>
                  </a:moveTo>
                  <a:lnTo>
                    <a:pt x="62652" y="85946"/>
                  </a:lnTo>
                  <a:lnTo>
                    <a:pt x="62452" y="85946"/>
                  </a:lnTo>
                  <a:lnTo>
                    <a:pt x="62050" y="85746"/>
                  </a:lnTo>
                  <a:close/>
                  <a:moveTo>
                    <a:pt x="63456" y="85746"/>
                  </a:moveTo>
                  <a:lnTo>
                    <a:pt x="63456" y="85946"/>
                  </a:lnTo>
                  <a:lnTo>
                    <a:pt x="63255" y="85946"/>
                  </a:lnTo>
                  <a:lnTo>
                    <a:pt x="63456" y="85746"/>
                  </a:lnTo>
                  <a:close/>
                  <a:moveTo>
                    <a:pt x="76107" y="85746"/>
                  </a:moveTo>
                  <a:lnTo>
                    <a:pt x="76107" y="85946"/>
                  </a:lnTo>
                  <a:lnTo>
                    <a:pt x="75906" y="85946"/>
                  </a:lnTo>
                  <a:lnTo>
                    <a:pt x="75906" y="85746"/>
                  </a:lnTo>
                  <a:close/>
                  <a:moveTo>
                    <a:pt x="76307" y="85344"/>
                  </a:moveTo>
                  <a:lnTo>
                    <a:pt x="77512" y="85545"/>
                  </a:lnTo>
                  <a:lnTo>
                    <a:pt x="77111" y="85746"/>
                  </a:lnTo>
                  <a:lnTo>
                    <a:pt x="76709" y="85946"/>
                  </a:lnTo>
                  <a:lnTo>
                    <a:pt x="76508" y="85746"/>
                  </a:lnTo>
                  <a:lnTo>
                    <a:pt x="76307" y="85344"/>
                  </a:lnTo>
                  <a:close/>
                  <a:moveTo>
                    <a:pt x="25704" y="85746"/>
                  </a:moveTo>
                  <a:lnTo>
                    <a:pt x="25904" y="85946"/>
                  </a:lnTo>
                  <a:lnTo>
                    <a:pt x="25704" y="86147"/>
                  </a:lnTo>
                  <a:lnTo>
                    <a:pt x="25302" y="86147"/>
                  </a:lnTo>
                  <a:lnTo>
                    <a:pt x="25302" y="85946"/>
                  </a:lnTo>
                  <a:lnTo>
                    <a:pt x="25101" y="85746"/>
                  </a:lnTo>
                  <a:close/>
                  <a:moveTo>
                    <a:pt x="40965" y="85946"/>
                  </a:moveTo>
                  <a:lnTo>
                    <a:pt x="41166" y="86147"/>
                  </a:lnTo>
                  <a:lnTo>
                    <a:pt x="40965" y="86147"/>
                  </a:lnTo>
                  <a:lnTo>
                    <a:pt x="40965" y="85946"/>
                  </a:lnTo>
                  <a:close/>
                  <a:moveTo>
                    <a:pt x="45584" y="85946"/>
                  </a:moveTo>
                  <a:lnTo>
                    <a:pt x="45584" y="86147"/>
                  </a:lnTo>
                  <a:lnTo>
                    <a:pt x="45383" y="86147"/>
                  </a:lnTo>
                  <a:lnTo>
                    <a:pt x="45584" y="85946"/>
                  </a:lnTo>
                  <a:close/>
                  <a:moveTo>
                    <a:pt x="68677" y="85746"/>
                  </a:moveTo>
                  <a:lnTo>
                    <a:pt x="69279" y="86147"/>
                  </a:lnTo>
                  <a:lnTo>
                    <a:pt x="68877" y="85946"/>
                  </a:lnTo>
                  <a:lnTo>
                    <a:pt x="68677" y="85946"/>
                  </a:lnTo>
                  <a:lnTo>
                    <a:pt x="68677" y="85746"/>
                  </a:lnTo>
                  <a:close/>
                  <a:moveTo>
                    <a:pt x="86147" y="85545"/>
                  </a:moveTo>
                  <a:lnTo>
                    <a:pt x="86549" y="85746"/>
                  </a:lnTo>
                  <a:lnTo>
                    <a:pt x="86147" y="86147"/>
                  </a:lnTo>
                  <a:lnTo>
                    <a:pt x="85946" y="85746"/>
                  </a:lnTo>
                  <a:lnTo>
                    <a:pt x="86147" y="85545"/>
                  </a:lnTo>
                  <a:close/>
                  <a:moveTo>
                    <a:pt x="258440" y="85946"/>
                  </a:moveTo>
                  <a:lnTo>
                    <a:pt x="258440" y="86147"/>
                  </a:lnTo>
                  <a:lnTo>
                    <a:pt x="258240" y="85946"/>
                  </a:lnTo>
                  <a:close/>
                  <a:moveTo>
                    <a:pt x="106830" y="86147"/>
                  </a:moveTo>
                  <a:lnTo>
                    <a:pt x="107031" y="86348"/>
                  </a:lnTo>
                  <a:lnTo>
                    <a:pt x="107031" y="86348"/>
                  </a:lnTo>
                  <a:lnTo>
                    <a:pt x="106629" y="86147"/>
                  </a:lnTo>
                  <a:close/>
                  <a:moveTo>
                    <a:pt x="36146" y="86147"/>
                  </a:moveTo>
                  <a:lnTo>
                    <a:pt x="36146" y="86348"/>
                  </a:lnTo>
                  <a:lnTo>
                    <a:pt x="35945" y="86348"/>
                  </a:lnTo>
                  <a:lnTo>
                    <a:pt x="36146" y="86147"/>
                  </a:lnTo>
                  <a:close/>
                  <a:moveTo>
                    <a:pt x="39961" y="86147"/>
                  </a:moveTo>
                  <a:lnTo>
                    <a:pt x="39760" y="86348"/>
                  </a:lnTo>
                  <a:lnTo>
                    <a:pt x="39760" y="86147"/>
                  </a:lnTo>
                  <a:close/>
                  <a:moveTo>
                    <a:pt x="44780" y="85946"/>
                  </a:moveTo>
                  <a:lnTo>
                    <a:pt x="44780" y="86147"/>
                  </a:lnTo>
                  <a:lnTo>
                    <a:pt x="44178" y="86348"/>
                  </a:lnTo>
                  <a:lnTo>
                    <a:pt x="44580" y="85946"/>
                  </a:lnTo>
                  <a:close/>
                  <a:moveTo>
                    <a:pt x="51407" y="86147"/>
                  </a:moveTo>
                  <a:lnTo>
                    <a:pt x="51608" y="86348"/>
                  </a:lnTo>
                  <a:lnTo>
                    <a:pt x="51407" y="86348"/>
                  </a:lnTo>
                  <a:lnTo>
                    <a:pt x="51407" y="86147"/>
                  </a:lnTo>
                  <a:close/>
                  <a:moveTo>
                    <a:pt x="55022" y="85143"/>
                  </a:moveTo>
                  <a:lnTo>
                    <a:pt x="55222" y="85344"/>
                  </a:lnTo>
                  <a:lnTo>
                    <a:pt x="55222" y="85545"/>
                  </a:lnTo>
                  <a:lnTo>
                    <a:pt x="55423" y="85746"/>
                  </a:lnTo>
                  <a:lnTo>
                    <a:pt x="55423" y="85946"/>
                  </a:lnTo>
                  <a:lnTo>
                    <a:pt x="55423" y="86147"/>
                  </a:lnTo>
                  <a:lnTo>
                    <a:pt x="55222" y="86348"/>
                  </a:lnTo>
                  <a:lnTo>
                    <a:pt x="54821" y="86348"/>
                  </a:lnTo>
                  <a:lnTo>
                    <a:pt x="54018" y="86147"/>
                  </a:lnTo>
                  <a:lnTo>
                    <a:pt x="54218" y="85946"/>
                  </a:lnTo>
                  <a:lnTo>
                    <a:pt x="54620" y="85946"/>
                  </a:lnTo>
                  <a:lnTo>
                    <a:pt x="55022" y="86147"/>
                  </a:lnTo>
                  <a:lnTo>
                    <a:pt x="55022" y="85746"/>
                  </a:lnTo>
                  <a:lnTo>
                    <a:pt x="55222" y="85545"/>
                  </a:lnTo>
                  <a:lnTo>
                    <a:pt x="55022" y="85545"/>
                  </a:lnTo>
                  <a:lnTo>
                    <a:pt x="54620" y="85344"/>
                  </a:lnTo>
                  <a:lnTo>
                    <a:pt x="55022" y="85143"/>
                  </a:lnTo>
                  <a:close/>
                  <a:moveTo>
                    <a:pt x="70082" y="85946"/>
                  </a:moveTo>
                  <a:lnTo>
                    <a:pt x="69881" y="86147"/>
                  </a:lnTo>
                  <a:lnTo>
                    <a:pt x="69681" y="86348"/>
                  </a:lnTo>
                  <a:lnTo>
                    <a:pt x="69681" y="86147"/>
                  </a:lnTo>
                  <a:lnTo>
                    <a:pt x="70082" y="85946"/>
                  </a:lnTo>
                  <a:close/>
                  <a:moveTo>
                    <a:pt x="72291" y="85746"/>
                  </a:moveTo>
                  <a:lnTo>
                    <a:pt x="72693" y="85946"/>
                  </a:lnTo>
                  <a:lnTo>
                    <a:pt x="72492" y="86348"/>
                  </a:lnTo>
                  <a:lnTo>
                    <a:pt x="72291" y="85746"/>
                  </a:lnTo>
                  <a:close/>
                  <a:moveTo>
                    <a:pt x="73898" y="85746"/>
                  </a:moveTo>
                  <a:lnTo>
                    <a:pt x="74299" y="85946"/>
                  </a:lnTo>
                  <a:lnTo>
                    <a:pt x="73898" y="85946"/>
                  </a:lnTo>
                  <a:lnTo>
                    <a:pt x="73697" y="86147"/>
                  </a:lnTo>
                  <a:lnTo>
                    <a:pt x="73496" y="86348"/>
                  </a:lnTo>
                  <a:lnTo>
                    <a:pt x="73094" y="86348"/>
                  </a:lnTo>
                  <a:lnTo>
                    <a:pt x="73697" y="85946"/>
                  </a:lnTo>
                  <a:lnTo>
                    <a:pt x="73898" y="85746"/>
                  </a:lnTo>
                  <a:close/>
                  <a:moveTo>
                    <a:pt x="79922" y="85946"/>
                  </a:moveTo>
                  <a:lnTo>
                    <a:pt x="80524" y="86147"/>
                  </a:lnTo>
                  <a:lnTo>
                    <a:pt x="80725" y="86147"/>
                  </a:lnTo>
                  <a:lnTo>
                    <a:pt x="80926" y="86348"/>
                  </a:lnTo>
                  <a:lnTo>
                    <a:pt x="80323" y="86147"/>
                  </a:lnTo>
                  <a:lnTo>
                    <a:pt x="79922" y="85946"/>
                  </a:lnTo>
                  <a:close/>
                  <a:moveTo>
                    <a:pt x="81528" y="83135"/>
                  </a:moveTo>
                  <a:lnTo>
                    <a:pt x="81930" y="83336"/>
                  </a:lnTo>
                  <a:lnTo>
                    <a:pt x="82532" y="83737"/>
                  </a:lnTo>
                  <a:lnTo>
                    <a:pt x="82532" y="83938"/>
                  </a:lnTo>
                  <a:lnTo>
                    <a:pt x="82332" y="84139"/>
                  </a:lnTo>
                  <a:lnTo>
                    <a:pt x="82532" y="84942"/>
                  </a:lnTo>
                  <a:lnTo>
                    <a:pt x="82131" y="84942"/>
                  </a:lnTo>
                  <a:lnTo>
                    <a:pt x="81930" y="85143"/>
                  </a:lnTo>
                  <a:lnTo>
                    <a:pt x="81729" y="85545"/>
                  </a:lnTo>
                  <a:lnTo>
                    <a:pt x="81729" y="86348"/>
                  </a:lnTo>
                  <a:lnTo>
                    <a:pt x="81328" y="85946"/>
                  </a:lnTo>
                  <a:lnTo>
                    <a:pt x="81127" y="85746"/>
                  </a:lnTo>
                  <a:lnTo>
                    <a:pt x="81328" y="85143"/>
                  </a:lnTo>
                  <a:lnTo>
                    <a:pt x="81528" y="84942"/>
                  </a:lnTo>
                  <a:lnTo>
                    <a:pt x="81528" y="84541"/>
                  </a:lnTo>
                  <a:lnTo>
                    <a:pt x="81127" y="84541"/>
                  </a:lnTo>
                  <a:lnTo>
                    <a:pt x="80524" y="84340"/>
                  </a:lnTo>
                  <a:lnTo>
                    <a:pt x="80725" y="84340"/>
                  </a:lnTo>
                  <a:lnTo>
                    <a:pt x="80725" y="84139"/>
                  </a:lnTo>
                  <a:lnTo>
                    <a:pt x="80123" y="84139"/>
                  </a:lnTo>
                  <a:lnTo>
                    <a:pt x="80123" y="83938"/>
                  </a:lnTo>
                  <a:lnTo>
                    <a:pt x="80323" y="83737"/>
                  </a:lnTo>
                  <a:lnTo>
                    <a:pt x="81528" y="83938"/>
                  </a:lnTo>
                  <a:lnTo>
                    <a:pt x="81328" y="83537"/>
                  </a:lnTo>
                  <a:lnTo>
                    <a:pt x="81328" y="83336"/>
                  </a:lnTo>
                  <a:lnTo>
                    <a:pt x="81528" y="83135"/>
                  </a:lnTo>
                  <a:close/>
                  <a:moveTo>
                    <a:pt x="82332" y="86147"/>
                  </a:moveTo>
                  <a:lnTo>
                    <a:pt x="82332" y="86348"/>
                  </a:lnTo>
                  <a:lnTo>
                    <a:pt x="81930" y="86348"/>
                  </a:lnTo>
                  <a:lnTo>
                    <a:pt x="82332" y="86147"/>
                  </a:lnTo>
                  <a:close/>
                  <a:moveTo>
                    <a:pt x="106629" y="86147"/>
                  </a:moveTo>
                  <a:lnTo>
                    <a:pt x="106429" y="86348"/>
                  </a:lnTo>
                  <a:lnTo>
                    <a:pt x="106429" y="86147"/>
                  </a:lnTo>
                  <a:close/>
                  <a:moveTo>
                    <a:pt x="109441" y="85946"/>
                  </a:moveTo>
                  <a:lnTo>
                    <a:pt x="109441" y="86348"/>
                  </a:lnTo>
                  <a:lnTo>
                    <a:pt x="109240" y="86348"/>
                  </a:lnTo>
                  <a:lnTo>
                    <a:pt x="109039" y="85946"/>
                  </a:lnTo>
                  <a:close/>
                  <a:moveTo>
                    <a:pt x="115264" y="85946"/>
                  </a:moveTo>
                  <a:lnTo>
                    <a:pt x="115867" y="86348"/>
                  </a:lnTo>
                  <a:lnTo>
                    <a:pt x="115465" y="86348"/>
                  </a:lnTo>
                  <a:lnTo>
                    <a:pt x="115264" y="85946"/>
                  </a:lnTo>
                  <a:close/>
                  <a:moveTo>
                    <a:pt x="37953" y="85545"/>
                  </a:moveTo>
                  <a:lnTo>
                    <a:pt x="38154" y="85946"/>
                  </a:lnTo>
                  <a:lnTo>
                    <a:pt x="38154" y="86348"/>
                  </a:lnTo>
                  <a:lnTo>
                    <a:pt x="38756" y="86549"/>
                  </a:lnTo>
                  <a:lnTo>
                    <a:pt x="37752" y="86549"/>
                  </a:lnTo>
                  <a:lnTo>
                    <a:pt x="37551" y="86348"/>
                  </a:lnTo>
                  <a:lnTo>
                    <a:pt x="37953" y="85545"/>
                  </a:lnTo>
                  <a:close/>
                  <a:moveTo>
                    <a:pt x="45584" y="86348"/>
                  </a:moveTo>
                  <a:lnTo>
                    <a:pt x="45584" y="86549"/>
                  </a:lnTo>
                  <a:lnTo>
                    <a:pt x="45383" y="86549"/>
                  </a:lnTo>
                  <a:lnTo>
                    <a:pt x="45584" y="86348"/>
                  </a:lnTo>
                  <a:close/>
                  <a:moveTo>
                    <a:pt x="46588" y="86348"/>
                  </a:moveTo>
                  <a:lnTo>
                    <a:pt x="46588" y="86549"/>
                  </a:lnTo>
                  <a:lnTo>
                    <a:pt x="46387" y="86549"/>
                  </a:lnTo>
                  <a:lnTo>
                    <a:pt x="46387" y="86348"/>
                  </a:lnTo>
                  <a:close/>
                  <a:moveTo>
                    <a:pt x="67472" y="86348"/>
                  </a:moveTo>
                  <a:lnTo>
                    <a:pt x="67070" y="86549"/>
                  </a:lnTo>
                  <a:lnTo>
                    <a:pt x="66869" y="86348"/>
                  </a:lnTo>
                  <a:close/>
                  <a:moveTo>
                    <a:pt x="87954" y="86348"/>
                  </a:moveTo>
                  <a:lnTo>
                    <a:pt x="88155" y="86549"/>
                  </a:lnTo>
                  <a:lnTo>
                    <a:pt x="87753" y="86549"/>
                  </a:lnTo>
                  <a:lnTo>
                    <a:pt x="87352" y="86348"/>
                  </a:lnTo>
                  <a:close/>
                  <a:moveTo>
                    <a:pt x="25704" y="86348"/>
                  </a:moveTo>
                  <a:lnTo>
                    <a:pt x="25704" y="86549"/>
                  </a:lnTo>
                  <a:lnTo>
                    <a:pt x="25101" y="86750"/>
                  </a:lnTo>
                  <a:lnTo>
                    <a:pt x="25503" y="86549"/>
                  </a:lnTo>
                  <a:lnTo>
                    <a:pt x="25704" y="86348"/>
                  </a:lnTo>
                  <a:close/>
                  <a:moveTo>
                    <a:pt x="36347" y="85946"/>
                  </a:moveTo>
                  <a:lnTo>
                    <a:pt x="37150" y="86348"/>
                  </a:lnTo>
                  <a:lnTo>
                    <a:pt x="37351" y="86549"/>
                  </a:lnTo>
                  <a:lnTo>
                    <a:pt x="37150" y="86750"/>
                  </a:lnTo>
                  <a:lnTo>
                    <a:pt x="36748" y="86750"/>
                  </a:lnTo>
                  <a:lnTo>
                    <a:pt x="36146" y="86549"/>
                  </a:lnTo>
                  <a:lnTo>
                    <a:pt x="36547" y="86549"/>
                  </a:lnTo>
                  <a:lnTo>
                    <a:pt x="36347" y="85946"/>
                  </a:lnTo>
                  <a:close/>
                  <a:moveTo>
                    <a:pt x="89360" y="85946"/>
                  </a:moveTo>
                  <a:lnTo>
                    <a:pt x="89360" y="86348"/>
                  </a:lnTo>
                  <a:lnTo>
                    <a:pt x="89360" y="86549"/>
                  </a:lnTo>
                  <a:lnTo>
                    <a:pt x="89159" y="86549"/>
                  </a:lnTo>
                  <a:lnTo>
                    <a:pt x="89159" y="86750"/>
                  </a:lnTo>
                  <a:lnTo>
                    <a:pt x="88958" y="86750"/>
                  </a:lnTo>
                  <a:lnTo>
                    <a:pt x="88757" y="86549"/>
                  </a:lnTo>
                  <a:lnTo>
                    <a:pt x="88958" y="86348"/>
                  </a:lnTo>
                  <a:lnTo>
                    <a:pt x="88958" y="85946"/>
                  </a:lnTo>
                  <a:close/>
                  <a:moveTo>
                    <a:pt x="107633" y="85946"/>
                  </a:moveTo>
                  <a:lnTo>
                    <a:pt x="107433" y="86549"/>
                  </a:lnTo>
                  <a:lnTo>
                    <a:pt x="108035" y="86549"/>
                  </a:lnTo>
                  <a:lnTo>
                    <a:pt x="107834" y="86750"/>
                  </a:lnTo>
                  <a:lnTo>
                    <a:pt x="107433" y="86549"/>
                  </a:lnTo>
                  <a:lnTo>
                    <a:pt x="107232" y="86147"/>
                  </a:lnTo>
                  <a:lnTo>
                    <a:pt x="107433" y="85946"/>
                  </a:lnTo>
                  <a:close/>
                  <a:moveTo>
                    <a:pt x="110043" y="86549"/>
                  </a:moveTo>
                  <a:lnTo>
                    <a:pt x="110043" y="86750"/>
                  </a:lnTo>
                  <a:lnTo>
                    <a:pt x="109842" y="86750"/>
                  </a:lnTo>
                  <a:lnTo>
                    <a:pt x="109842" y="86549"/>
                  </a:lnTo>
                  <a:close/>
                  <a:moveTo>
                    <a:pt x="45985" y="86750"/>
                  </a:moveTo>
                  <a:lnTo>
                    <a:pt x="45985" y="86950"/>
                  </a:lnTo>
                  <a:lnTo>
                    <a:pt x="45784" y="86750"/>
                  </a:lnTo>
                  <a:close/>
                  <a:moveTo>
                    <a:pt x="50403" y="86750"/>
                  </a:moveTo>
                  <a:lnTo>
                    <a:pt x="50403" y="86950"/>
                  </a:lnTo>
                  <a:lnTo>
                    <a:pt x="50202" y="86950"/>
                  </a:lnTo>
                  <a:lnTo>
                    <a:pt x="50403" y="86750"/>
                  </a:lnTo>
                  <a:close/>
                  <a:moveTo>
                    <a:pt x="52411" y="86549"/>
                  </a:moveTo>
                  <a:lnTo>
                    <a:pt x="52411" y="86750"/>
                  </a:lnTo>
                  <a:lnTo>
                    <a:pt x="52411" y="86950"/>
                  </a:lnTo>
                  <a:lnTo>
                    <a:pt x="52010" y="86950"/>
                  </a:lnTo>
                  <a:lnTo>
                    <a:pt x="52010" y="86750"/>
                  </a:lnTo>
                  <a:lnTo>
                    <a:pt x="52210" y="86549"/>
                  </a:lnTo>
                  <a:close/>
                  <a:moveTo>
                    <a:pt x="61648" y="86750"/>
                  </a:moveTo>
                  <a:lnTo>
                    <a:pt x="61448" y="86950"/>
                  </a:lnTo>
                  <a:lnTo>
                    <a:pt x="61247" y="86950"/>
                  </a:lnTo>
                  <a:lnTo>
                    <a:pt x="61448" y="86750"/>
                  </a:lnTo>
                  <a:close/>
                  <a:moveTo>
                    <a:pt x="62853" y="86750"/>
                  </a:moveTo>
                  <a:lnTo>
                    <a:pt x="63054" y="86950"/>
                  </a:lnTo>
                  <a:lnTo>
                    <a:pt x="62652" y="86950"/>
                  </a:lnTo>
                  <a:lnTo>
                    <a:pt x="62853" y="86750"/>
                  </a:lnTo>
                  <a:close/>
                  <a:moveTo>
                    <a:pt x="68275" y="86750"/>
                  </a:moveTo>
                  <a:lnTo>
                    <a:pt x="68074" y="86950"/>
                  </a:lnTo>
                  <a:lnTo>
                    <a:pt x="67873" y="86950"/>
                  </a:lnTo>
                  <a:lnTo>
                    <a:pt x="68074" y="86750"/>
                  </a:lnTo>
                  <a:close/>
                  <a:moveTo>
                    <a:pt x="107031" y="86549"/>
                  </a:moveTo>
                  <a:lnTo>
                    <a:pt x="107031" y="86750"/>
                  </a:lnTo>
                  <a:lnTo>
                    <a:pt x="106830" y="86950"/>
                  </a:lnTo>
                  <a:lnTo>
                    <a:pt x="106830" y="86549"/>
                  </a:lnTo>
                  <a:close/>
                  <a:moveTo>
                    <a:pt x="115867" y="86750"/>
                  </a:moveTo>
                  <a:lnTo>
                    <a:pt x="116067" y="86950"/>
                  </a:lnTo>
                  <a:lnTo>
                    <a:pt x="115666" y="86950"/>
                  </a:lnTo>
                  <a:lnTo>
                    <a:pt x="115666" y="86750"/>
                  </a:lnTo>
                  <a:close/>
                  <a:moveTo>
                    <a:pt x="33134" y="85143"/>
                  </a:moveTo>
                  <a:lnTo>
                    <a:pt x="33736" y="85344"/>
                  </a:lnTo>
                  <a:lnTo>
                    <a:pt x="35142" y="85344"/>
                  </a:lnTo>
                  <a:lnTo>
                    <a:pt x="34740" y="85545"/>
                  </a:lnTo>
                  <a:lnTo>
                    <a:pt x="35543" y="85545"/>
                  </a:lnTo>
                  <a:lnTo>
                    <a:pt x="35142" y="85946"/>
                  </a:lnTo>
                  <a:lnTo>
                    <a:pt x="35744" y="85946"/>
                  </a:lnTo>
                  <a:lnTo>
                    <a:pt x="35744" y="86348"/>
                  </a:lnTo>
                  <a:lnTo>
                    <a:pt x="35543" y="86750"/>
                  </a:lnTo>
                  <a:lnTo>
                    <a:pt x="35358" y="87120"/>
                  </a:lnTo>
                  <a:lnTo>
                    <a:pt x="35358" y="87120"/>
                  </a:lnTo>
                  <a:lnTo>
                    <a:pt x="34740" y="86348"/>
                  </a:lnTo>
                  <a:lnTo>
                    <a:pt x="32531" y="86348"/>
                  </a:lnTo>
                  <a:lnTo>
                    <a:pt x="32130" y="86147"/>
                  </a:lnTo>
                  <a:lnTo>
                    <a:pt x="31728" y="85946"/>
                  </a:lnTo>
                  <a:lnTo>
                    <a:pt x="31728" y="85545"/>
                  </a:lnTo>
                  <a:lnTo>
                    <a:pt x="31728" y="85143"/>
                  </a:lnTo>
                  <a:lnTo>
                    <a:pt x="31929" y="85344"/>
                  </a:lnTo>
                  <a:lnTo>
                    <a:pt x="31728" y="85545"/>
                  </a:lnTo>
                  <a:lnTo>
                    <a:pt x="32330" y="85143"/>
                  </a:lnTo>
                  <a:close/>
                  <a:moveTo>
                    <a:pt x="66869" y="86950"/>
                  </a:moveTo>
                  <a:lnTo>
                    <a:pt x="67070" y="87151"/>
                  </a:lnTo>
                  <a:lnTo>
                    <a:pt x="67070" y="87151"/>
                  </a:lnTo>
                  <a:lnTo>
                    <a:pt x="66669" y="86950"/>
                  </a:lnTo>
                  <a:close/>
                  <a:moveTo>
                    <a:pt x="40965" y="86549"/>
                  </a:moveTo>
                  <a:lnTo>
                    <a:pt x="40965" y="86950"/>
                  </a:lnTo>
                  <a:lnTo>
                    <a:pt x="40764" y="87151"/>
                  </a:lnTo>
                  <a:lnTo>
                    <a:pt x="40563" y="86750"/>
                  </a:lnTo>
                  <a:lnTo>
                    <a:pt x="40563" y="86549"/>
                  </a:lnTo>
                  <a:close/>
                  <a:moveTo>
                    <a:pt x="42772" y="86750"/>
                  </a:moveTo>
                  <a:lnTo>
                    <a:pt x="42572" y="87151"/>
                  </a:lnTo>
                  <a:lnTo>
                    <a:pt x="42371" y="87151"/>
                  </a:lnTo>
                  <a:lnTo>
                    <a:pt x="42572" y="86750"/>
                  </a:lnTo>
                  <a:close/>
                  <a:moveTo>
                    <a:pt x="71488" y="86950"/>
                  </a:moveTo>
                  <a:lnTo>
                    <a:pt x="71689" y="87151"/>
                  </a:lnTo>
                  <a:lnTo>
                    <a:pt x="71287" y="87151"/>
                  </a:lnTo>
                  <a:lnTo>
                    <a:pt x="71488" y="86950"/>
                  </a:lnTo>
                  <a:close/>
                  <a:moveTo>
                    <a:pt x="104621" y="86950"/>
                  </a:moveTo>
                  <a:lnTo>
                    <a:pt x="104822" y="87151"/>
                  </a:lnTo>
                  <a:lnTo>
                    <a:pt x="104621" y="87151"/>
                  </a:lnTo>
                  <a:lnTo>
                    <a:pt x="104621" y="86950"/>
                  </a:lnTo>
                  <a:close/>
                  <a:moveTo>
                    <a:pt x="42170" y="87151"/>
                  </a:moveTo>
                  <a:lnTo>
                    <a:pt x="41969" y="87352"/>
                  </a:lnTo>
                  <a:lnTo>
                    <a:pt x="41969" y="87151"/>
                  </a:lnTo>
                  <a:close/>
                  <a:moveTo>
                    <a:pt x="57030" y="87151"/>
                  </a:moveTo>
                  <a:lnTo>
                    <a:pt x="57231" y="87352"/>
                  </a:lnTo>
                  <a:lnTo>
                    <a:pt x="57030" y="87352"/>
                  </a:lnTo>
                  <a:lnTo>
                    <a:pt x="57030" y="87151"/>
                  </a:lnTo>
                  <a:close/>
                  <a:moveTo>
                    <a:pt x="70283" y="86750"/>
                  </a:moveTo>
                  <a:lnTo>
                    <a:pt x="70685" y="86950"/>
                  </a:lnTo>
                  <a:lnTo>
                    <a:pt x="70082" y="87151"/>
                  </a:lnTo>
                  <a:lnTo>
                    <a:pt x="69279" y="87151"/>
                  </a:lnTo>
                  <a:lnTo>
                    <a:pt x="68877" y="87352"/>
                  </a:lnTo>
                  <a:lnTo>
                    <a:pt x="68677" y="87151"/>
                  </a:lnTo>
                  <a:lnTo>
                    <a:pt x="68877" y="86950"/>
                  </a:lnTo>
                  <a:lnTo>
                    <a:pt x="69279" y="86750"/>
                  </a:lnTo>
                  <a:close/>
                  <a:moveTo>
                    <a:pt x="74701" y="86950"/>
                  </a:moveTo>
                  <a:lnTo>
                    <a:pt x="75102" y="87151"/>
                  </a:lnTo>
                  <a:lnTo>
                    <a:pt x="74500" y="87151"/>
                  </a:lnTo>
                  <a:lnTo>
                    <a:pt x="74299" y="87352"/>
                  </a:lnTo>
                  <a:lnTo>
                    <a:pt x="74299" y="86950"/>
                  </a:lnTo>
                  <a:close/>
                  <a:moveTo>
                    <a:pt x="87352" y="87151"/>
                  </a:moveTo>
                  <a:lnTo>
                    <a:pt x="87753" y="87352"/>
                  </a:lnTo>
                  <a:lnTo>
                    <a:pt x="87553" y="87352"/>
                  </a:lnTo>
                  <a:lnTo>
                    <a:pt x="87352" y="87151"/>
                  </a:lnTo>
                  <a:close/>
                  <a:moveTo>
                    <a:pt x="96589" y="87151"/>
                  </a:moveTo>
                  <a:lnTo>
                    <a:pt x="96790" y="87352"/>
                  </a:lnTo>
                  <a:lnTo>
                    <a:pt x="96589" y="87352"/>
                  </a:lnTo>
                  <a:lnTo>
                    <a:pt x="96589" y="87151"/>
                  </a:lnTo>
                  <a:close/>
                  <a:moveTo>
                    <a:pt x="108035" y="86950"/>
                  </a:moveTo>
                  <a:lnTo>
                    <a:pt x="108035" y="87151"/>
                  </a:lnTo>
                  <a:lnTo>
                    <a:pt x="107633" y="87352"/>
                  </a:lnTo>
                  <a:lnTo>
                    <a:pt x="107633" y="87151"/>
                  </a:lnTo>
                  <a:lnTo>
                    <a:pt x="108035" y="86950"/>
                  </a:lnTo>
                  <a:close/>
                  <a:moveTo>
                    <a:pt x="114662" y="87151"/>
                  </a:moveTo>
                  <a:lnTo>
                    <a:pt x="114662" y="87352"/>
                  </a:lnTo>
                  <a:lnTo>
                    <a:pt x="114461" y="87151"/>
                  </a:lnTo>
                  <a:close/>
                  <a:moveTo>
                    <a:pt x="117071" y="87151"/>
                  </a:moveTo>
                  <a:lnTo>
                    <a:pt x="117272" y="87352"/>
                  </a:lnTo>
                  <a:lnTo>
                    <a:pt x="116871" y="87352"/>
                  </a:lnTo>
                  <a:lnTo>
                    <a:pt x="117071" y="87151"/>
                  </a:lnTo>
                  <a:close/>
                  <a:moveTo>
                    <a:pt x="119883" y="86950"/>
                  </a:moveTo>
                  <a:lnTo>
                    <a:pt x="120284" y="87151"/>
                  </a:lnTo>
                  <a:lnTo>
                    <a:pt x="119883" y="87352"/>
                  </a:lnTo>
                  <a:lnTo>
                    <a:pt x="119682" y="87151"/>
                  </a:lnTo>
                  <a:lnTo>
                    <a:pt x="119883" y="86950"/>
                  </a:lnTo>
                  <a:close/>
                  <a:moveTo>
                    <a:pt x="121088" y="87151"/>
                  </a:moveTo>
                  <a:lnTo>
                    <a:pt x="121489" y="87352"/>
                  </a:lnTo>
                  <a:lnTo>
                    <a:pt x="120887" y="87352"/>
                  </a:lnTo>
                  <a:lnTo>
                    <a:pt x="120887" y="87151"/>
                  </a:lnTo>
                  <a:close/>
                  <a:moveTo>
                    <a:pt x="125104" y="86750"/>
                  </a:moveTo>
                  <a:lnTo>
                    <a:pt x="124903" y="87151"/>
                  </a:lnTo>
                  <a:lnTo>
                    <a:pt x="125305" y="87352"/>
                  </a:lnTo>
                  <a:lnTo>
                    <a:pt x="125104" y="87352"/>
                  </a:lnTo>
                  <a:lnTo>
                    <a:pt x="124702" y="87151"/>
                  </a:lnTo>
                  <a:lnTo>
                    <a:pt x="124300" y="86750"/>
                  </a:lnTo>
                  <a:close/>
                  <a:moveTo>
                    <a:pt x="43375" y="87151"/>
                  </a:moveTo>
                  <a:lnTo>
                    <a:pt x="43375" y="87352"/>
                  </a:lnTo>
                  <a:lnTo>
                    <a:pt x="43174" y="87553"/>
                  </a:lnTo>
                  <a:lnTo>
                    <a:pt x="43375" y="87151"/>
                  </a:lnTo>
                  <a:close/>
                  <a:moveTo>
                    <a:pt x="43977" y="86950"/>
                  </a:moveTo>
                  <a:lnTo>
                    <a:pt x="43977" y="87151"/>
                  </a:lnTo>
                  <a:lnTo>
                    <a:pt x="44178" y="87553"/>
                  </a:lnTo>
                  <a:lnTo>
                    <a:pt x="43977" y="87352"/>
                  </a:lnTo>
                  <a:lnTo>
                    <a:pt x="43977" y="87151"/>
                  </a:lnTo>
                  <a:lnTo>
                    <a:pt x="43776" y="86950"/>
                  </a:lnTo>
                  <a:close/>
                  <a:moveTo>
                    <a:pt x="54218" y="87352"/>
                  </a:moveTo>
                  <a:lnTo>
                    <a:pt x="54419" y="87553"/>
                  </a:lnTo>
                  <a:lnTo>
                    <a:pt x="54018" y="87553"/>
                  </a:lnTo>
                  <a:lnTo>
                    <a:pt x="54018" y="87352"/>
                  </a:lnTo>
                  <a:close/>
                  <a:moveTo>
                    <a:pt x="56227" y="87151"/>
                  </a:moveTo>
                  <a:lnTo>
                    <a:pt x="56427" y="87553"/>
                  </a:lnTo>
                  <a:lnTo>
                    <a:pt x="56026" y="87352"/>
                  </a:lnTo>
                  <a:lnTo>
                    <a:pt x="56026" y="87151"/>
                  </a:lnTo>
                  <a:close/>
                  <a:moveTo>
                    <a:pt x="60644" y="87352"/>
                  </a:moveTo>
                  <a:lnTo>
                    <a:pt x="60042" y="87553"/>
                  </a:lnTo>
                  <a:lnTo>
                    <a:pt x="60042" y="87352"/>
                  </a:lnTo>
                  <a:close/>
                  <a:moveTo>
                    <a:pt x="66267" y="87352"/>
                  </a:moveTo>
                  <a:lnTo>
                    <a:pt x="66267" y="87553"/>
                  </a:lnTo>
                  <a:lnTo>
                    <a:pt x="66066" y="87352"/>
                  </a:lnTo>
                  <a:close/>
                  <a:moveTo>
                    <a:pt x="70886" y="87151"/>
                  </a:moveTo>
                  <a:lnTo>
                    <a:pt x="70886" y="87352"/>
                  </a:lnTo>
                  <a:lnTo>
                    <a:pt x="70484" y="87553"/>
                  </a:lnTo>
                  <a:lnTo>
                    <a:pt x="70283" y="87553"/>
                  </a:lnTo>
                  <a:lnTo>
                    <a:pt x="70283" y="87352"/>
                  </a:lnTo>
                  <a:lnTo>
                    <a:pt x="70685" y="87151"/>
                  </a:lnTo>
                  <a:close/>
                  <a:moveTo>
                    <a:pt x="71890" y="87352"/>
                  </a:moveTo>
                  <a:lnTo>
                    <a:pt x="71689" y="87553"/>
                  </a:lnTo>
                  <a:lnTo>
                    <a:pt x="71287" y="87553"/>
                  </a:lnTo>
                  <a:lnTo>
                    <a:pt x="71488" y="87352"/>
                  </a:lnTo>
                  <a:close/>
                  <a:moveTo>
                    <a:pt x="75504" y="87151"/>
                  </a:moveTo>
                  <a:lnTo>
                    <a:pt x="75906" y="87553"/>
                  </a:lnTo>
                  <a:lnTo>
                    <a:pt x="75504" y="87553"/>
                  </a:lnTo>
                  <a:lnTo>
                    <a:pt x="75303" y="87352"/>
                  </a:lnTo>
                  <a:lnTo>
                    <a:pt x="75303" y="87151"/>
                  </a:lnTo>
                  <a:close/>
                  <a:moveTo>
                    <a:pt x="90565" y="87151"/>
                  </a:moveTo>
                  <a:lnTo>
                    <a:pt x="90364" y="87553"/>
                  </a:lnTo>
                  <a:lnTo>
                    <a:pt x="90163" y="87151"/>
                  </a:lnTo>
                  <a:close/>
                  <a:moveTo>
                    <a:pt x="98798" y="87151"/>
                  </a:moveTo>
                  <a:lnTo>
                    <a:pt x="98798" y="87352"/>
                  </a:lnTo>
                  <a:lnTo>
                    <a:pt x="98597" y="87352"/>
                  </a:lnTo>
                  <a:lnTo>
                    <a:pt x="98195" y="87553"/>
                  </a:lnTo>
                  <a:lnTo>
                    <a:pt x="97995" y="87151"/>
                  </a:lnTo>
                  <a:close/>
                  <a:moveTo>
                    <a:pt x="109441" y="86750"/>
                  </a:moveTo>
                  <a:lnTo>
                    <a:pt x="109842" y="86950"/>
                  </a:lnTo>
                  <a:lnTo>
                    <a:pt x="109842" y="87352"/>
                  </a:lnTo>
                  <a:lnTo>
                    <a:pt x="109641" y="87352"/>
                  </a:lnTo>
                  <a:lnTo>
                    <a:pt x="109240" y="87553"/>
                  </a:lnTo>
                  <a:lnTo>
                    <a:pt x="109039" y="87151"/>
                  </a:lnTo>
                  <a:lnTo>
                    <a:pt x="109441" y="86950"/>
                  </a:lnTo>
                  <a:lnTo>
                    <a:pt x="109441" y="86750"/>
                  </a:lnTo>
                  <a:close/>
                  <a:moveTo>
                    <a:pt x="116871" y="87151"/>
                  </a:moveTo>
                  <a:lnTo>
                    <a:pt x="116469" y="87553"/>
                  </a:lnTo>
                  <a:lnTo>
                    <a:pt x="116067" y="87352"/>
                  </a:lnTo>
                  <a:lnTo>
                    <a:pt x="116268" y="87352"/>
                  </a:lnTo>
                  <a:lnTo>
                    <a:pt x="116871" y="87151"/>
                  </a:lnTo>
                  <a:close/>
                  <a:moveTo>
                    <a:pt x="128116" y="87352"/>
                  </a:moveTo>
                  <a:lnTo>
                    <a:pt x="127915" y="87553"/>
                  </a:lnTo>
                  <a:lnTo>
                    <a:pt x="127714" y="87352"/>
                  </a:lnTo>
                  <a:close/>
                  <a:moveTo>
                    <a:pt x="260649" y="87352"/>
                  </a:moveTo>
                  <a:lnTo>
                    <a:pt x="260448" y="87553"/>
                  </a:lnTo>
                  <a:lnTo>
                    <a:pt x="260248" y="87352"/>
                  </a:lnTo>
                  <a:close/>
                  <a:moveTo>
                    <a:pt x="40965" y="87553"/>
                  </a:moveTo>
                  <a:lnTo>
                    <a:pt x="41166" y="87754"/>
                  </a:lnTo>
                  <a:lnTo>
                    <a:pt x="40563" y="87754"/>
                  </a:lnTo>
                  <a:lnTo>
                    <a:pt x="40965" y="87553"/>
                  </a:lnTo>
                  <a:close/>
                  <a:moveTo>
                    <a:pt x="56628" y="87553"/>
                  </a:moveTo>
                  <a:lnTo>
                    <a:pt x="57030" y="87754"/>
                  </a:lnTo>
                  <a:lnTo>
                    <a:pt x="56427" y="87754"/>
                  </a:lnTo>
                  <a:lnTo>
                    <a:pt x="56628" y="87553"/>
                  </a:lnTo>
                  <a:close/>
                  <a:moveTo>
                    <a:pt x="66669" y="85946"/>
                  </a:moveTo>
                  <a:lnTo>
                    <a:pt x="66669" y="86348"/>
                  </a:lnTo>
                  <a:lnTo>
                    <a:pt x="66468" y="86549"/>
                  </a:lnTo>
                  <a:lnTo>
                    <a:pt x="66267" y="86750"/>
                  </a:lnTo>
                  <a:lnTo>
                    <a:pt x="66066" y="86950"/>
                  </a:lnTo>
                  <a:lnTo>
                    <a:pt x="66468" y="87151"/>
                  </a:lnTo>
                  <a:lnTo>
                    <a:pt x="65062" y="87754"/>
                  </a:lnTo>
                  <a:lnTo>
                    <a:pt x="65062" y="87553"/>
                  </a:lnTo>
                  <a:lnTo>
                    <a:pt x="65263" y="87352"/>
                  </a:lnTo>
                  <a:lnTo>
                    <a:pt x="65263" y="87151"/>
                  </a:lnTo>
                  <a:lnTo>
                    <a:pt x="64259" y="87151"/>
                  </a:lnTo>
                  <a:lnTo>
                    <a:pt x="64058" y="87352"/>
                  </a:lnTo>
                  <a:lnTo>
                    <a:pt x="63857" y="87151"/>
                  </a:lnTo>
                  <a:lnTo>
                    <a:pt x="63656" y="86750"/>
                  </a:lnTo>
                  <a:lnTo>
                    <a:pt x="63656" y="86549"/>
                  </a:lnTo>
                  <a:lnTo>
                    <a:pt x="63456" y="86549"/>
                  </a:lnTo>
                  <a:lnTo>
                    <a:pt x="64259" y="86147"/>
                  </a:lnTo>
                  <a:lnTo>
                    <a:pt x="64861" y="86147"/>
                  </a:lnTo>
                  <a:lnTo>
                    <a:pt x="65665" y="86348"/>
                  </a:lnTo>
                  <a:lnTo>
                    <a:pt x="66669" y="85946"/>
                  </a:lnTo>
                  <a:close/>
                  <a:moveTo>
                    <a:pt x="74701" y="87553"/>
                  </a:moveTo>
                  <a:lnTo>
                    <a:pt x="74701" y="87754"/>
                  </a:lnTo>
                  <a:lnTo>
                    <a:pt x="74500" y="87754"/>
                  </a:lnTo>
                  <a:lnTo>
                    <a:pt x="74500" y="87553"/>
                  </a:lnTo>
                  <a:close/>
                  <a:moveTo>
                    <a:pt x="108437" y="87553"/>
                  </a:moveTo>
                  <a:lnTo>
                    <a:pt x="108035" y="87754"/>
                  </a:lnTo>
                  <a:lnTo>
                    <a:pt x="108035" y="87553"/>
                  </a:lnTo>
                  <a:close/>
                  <a:moveTo>
                    <a:pt x="124702" y="87553"/>
                  </a:moveTo>
                  <a:lnTo>
                    <a:pt x="124702" y="87754"/>
                  </a:lnTo>
                  <a:lnTo>
                    <a:pt x="124300" y="87754"/>
                  </a:lnTo>
                  <a:lnTo>
                    <a:pt x="124702" y="87553"/>
                  </a:lnTo>
                  <a:close/>
                  <a:moveTo>
                    <a:pt x="64660" y="87553"/>
                  </a:moveTo>
                  <a:lnTo>
                    <a:pt x="64259" y="87954"/>
                  </a:lnTo>
                  <a:lnTo>
                    <a:pt x="63255" y="87954"/>
                  </a:lnTo>
                  <a:lnTo>
                    <a:pt x="63054" y="87754"/>
                  </a:lnTo>
                  <a:lnTo>
                    <a:pt x="63456" y="87754"/>
                  </a:lnTo>
                  <a:lnTo>
                    <a:pt x="64259" y="87553"/>
                  </a:lnTo>
                  <a:close/>
                  <a:moveTo>
                    <a:pt x="66468" y="87553"/>
                  </a:moveTo>
                  <a:lnTo>
                    <a:pt x="66066" y="87954"/>
                  </a:lnTo>
                  <a:lnTo>
                    <a:pt x="66066" y="87754"/>
                  </a:lnTo>
                  <a:lnTo>
                    <a:pt x="66468" y="87553"/>
                  </a:lnTo>
                  <a:close/>
                  <a:moveTo>
                    <a:pt x="75906" y="87754"/>
                  </a:moveTo>
                  <a:lnTo>
                    <a:pt x="75906" y="87954"/>
                  </a:lnTo>
                  <a:lnTo>
                    <a:pt x="75705" y="87754"/>
                  </a:lnTo>
                  <a:close/>
                  <a:moveTo>
                    <a:pt x="104554" y="87887"/>
                  </a:moveTo>
                  <a:lnTo>
                    <a:pt x="104420" y="87954"/>
                  </a:lnTo>
                  <a:lnTo>
                    <a:pt x="104588" y="87921"/>
                  </a:lnTo>
                  <a:lnTo>
                    <a:pt x="104588" y="87921"/>
                  </a:lnTo>
                  <a:lnTo>
                    <a:pt x="104554" y="87887"/>
                  </a:lnTo>
                  <a:close/>
                  <a:moveTo>
                    <a:pt x="121489" y="87754"/>
                  </a:moveTo>
                  <a:lnTo>
                    <a:pt x="120887" y="87954"/>
                  </a:lnTo>
                  <a:lnTo>
                    <a:pt x="121088" y="87754"/>
                  </a:lnTo>
                  <a:close/>
                  <a:moveTo>
                    <a:pt x="30925" y="87954"/>
                  </a:moveTo>
                  <a:lnTo>
                    <a:pt x="30724" y="88155"/>
                  </a:lnTo>
                  <a:lnTo>
                    <a:pt x="30724" y="87954"/>
                  </a:lnTo>
                  <a:close/>
                  <a:moveTo>
                    <a:pt x="41768" y="87754"/>
                  </a:moveTo>
                  <a:lnTo>
                    <a:pt x="41969" y="88155"/>
                  </a:lnTo>
                  <a:lnTo>
                    <a:pt x="41568" y="87954"/>
                  </a:lnTo>
                  <a:lnTo>
                    <a:pt x="41768" y="87754"/>
                  </a:lnTo>
                  <a:close/>
                  <a:moveTo>
                    <a:pt x="50805" y="87553"/>
                  </a:moveTo>
                  <a:lnTo>
                    <a:pt x="51006" y="87754"/>
                  </a:lnTo>
                  <a:lnTo>
                    <a:pt x="51006" y="87954"/>
                  </a:lnTo>
                  <a:lnTo>
                    <a:pt x="50604" y="88155"/>
                  </a:lnTo>
                  <a:lnTo>
                    <a:pt x="50001" y="87954"/>
                  </a:lnTo>
                  <a:lnTo>
                    <a:pt x="50403" y="87954"/>
                  </a:lnTo>
                  <a:lnTo>
                    <a:pt x="50403" y="87754"/>
                  </a:lnTo>
                  <a:lnTo>
                    <a:pt x="50604" y="87553"/>
                  </a:lnTo>
                  <a:close/>
                  <a:moveTo>
                    <a:pt x="61448" y="87954"/>
                  </a:moveTo>
                  <a:lnTo>
                    <a:pt x="61247" y="88155"/>
                  </a:lnTo>
                  <a:lnTo>
                    <a:pt x="61247" y="87954"/>
                  </a:lnTo>
                  <a:close/>
                  <a:moveTo>
                    <a:pt x="68877" y="87754"/>
                  </a:moveTo>
                  <a:lnTo>
                    <a:pt x="68877" y="87954"/>
                  </a:lnTo>
                  <a:lnTo>
                    <a:pt x="68677" y="88155"/>
                  </a:lnTo>
                  <a:lnTo>
                    <a:pt x="68476" y="87954"/>
                  </a:lnTo>
                  <a:lnTo>
                    <a:pt x="68677" y="87954"/>
                  </a:lnTo>
                  <a:lnTo>
                    <a:pt x="68877" y="87754"/>
                  </a:lnTo>
                  <a:close/>
                  <a:moveTo>
                    <a:pt x="69480" y="87954"/>
                  </a:moveTo>
                  <a:lnTo>
                    <a:pt x="69480" y="88155"/>
                  </a:lnTo>
                  <a:lnTo>
                    <a:pt x="69279" y="87954"/>
                  </a:lnTo>
                  <a:close/>
                  <a:moveTo>
                    <a:pt x="75303" y="87954"/>
                  </a:moveTo>
                  <a:lnTo>
                    <a:pt x="75303" y="88155"/>
                  </a:lnTo>
                  <a:lnTo>
                    <a:pt x="74902" y="88155"/>
                  </a:lnTo>
                  <a:lnTo>
                    <a:pt x="74902" y="87954"/>
                  </a:lnTo>
                  <a:close/>
                  <a:moveTo>
                    <a:pt x="120284" y="87954"/>
                  </a:moveTo>
                  <a:lnTo>
                    <a:pt x="120284" y="88155"/>
                  </a:lnTo>
                  <a:lnTo>
                    <a:pt x="120084" y="88155"/>
                  </a:lnTo>
                  <a:lnTo>
                    <a:pt x="120284" y="87954"/>
                  </a:lnTo>
                  <a:close/>
                  <a:moveTo>
                    <a:pt x="122092" y="87754"/>
                  </a:moveTo>
                  <a:lnTo>
                    <a:pt x="122092" y="87954"/>
                  </a:lnTo>
                  <a:lnTo>
                    <a:pt x="121891" y="88155"/>
                  </a:lnTo>
                  <a:lnTo>
                    <a:pt x="121690" y="88155"/>
                  </a:lnTo>
                  <a:lnTo>
                    <a:pt x="122092" y="87754"/>
                  </a:lnTo>
                  <a:close/>
                  <a:moveTo>
                    <a:pt x="126911" y="86950"/>
                  </a:moveTo>
                  <a:lnTo>
                    <a:pt x="127513" y="87352"/>
                  </a:lnTo>
                  <a:lnTo>
                    <a:pt x="127313" y="87754"/>
                  </a:lnTo>
                  <a:lnTo>
                    <a:pt x="126911" y="87954"/>
                  </a:lnTo>
                  <a:lnTo>
                    <a:pt x="126710" y="88155"/>
                  </a:lnTo>
                  <a:lnTo>
                    <a:pt x="126710" y="87754"/>
                  </a:lnTo>
                  <a:lnTo>
                    <a:pt x="126108" y="87553"/>
                  </a:lnTo>
                  <a:lnTo>
                    <a:pt x="125907" y="87352"/>
                  </a:lnTo>
                  <a:lnTo>
                    <a:pt x="125706" y="87151"/>
                  </a:lnTo>
                  <a:lnTo>
                    <a:pt x="125907" y="87151"/>
                  </a:lnTo>
                  <a:lnTo>
                    <a:pt x="126108" y="86950"/>
                  </a:lnTo>
                  <a:close/>
                  <a:moveTo>
                    <a:pt x="265469" y="87954"/>
                  </a:moveTo>
                  <a:lnTo>
                    <a:pt x="265268" y="88155"/>
                  </a:lnTo>
                  <a:lnTo>
                    <a:pt x="265067" y="88155"/>
                  </a:lnTo>
                  <a:lnTo>
                    <a:pt x="265268" y="87954"/>
                  </a:lnTo>
                  <a:close/>
                  <a:moveTo>
                    <a:pt x="25101" y="88155"/>
                  </a:moveTo>
                  <a:lnTo>
                    <a:pt x="25146" y="88178"/>
                  </a:lnTo>
                  <a:lnTo>
                    <a:pt x="25146" y="88178"/>
                  </a:lnTo>
                  <a:lnTo>
                    <a:pt x="25141" y="88155"/>
                  </a:lnTo>
                  <a:close/>
                  <a:moveTo>
                    <a:pt x="26708" y="88155"/>
                  </a:moveTo>
                  <a:lnTo>
                    <a:pt x="26708" y="88356"/>
                  </a:lnTo>
                  <a:lnTo>
                    <a:pt x="26507" y="88356"/>
                  </a:lnTo>
                  <a:lnTo>
                    <a:pt x="26507" y="88155"/>
                  </a:lnTo>
                  <a:close/>
                  <a:moveTo>
                    <a:pt x="27310" y="88155"/>
                  </a:moveTo>
                  <a:lnTo>
                    <a:pt x="26909" y="88356"/>
                  </a:lnTo>
                  <a:lnTo>
                    <a:pt x="26909" y="88155"/>
                  </a:lnTo>
                  <a:close/>
                  <a:moveTo>
                    <a:pt x="28314" y="87954"/>
                  </a:moveTo>
                  <a:lnTo>
                    <a:pt x="28314" y="88356"/>
                  </a:lnTo>
                  <a:lnTo>
                    <a:pt x="27913" y="88155"/>
                  </a:lnTo>
                  <a:lnTo>
                    <a:pt x="28113" y="87954"/>
                  </a:lnTo>
                  <a:close/>
                  <a:moveTo>
                    <a:pt x="54821" y="87954"/>
                  </a:moveTo>
                  <a:lnTo>
                    <a:pt x="54620" y="88356"/>
                  </a:lnTo>
                  <a:lnTo>
                    <a:pt x="54419" y="88356"/>
                  </a:lnTo>
                  <a:lnTo>
                    <a:pt x="54419" y="87954"/>
                  </a:lnTo>
                  <a:close/>
                  <a:moveTo>
                    <a:pt x="60443" y="88155"/>
                  </a:moveTo>
                  <a:lnTo>
                    <a:pt x="60443" y="88356"/>
                  </a:lnTo>
                  <a:lnTo>
                    <a:pt x="60243" y="88356"/>
                  </a:lnTo>
                  <a:lnTo>
                    <a:pt x="60243" y="88155"/>
                  </a:lnTo>
                  <a:close/>
                  <a:moveTo>
                    <a:pt x="65062" y="88155"/>
                  </a:moveTo>
                  <a:lnTo>
                    <a:pt x="65464" y="88356"/>
                  </a:lnTo>
                  <a:lnTo>
                    <a:pt x="65263" y="88356"/>
                  </a:lnTo>
                  <a:lnTo>
                    <a:pt x="65062" y="88155"/>
                  </a:lnTo>
                  <a:close/>
                  <a:moveTo>
                    <a:pt x="70082" y="87553"/>
                  </a:moveTo>
                  <a:lnTo>
                    <a:pt x="70283" y="87754"/>
                  </a:lnTo>
                  <a:lnTo>
                    <a:pt x="70685" y="88356"/>
                  </a:lnTo>
                  <a:lnTo>
                    <a:pt x="70484" y="88155"/>
                  </a:lnTo>
                  <a:lnTo>
                    <a:pt x="70283" y="87954"/>
                  </a:lnTo>
                  <a:lnTo>
                    <a:pt x="70283" y="87754"/>
                  </a:lnTo>
                  <a:lnTo>
                    <a:pt x="69881" y="87754"/>
                  </a:lnTo>
                  <a:lnTo>
                    <a:pt x="70082" y="87553"/>
                  </a:lnTo>
                  <a:close/>
                  <a:moveTo>
                    <a:pt x="72693" y="87352"/>
                  </a:moveTo>
                  <a:lnTo>
                    <a:pt x="72492" y="87553"/>
                  </a:lnTo>
                  <a:lnTo>
                    <a:pt x="73496" y="87553"/>
                  </a:lnTo>
                  <a:lnTo>
                    <a:pt x="73496" y="87754"/>
                  </a:lnTo>
                  <a:lnTo>
                    <a:pt x="73496" y="88155"/>
                  </a:lnTo>
                  <a:lnTo>
                    <a:pt x="73496" y="88356"/>
                  </a:lnTo>
                  <a:lnTo>
                    <a:pt x="72894" y="87754"/>
                  </a:lnTo>
                  <a:lnTo>
                    <a:pt x="72090" y="88155"/>
                  </a:lnTo>
                  <a:lnTo>
                    <a:pt x="71890" y="88155"/>
                  </a:lnTo>
                  <a:lnTo>
                    <a:pt x="72090" y="87954"/>
                  </a:lnTo>
                  <a:lnTo>
                    <a:pt x="72492" y="87553"/>
                  </a:lnTo>
                  <a:lnTo>
                    <a:pt x="72492" y="87352"/>
                  </a:lnTo>
                  <a:close/>
                  <a:moveTo>
                    <a:pt x="88557" y="88155"/>
                  </a:moveTo>
                  <a:lnTo>
                    <a:pt x="88155" y="88356"/>
                  </a:lnTo>
                  <a:lnTo>
                    <a:pt x="88557" y="88356"/>
                  </a:lnTo>
                  <a:lnTo>
                    <a:pt x="88557" y="88155"/>
                  </a:lnTo>
                  <a:close/>
                  <a:moveTo>
                    <a:pt x="105425" y="87754"/>
                  </a:moveTo>
                  <a:lnTo>
                    <a:pt x="104588" y="87921"/>
                  </a:lnTo>
                  <a:lnTo>
                    <a:pt x="104588" y="87921"/>
                  </a:lnTo>
                  <a:lnTo>
                    <a:pt x="105023" y="88356"/>
                  </a:lnTo>
                  <a:lnTo>
                    <a:pt x="105826" y="88356"/>
                  </a:lnTo>
                  <a:lnTo>
                    <a:pt x="106027" y="88155"/>
                  </a:lnTo>
                  <a:lnTo>
                    <a:pt x="105826" y="87954"/>
                  </a:lnTo>
                  <a:lnTo>
                    <a:pt x="105425" y="87754"/>
                  </a:lnTo>
                  <a:close/>
                  <a:moveTo>
                    <a:pt x="119883" y="87954"/>
                  </a:moveTo>
                  <a:lnTo>
                    <a:pt x="119883" y="88356"/>
                  </a:lnTo>
                  <a:lnTo>
                    <a:pt x="119481" y="88356"/>
                  </a:lnTo>
                  <a:lnTo>
                    <a:pt x="119883" y="87954"/>
                  </a:lnTo>
                  <a:close/>
                  <a:moveTo>
                    <a:pt x="134542" y="88155"/>
                  </a:moveTo>
                  <a:lnTo>
                    <a:pt x="134542" y="88356"/>
                  </a:lnTo>
                  <a:lnTo>
                    <a:pt x="134341" y="88356"/>
                  </a:lnTo>
                  <a:lnTo>
                    <a:pt x="134341" y="88155"/>
                  </a:lnTo>
                  <a:close/>
                  <a:moveTo>
                    <a:pt x="61648" y="88155"/>
                  </a:moveTo>
                  <a:lnTo>
                    <a:pt x="61448" y="88557"/>
                  </a:lnTo>
                  <a:lnTo>
                    <a:pt x="61046" y="88356"/>
                  </a:lnTo>
                  <a:lnTo>
                    <a:pt x="61648" y="88155"/>
                  </a:lnTo>
                  <a:close/>
                  <a:moveTo>
                    <a:pt x="63656" y="88356"/>
                  </a:moveTo>
                  <a:lnTo>
                    <a:pt x="63656" y="88557"/>
                  </a:lnTo>
                  <a:lnTo>
                    <a:pt x="63456" y="88557"/>
                  </a:lnTo>
                  <a:lnTo>
                    <a:pt x="63456" y="88356"/>
                  </a:lnTo>
                  <a:close/>
                  <a:moveTo>
                    <a:pt x="75906" y="88155"/>
                  </a:moveTo>
                  <a:lnTo>
                    <a:pt x="75906" y="88356"/>
                  </a:lnTo>
                  <a:lnTo>
                    <a:pt x="75504" y="88557"/>
                  </a:lnTo>
                  <a:lnTo>
                    <a:pt x="75906" y="88155"/>
                  </a:lnTo>
                  <a:close/>
                  <a:moveTo>
                    <a:pt x="98195" y="88356"/>
                  </a:moveTo>
                  <a:lnTo>
                    <a:pt x="98195" y="88557"/>
                  </a:lnTo>
                  <a:lnTo>
                    <a:pt x="97995" y="88557"/>
                  </a:lnTo>
                  <a:lnTo>
                    <a:pt x="97995" y="88356"/>
                  </a:lnTo>
                  <a:close/>
                  <a:moveTo>
                    <a:pt x="99400" y="87954"/>
                  </a:moveTo>
                  <a:lnTo>
                    <a:pt x="100404" y="88155"/>
                  </a:lnTo>
                  <a:lnTo>
                    <a:pt x="100404" y="88356"/>
                  </a:lnTo>
                  <a:lnTo>
                    <a:pt x="100003" y="88557"/>
                  </a:lnTo>
                  <a:lnTo>
                    <a:pt x="99601" y="88356"/>
                  </a:lnTo>
                  <a:lnTo>
                    <a:pt x="99400" y="87954"/>
                  </a:lnTo>
                  <a:close/>
                  <a:moveTo>
                    <a:pt x="122092" y="88356"/>
                  </a:moveTo>
                  <a:lnTo>
                    <a:pt x="122092" y="88557"/>
                  </a:lnTo>
                  <a:lnTo>
                    <a:pt x="121891" y="88557"/>
                  </a:lnTo>
                  <a:lnTo>
                    <a:pt x="122092" y="88356"/>
                  </a:lnTo>
                  <a:close/>
                  <a:moveTo>
                    <a:pt x="122493" y="88155"/>
                  </a:moveTo>
                  <a:lnTo>
                    <a:pt x="122694" y="88356"/>
                  </a:lnTo>
                  <a:lnTo>
                    <a:pt x="122493" y="88557"/>
                  </a:lnTo>
                  <a:lnTo>
                    <a:pt x="122292" y="88356"/>
                  </a:lnTo>
                  <a:lnTo>
                    <a:pt x="122493" y="88155"/>
                  </a:lnTo>
                  <a:close/>
                  <a:moveTo>
                    <a:pt x="129923" y="87954"/>
                  </a:moveTo>
                  <a:lnTo>
                    <a:pt x="130325" y="88155"/>
                  </a:lnTo>
                  <a:lnTo>
                    <a:pt x="130325" y="88356"/>
                  </a:lnTo>
                  <a:lnTo>
                    <a:pt x="130325" y="88557"/>
                  </a:lnTo>
                  <a:lnTo>
                    <a:pt x="130124" y="88356"/>
                  </a:lnTo>
                  <a:lnTo>
                    <a:pt x="129923" y="88356"/>
                  </a:lnTo>
                  <a:lnTo>
                    <a:pt x="129722" y="88155"/>
                  </a:lnTo>
                  <a:lnTo>
                    <a:pt x="129923" y="87954"/>
                  </a:lnTo>
                  <a:close/>
                  <a:moveTo>
                    <a:pt x="266071" y="88356"/>
                  </a:moveTo>
                  <a:lnTo>
                    <a:pt x="266071" y="88557"/>
                  </a:lnTo>
                  <a:lnTo>
                    <a:pt x="265669" y="88557"/>
                  </a:lnTo>
                  <a:lnTo>
                    <a:pt x="265870" y="88356"/>
                  </a:lnTo>
                  <a:close/>
                  <a:moveTo>
                    <a:pt x="26909" y="88557"/>
                  </a:moveTo>
                  <a:lnTo>
                    <a:pt x="26909" y="88758"/>
                  </a:lnTo>
                  <a:lnTo>
                    <a:pt x="26708" y="88557"/>
                  </a:lnTo>
                  <a:close/>
                  <a:moveTo>
                    <a:pt x="66869" y="88155"/>
                  </a:moveTo>
                  <a:lnTo>
                    <a:pt x="66869" y="88557"/>
                  </a:lnTo>
                  <a:lnTo>
                    <a:pt x="66267" y="88758"/>
                  </a:lnTo>
                  <a:lnTo>
                    <a:pt x="66066" y="88758"/>
                  </a:lnTo>
                  <a:lnTo>
                    <a:pt x="65665" y="88356"/>
                  </a:lnTo>
                  <a:lnTo>
                    <a:pt x="66066" y="88155"/>
                  </a:lnTo>
                  <a:lnTo>
                    <a:pt x="66267" y="88155"/>
                  </a:lnTo>
                  <a:lnTo>
                    <a:pt x="66468" y="88356"/>
                  </a:lnTo>
                  <a:lnTo>
                    <a:pt x="66669" y="88155"/>
                  </a:lnTo>
                  <a:close/>
                  <a:moveTo>
                    <a:pt x="75102" y="88557"/>
                  </a:moveTo>
                  <a:lnTo>
                    <a:pt x="75102" y="88758"/>
                  </a:lnTo>
                  <a:lnTo>
                    <a:pt x="74299" y="88758"/>
                  </a:lnTo>
                  <a:lnTo>
                    <a:pt x="74299" y="88557"/>
                  </a:lnTo>
                  <a:close/>
                  <a:moveTo>
                    <a:pt x="92774" y="88557"/>
                  </a:moveTo>
                  <a:lnTo>
                    <a:pt x="93175" y="88758"/>
                  </a:lnTo>
                  <a:lnTo>
                    <a:pt x="92573" y="88758"/>
                  </a:lnTo>
                  <a:lnTo>
                    <a:pt x="92372" y="88557"/>
                  </a:lnTo>
                  <a:close/>
                  <a:moveTo>
                    <a:pt x="123497" y="88557"/>
                  </a:moveTo>
                  <a:lnTo>
                    <a:pt x="123497" y="88758"/>
                  </a:lnTo>
                  <a:lnTo>
                    <a:pt x="123096" y="88758"/>
                  </a:lnTo>
                  <a:lnTo>
                    <a:pt x="123096" y="88557"/>
                  </a:lnTo>
                  <a:close/>
                  <a:moveTo>
                    <a:pt x="130726" y="88557"/>
                  </a:moveTo>
                  <a:lnTo>
                    <a:pt x="130927" y="88758"/>
                  </a:lnTo>
                  <a:lnTo>
                    <a:pt x="130726" y="88758"/>
                  </a:lnTo>
                  <a:lnTo>
                    <a:pt x="130726" y="88557"/>
                  </a:lnTo>
                  <a:close/>
                  <a:moveTo>
                    <a:pt x="26507" y="88557"/>
                  </a:moveTo>
                  <a:lnTo>
                    <a:pt x="26507" y="88958"/>
                  </a:lnTo>
                  <a:lnTo>
                    <a:pt x="26105" y="88758"/>
                  </a:lnTo>
                  <a:lnTo>
                    <a:pt x="25904" y="88557"/>
                  </a:lnTo>
                  <a:close/>
                  <a:moveTo>
                    <a:pt x="28515" y="88758"/>
                  </a:moveTo>
                  <a:lnTo>
                    <a:pt x="28314" y="88958"/>
                  </a:lnTo>
                  <a:lnTo>
                    <a:pt x="28113" y="88958"/>
                  </a:lnTo>
                  <a:lnTo>
                    <a:pt x="28113" y="88758"/>
                  </a:lnTo>
                  <a:close/>
                  <a:moveTo>
                    <a:pt x="32732" y="88758"/>
                  </a:moveTo>
                  <a:lnTo>
                    <a:pt x="32732" y="88958"/>
                  </a:lnTo>
                  <a:lnTo>
                    <a:pt x="32531" y="88758"/>
                  </a:lnTo>
                  <a:close/>
                  <a:moveTo>
                    <a:pt x="42973" y="88758"/>
                  </a:moveTo>
                  <a:lnTo>
                    <a:pt x="42521" y="88908"/>
                  </a:lnTo>
                  <a:lnTo>
                    <a:pt x="42521" y="88908"/>
                  </a:lnTo>
                  <a:lnTo>
                    <a:pt x="42572" y="88958"/>
                  </a:lnTo>
                  <a:lnTo>
                    <a:pt x="42973" y="88758"/>
                  </a:lnTo>
                  <a:close/>
                  <a:moveTo>
                    <a:pt x="61247" y="88758"/>
                  </a:moveTo>
                  <a:lnTo>
                    <a:pt x="61849" y="88958"/>
                  </a:lnTo>
                  <a:lnTo>
                    <a:pt x="61247" y="88958"/>
                  </a:lnTo>
                  <a:lnTo>
                    <a:pt x="61247" y="88758"/>
                  </a:lnTo>
                  <a:close/>
                  <a:moveTo>
                    <a:pt x="116871" y="87553"/>
                  </a:moveTo>
                  <a:lnTo>
                    <a:pt x="117071" y="87954"/>
                  </a:lnTo>
                  <a:lnTo>
                    <a:pt x="117272" y="88155"/>
                  </a:lnTo>
                  <a:lnTo>
                    <a:pt x="117473" y="87954"/>
                  </a:lnTo>
                  <a:lnTo>
                    <a:pt x="117674" y="87954"/>
                  </a:lnTo>
                  <a:lnTo>
                    <a:pt x="117875" y="87754"/>
                  </a:lnTo>
                  <a:lnTo>
                    <a:pt x="117674" y="88155"/>
                  </a:lnTo>
                  <a:lnTo>
                    <a:pt x="118477" y="88356"/>
                  </a:lnTo>
                  <a:lnTo>
                    <a:pt x="118678" y="88557"/>
                  </a:lnTo>
                  <a:lnTo>
                    <a:pt x="118477" y="88758"/>
                  </a:lnTo>
                  <a:lnTo>
                    <a:pt x="118075" y="88958"/>
                  </a:lnTo>
                  <a:lnTo>
                    <a:pt x="117473" y="88958"/>
                  </a:lnTo>
                  <a:lnTo>
                    <a:pt x="117071" y="88758"/>
                  </a:lnTo>
                  <a:lnTo>
                    <a:pt x="116670" y="88356"/>
                  </a:lnTo>
                  <a:lnTo>
                    <a:pt x="116871" y="87553"/>
                  </a:lnTo>
                  <a:close/>
                  <a:moveTo>
                    <a:pt x="122292" y="88758"/>
                  </a:moveTo>
                  <a:lnTo>
                    <a:pt x="122493" y="88958"/>
                  </a:lnTo>
                  <a:lnTo>
                    <a:pt x="122292" y="88958"/>
                  </a:lnTo>
                  <a:lnTo>
                    <a:pt x="122292" y="88758"/>
                  </a:lnTo>
                  <a:close/>
                  <a:moveTo>
                    <a:pt x="124501" y="88758"/>
                  </a:moveTo>
                  <a:lnTo>
                    <a:pt x="124100" y="88958"/>
                  </a:lnTo>
                  <a:lnTo>
                    <a:pt x="123899" y="88958"/>
                  </a:lnTo>
                  <a:lnTo>
                    <a:pt x="124501" y="88758"/>
                  </a:lnTo>
                  <a:close/>
                  <a:moveTo>
                    <a:pt x="132534" y="88356"/>
                  </a:moveTo>
                  <a:lnTo>
                    <a:pt x="133538" y="88557"/>
                  </a:lnTo>
                  <a:lnTo>
                    <a:pt x="134140" y="88758"/>
                  </a:lnTo>
                  <a:lnTo>
                    <a:pt x="134140" y="88958"/>
                  </a:lnTo>
                  <a:lnTo>
                    <a:pt x="133939" y="88958"/>
                  </a:lnTo>
                  <a:lnTo>
                    <a:pt x="132935" y="88758"/>
                  </a:lnTo>
                  <a:lnTo>
                    <a:pt x="132534" y="88557"/>
                  </a:lnTo>
                  <a:lnTo>
                    <a:pt x="132534" y="88356"/>
                  </a:lnTo>
                  <a:close/>
                  <a:moveTo>
                    <a:pt x="259043" y="88758"/>
                  </a:moveTo>
                  <a:lnTo>
                    <a:pt x="259043" y="88958"/>
                  </a:lnTo>
                  <a:lnTo>
                    <a:pt x="258641" y="88958"/>
                  </a:lnTo>
                  <a:lnTo>
                    <a:pt x="258641" y="88758"/>
                  </a:lnTo>
                  <a:close/>
                  <a:moveTo>
                    <a:pt x="264665" y="88155"/>
                  </a:moveTo>
                  <a:lnTo>
                    <a:pt x="265268" y="88356"/>
                  </a:lnTo>
                  <a:lnTo>
                    <a:pt x="264465" y="88958"/>
                  </a:lnTo>
                  <a:lnTo>
                    <a:pt x="263661" y="88958"/>
                  </a:lnTo>
                  <a:lnTo>
                    <a:pt x="263862" y="88356"/>
                  </a:lnTo>
                  <a:lnTo>
                    <a:pt x="264063" y="88155"/>
                  </a:lnTo>
                  <a:close/>
                  <a:moveTo>
                    <a:pt x="31125" y="88958"/>
                  </a:moveTo>
                  <a:lnTo>
                    <a:pt x="31326" y="89159"/>
                  </a:lnTo>
                  <a:lnTo>
                    <a:pt x="31125" y="89159"/>
                  </a:lnTo>
                  <a:lnTo>
                    <a:pt x="31125" y="88958"/>
                  </a:lnTo>
                  <a:close/>
                  <a:moveTo>
                    <a:pt x="54218" y="88758"/>
                  </a:moveTo>
                  <a:lnTo>
                    <a:pt x="54018" y="88958"/>
                  </a:lnTo>
                  <a:lnTo>
                    <a:pt x="54018" y="89159"/>
                  </a:lnTo>
                  <a:lnTo>
                    <a:pt x="53817" y="89159"/>
                  </a:lnTo>
                  <a:lnTo>
                    <a:pt x="54018" y="88758"/>
                  </a:lnTo>
                  <a:close/>
                  <a:moveTo>
                    <a:pt x="61046" y="88758"/>
                  </a:moveTo>
                  <a:lnTo>
                    <a:pt x="61046" y="88958"/>
                  </a:lnTo>
                  <a:lnTo>
                    <a:pt x="60845" y="89159"/>
                  </a:lnTo>
                  <a:lnTo>
                    <a:pt x="60443" y="89159"/>
                  </a:lnTo>
                  <a:lnTo>
                    <a:pt x="61046" y="88758"/>
                  </a:lnTo>
                  <a:close/>
                  <a:moveTo>
                    <a:pt x="66669" y="88958"/>
                  </a:moveTo>
                  <a:lnTo>
                    <a:pt x="66267" y="89159"/>
                  </a:lnTo>
                  <a:lnTo>
                    <a:pt x="66267" y="88958"/>
                  </a:lnTo>
                  <a:close/>
                  <a:moveTo>
                    <a:pt x="73496" y="88758"/>
                  </a:moveTo>
                  <a:lnTo>
                    <a:pt x="73496" y="89159"/>
                  </a:lnTo>
                  <a:lnTo>
                    <a:pt x="73295" y="88958"/>
                  </a:lnTo>
                  <a:lnTo>
                    <a:pt x="73295" y="88758"/>
                  </a:lnTo>
                  <a:close/>
                  <a:moveTo>
                    <a:pt x="92171" y="88758"/>
                  </a:moveTo>
                  <a:lnTo>
                    <a:pt x="92573" y="88958"/>
                  </a:lnTo>
                  <a:lnTo>
                    <a:pt x="92171" y="89159"/>
                  </a:lnTo>
                  <a:lnTo>
                    <a:pt x="92171" y="88758"/>
                  </a:lnTo>
                  <a:close/>
                  <a:moveTo>
                    <a:pt x="125907" y="88958"/>
                  </a:moveTo>
                  <a:lnTo>
                    <a:pt x="126108" y="89159"/>
                  </a:lnTo>
                  <a:lnTo>
                    <a:pt x="125907" y="89159"/>
                  </a:lnTo>
                  <a:lnTo>
                    <a:pt x="125907" y="88958"/>
                  </a:lnTo>
                  <a:close/>
                  <a:moveTo>
                    <a:pt x="144783" y="88958"/>
                  </a:moveTo>
                  <a:lnTo>
                    <a:pt x="144984" y="89159"/>
                  </a:lnTo>
                  <a:lnTo>
                    <a:pt x="144783" y="89159"/>
                  </a:lnTo>
                  <a:lnTo>
                    <a:pt x="144783" y="88958"/>
                  </a:lnTo>
                  <a:close/>
                  <a:moveTo>
                    <a:pt x="258039" y="88958"/>
                  </a:moveTo>
                  <a:lnTo>
                    <a:pt x="258039" y="89159"/>
                  </a:lnTo>
                  <a:lnTo>
                    <a:pt x="257838" y="88958"/>
                  </a:lnTo>
                  <a:close/>
                  <a:moveTo>
                    <a:pt x="27511" y="88958"/>
                  </a:moveTo>
                  <a:lnTo>
                    <a:pt x="27913" y="89159"/>
                  </a:lnTo>
                  <a:lnTo>
                    <a:pt x="27511" y="89159"/>
                  </a:lnTo>
                  <a:lnTo>
                    <a:pt x="27511" y="89360"/>
                  </a:lnTo>
                  <a:lnTo>
                    <a:pt x="26909" y="89360"/>
                  </a:lnTo>
                  <a:lnTo>
                    <a:pt x="27310" y="89159"/>
                  </a:lnTo>
                  <a:lnTo>
                    <a:pt x="26909" y="89159"/>
                  </a:lnTo>
                  <a:lnTo>
                    <a:pt x="27310" y="88958"/>
                  </a:lnTo>
                  <a:close/>
                  <a:moveTo>
                    <a:pt x="120887" y="88356"/>
                  </a:moveTo>
                  <a:lnTo>
                    <a:pt x="121288" y="88557"/>
                  </a:lnTo>
                  <a:lnTo>
                    <a:pt x="121489" y="88758"/>
                  </a:lnTo>
                  <a:lnTo>
                    <a:pt x="120887" y="88958"/>
                  </a:lnTo>
                  <a:lnTo>
                    <a:pt x="120485" y="88758"/>
                  </a:lnTo>
                  <a:lnTo>
                    <a:pt x="120485" y="88958"/>
                  </a:lnTo>
                  <a:lnTo>
                    <a:pt x="120485" y="89360"/>
                  </a:lnTo>
                  <a:lnTo>
                    <a:pt x="120084" y="88958"/>
                  </a:lnTo>
                  <a:lnTo>
                    <a:pt x="120084" y="88758"/>
                  </a:lnTo>
                  <a:lnTo>
                    <a:pt x="120084" y="88557"/>
                  </a:lnTo>
                  <a:lnTo>
                    <a:pt x="120284" y="88356"/>
                  </a:lnTo>
                  <a:close/>
                  <a:moveTo>
                    <a:pt x="125305" y="88958"/>
                  </a:moveTo>
                  <a:lnTo>
                    <a:pt x="125706" y="89159"/>
                  </a:lnTo>
                  <a:lnTo>
                    <a:pt x="125305" y="89159"/>
                  </a:lnTo>
                  <a:lnTo>
                    <a:pt x="125104" y="89360"/>
                  </a:lnTo>
                  <a:lnTo>
                    <a:pt x="124903" y="89159"/>
                  </a:lnTo>
                  <a:lnTo>
                    <a:pt x="124903" y="88958"/>
                  </a:lnTo>
                  <a:close/>
                  <a:moveTo>
                    <a:pt x="170286" y="89159"/>
                  </a:moveTo>
                  <a:lnTo>
                    <a:pt x="170486" y="89360"/>
                  </a:lnTo>
                  <a:lnTo>
                    <a:pt x="170085" y="89360"/>
                  </a:lnTo>
                  <a:lnTo>
                    <a:pt x="170286" y="89159"/>
                  </a:lnTo>
                  <a:close/>
                  <a:moveTo>
                    <a:pt x="63456" y="89360"/>
                  </a:moveTo>
                  <a:lnTo>
                    <a:pt x="63656" y="89561"/>
                  </a:lnTo>
                  <a:lnTo>
                    <a:pt x="63656" y="89561"/>
                  </a:lnTo>
                  <a:lnTo>
                    <a:pt x="63255" y="89360"/>
                  </a:lnTo>
                  <a:close/>
                  <a:moveTo>
                    <a:pt x="52612" y="89360"/>
                  </a:moveTo>
                  <a:lnTo>
                    <a:pt x="52612" y="89561"/>
                  </a:lnTo>
                  <a:lnTo>
                    <a:pt x="52411" y="89561"/>
                  </a:lnTo>
                  <a:lnTo>
                    <a:pt x="52612" y="89360"/>
                  </a:lnTo>
                  <a:close/>
                  <a:moveTo>
                    <a:pt x="65263" y="88758"/>
                  </a:moveTo>
                  <a:lnTo>
                    <a:pt x="65464" y="88958"/>
                  </a:lnTo>
                  <a:lnTo>
                    <a:pt x="65665" y="89159"/>
                  </a:lnTo>
                  <a:lnTo>
                    <a:pt x="65263" y="89159"/>
                  </a:lnTo>
                  <a:lnTo>
                    <a:pt x="64660" y="89360"/>
                  </a:lnTo>
                  <a:lnTo>
                    <a:pt x="64259" y="89561"/>
                  </a:lnTo>
                  <a:lnTo>
                    <a:pt x="64259" y="89360"/>
                  </a:lnTo>
                  <a:lnTo>
                    <a:pt x="64058" y="89159"/>
                  </a:lnTo>
                  <a:lnTo>
                    <a:pt x="64259" y="88958"/>
                  </a:lnTo>
                  <a:lnTo>
                    <a:pt x="64660" y="88758"/>
                  </a:lnTo>
                  <a:close/>
                  <a:moveTo>
                    <a:pt x="68877" y="89360"/>
                  </a:moveTo>
                  <a:lnTo>
                    <a:pt x="68877" y="89561"/>
                  </a:lnTo>
                  <a:lnTo>
                    <a:pt x="68677" y="89561"/>
                  </a:lnTo>
                  <a:lnTo>
                    <a:pt x="68677" y="89360"/>
                  </a:lnTo>
                  <a:close/>
                  <a:moveTo>
                    <a:pt x="94179" y="89360"/>
                  </a:moveTo>
                  <a:lnTo>
                    <a:pt x="94380" y="89561"/>
                  </a:lnTo>
                  <a:lnTo>
                    <a:pt x="93978" y="89561"/>
                  </a:lnTo>
                  <a:lnTo>
                    <a:pt x="93978" y="89360"/>
                  </a:lnTo>
                  <a:close/>
                  <a:moveTo>
                    <a:pt x="95786" y="88958"/>
                  </a:moveTo>
                  <a:lnTo>
                    <a:pt x="95987" y="89159"/>
                  </a:lnTo>
                  <a:lnTo>
                    <a:pt x="95987" y="89561"/>
                  </a:lnTo>
                  <a:lnTo>
                    <a:pt x="95786" y="89159"/>
                  </a:lnTo>
                  <a:lnTo>
                    <a:pt x="95786" y="88958"/>
                  </a:lnTo>
                  <a:close/>
                  <a:moveTo>
                    <a:pt x="129923" y="89360"/>
                  </a:moveTo>
                  <a:lnTo>
                    <a:pt x="129722" y="89561"/>
                  </a:lnTo>
                  <a:lnTo>
                    <a:pt x="129722" y="89360"/>
                  </a:lnTo>
                  <a:close/>
                  <a:moveTo>
                    <a:pt x="134140" y="89360"/>
                  </a:moveTo>
                  <a:lnTo>
                    <a:pt x="134341" y="89561"/>
                  </a:lnTo>
                  <a:lnTo>
                    <a:pt x="134140" y="89561"/>
                  </a:lnTo>
                  <a:lnTo>
                    <a:pt x="133939" y="89360"/>
                  </a:lnTo>
                  <a:close/>
                  <a:moveTo>
                    <a:pt x="264465" y="89360"/>
                  </a:moveTo>
                  <a:lnTo>
                    <a:pt x="263862" y="89561"/>
                  </a:lnTo>
                  <a:lnTo>
                    <a:pt x="263862" y="89360"/>
                  </a:lnTo>
                  <a:close/>
                  <a:moveTo>
                    <a:pt x="31326" y="89360"/>
                  </a:moveTo>
                  <a:lnTo>
                    <a:pt x="31125" y="89561"/>
                  </a:lnTo>
                  <a:lnTo>
                    <a:pt x="31527" y="89561"/>
                  </a:lnTo>
                  <a:lnTo>
                    <a:pt x="31326" y="89762"/>
                  </a:lnTo>
                  <a:lnTo>
                    <a:pt x="31125" y="89762"/>
                  </a:lnTo>
                  <a:lnTo>
                    <a:pt x="30925" y="89561"/>
                  </a:lnTo>
                  <a:lnTo>
                    <a:pt x="31326" y="89360"/>
                  </a:lnTo>
                  <a:close/>
                  <a:moveTo>
                    <a:pt x="65865" y="89561"/>
                  </a:moveTo>
                  <a:lnTo>
                    <a:pt x="66066" y="89762"/>
                  </a:lnTo>
                  <a:lnTo>
                    <a:pt x="65464" y="89762"/>
                  </a:lnTo>
                  <a:lnTo>
                    <a:pt x="65865" y="89561"/>
                  </a:lnTo>
                  <a:close/>
                  <a:moveTo>
                    <a:pt x="67070" y="89561"/>
                  </a:moveTo>
                  <a:lnTo>
                    <a:pt x="67271" y="89762"/>
                  </a:lnTo>
                  <a:lnTo>
                    <a:pt x="66869" y="89762"/>
                  </a:lnTo>
                  <a:lnTo>
                    <a:pt x="66869" y="89561"/>
                  </a:lnTo>
                  <a:close/>
                  <a:moveTo>
                    <a:pt x="116670" y="89561"/>
                  </a:moveTo>
                  <a:lnTo>
                    <a:pt x="116871" y="89762"/>
                  </a:lnTo>
                  <a:lnTo>
                    <a:pt x="116670" y="89762"/>
                  </a:lnTo>
                  <a:lnTo>
                    <a:pt x="116670" y="89561"/>
                  </a:lnTo>
                  <a:close/>
                  <a:moveTo>
                    <a:pt x="123698" y="89561"/>
                  </a:moveTo>
                  <a:lnTo>
                    <a:pt x="123296" y="89762"/>
                  </a:lnTo>
                  <a:lnTo>
                    <a:pt x="123296" y="89561"/>
                  </a:lnTo>
                  <a:close/>
                  <a:moveTo>
                    <a:pt x="123899" y="89561"/>
                  </a:moveTo>
                  <a:lnTo>
                    <a:pt x="124100" y="89762"/>
                  </a:lnTo>
                  <a:lnTo>
                    <a:pt x="123698" y="89561"/>
                  </a:lnTo>
                  <a:close/>
                  <a:moveTo>
                    <a:pt x="138759" y="89561"/>
                  </a:moveTo>
                  <a:lnTo>
                    <a:pt x="138759" y="89762"/>
                  </a:lnTo>
                  <a:lnTo>
                    <a:pt x="138558" y="89762"/>
                  </a:lnTo>
                  <a:lnTo>
                    <a:pt x="138558" y="89561"/>
                  </a:lnTo>
                  <a:close/>
                  <a:moveTo>
                    <a:pt x="146590" y="89561"/>
                  </a:moveTo>
                  <a:lnTo>
                    <a:pt x="146389" y="89762"/>
                  </a:lnTo>
                  <a:lnTo>
                    <a:pt x="146189" y="89762"/>
                  </a:lnTo>
                  <a:lnTo>
                    <a:pt x="146189" y="89561"/>
                  </a:lnTo>
                  <a:close/>
                  <a:moveTo>
                    <a:pt x="149602" y="89561"/>
                  </a:moveTo>
                  <a:lnTo>
                    <a:pt x="149602" y="89762"/>
                  </a:lnTo>
                  <a:lnTo>
                    <a:pt x="149402" y="89762"/>
                  </a:lnTo>
                  <a:lnTo>
                    <a:pt x="149402" y="89561"/>
                  </a:lnTo>
                  <a:close/>
                  <a:moveTo>
                    <a:pt x="259244" y="88958"/>
                  </a:moveTo>
                  <a:lnTo>
                    <a:pt x="259444" y="89159"/>
                  </a:lnTo>
                  <a:lnTo>
                    <a:pt x="259244" y="89360"/>
                  </a:lnTo>
                  <a:lnTo>
                    <a:pt x="258842" y="89762"/>
                  </a:lnTo>
                  <a:lnTo>
                    <a:pt x="258440" y="89561"/>
                  </a:lnTo>
                  <a:lnTo>
                    <a:pt x="258240" y="89360"/>
                  </a:lnTo>
                  <a:lnTo>
                    <a:pt x="258240" y="89159"/>
                  </a:lnTo>
                  <a:lnTo>
                    <a:pt x="258842" y="89159"/>
                  </a:lnTo>
                  <a:lnTo>
                    <a:pt x="259244" y="88958"/>
                  </a:lnTo>
                  <a:close/>
                  <a:moveTo>
                    <a:pt x="28515" y="89159"/>
                  </a:moveTo>
                  <a:lnTo>
                    <a:pt x="28314" y="89561"/>
                  </a:lnTo>
                  <a:lnTo>
                    <a:pt x="27712" y="89962"/>
                  </a:lnTo>
                  <a:lnTo>
                    <a:pt x="27712" y="89762"/>
                  </a:lnTo>
                  <a:lnTo>
                    <a:pt x="28314" y="89360"/>
                  </a:lnTo>
                  <a:lnTo>
                    <a:pt x="28515" y="89159"/>
                  </a:lnTo>
                  <a:close/>
                  <a:moveTo>
                    <a:pt x="30121" y="89762"/>
                  </a:moveTo>
                  <a:lnTo>
                    <a:pt x="30121" y="89962"/>
                  </a:lnTo>
                  <a:lnTo>
                    <a:pt x="29921" y="89762"/>
                  </a:lnTo>
                  <a:close/>
                  <a:moveTo>
                    <a:pt x="34138" y="89561"/>
                  </a:moveTo>
                  <a:lnTo>
                    <a:pt x="33937" y="89762"/>
                  </a:lnTo>
                  <a:lnTo>
                    <a:pt x="33535" y="89962"/>
                  </a:lnTo>
                  <a:lnTo>
                    <a:pt x="33334" y="89962"/>
                  </a:lnTo>
                  <a:lnTo>
                    <a:pt x="33535" y="89762"/>
                  </a:lnTo>
                  <a:lnTo>
                    <a:pt x="33736" y="89561"/>
                  </a:lnTo>
                  <a:close/>
                  <a:moveTo>
                    <a:pt x="54218" y="89360"/>
                  </a:moveTo>
                  <a:lnTo>
                    <a:pt x="54218" y="89561"/>
                  </a:lnTo>
                  <a:lnTo>
                    <a:pt x="54218" y="89762"/>
                  </a:lnTo>
                  <a:lnTo>
                    <a:pt x="54419" y="89962"/>
                  </a:lnTo>
                  <a:lnTo>
                    <a:pt x="53415" y="89962"/>
                  </a:lnTo>
                  <a:lnTo>
                    <a:pt x="53415" y="89762"/>
                  </a:lnTo>
                  <a:lnTo>
                    <a:pt x="53817" y="89360"/>
                  </a:lnTo>
                  <a:close/>
                  <a:moveTo>
                    <a:pt x="92974" y="89159"/>
                  </a:moveTo>
                  <a:lnTo>
                    <a:pt x="93175" y="89561"/>
                  </a:lnTo>
                  <a:lnTo>
                    <a:pt x="93175" y="89762"/>
                  </a:lnTo>
                  <a:lnTo>
                    <a:pt x="92372" y="89962"/>
                  </a:lnTo>
                  <a:lnTo>
                    <a:pt x="92974" y="89159"/>
                  </a:lnTo>
                  <a:close/>
                  <a:moveTo>
                    <a:pt x="132734" y="89561"/>
                  </a:moveTo>
                  <a:lnTo>
                    <a:pt x="132935" y="89762"/>
                  </a:lnTo>
                  <a:lnTo>
                    <a:pt x="132734" y="89962"/>
                  </a:lnTo>
                  <a:lnTo>
                    <a:pt x="132734" y="89762"/>
                  </a:lnTo>
                  <a:lnTo>
                    <a:pt x="132734" y="89561"/>
                  </a:lnTo>
                  <a:close/>
                  <a:moveTo>
                    <a:pt x="165868" y="89762"/>
                  </a:moveTo>
                  <a:lnTo>
                    <a:pt x="165265" y="89962"/>
                  </a:lnTo>
                  <a:lnTo>
                    <a:pt x="164864" y="89962"/>
                  </a:lnTo>
                  <a:lnTo>
                    <a:pt x="165265" y="89762"/>
                  </a:lnTo>
                  <a:close/>
                  <a:moveTo>
                    <a:pt x="254625" y="89762"/>
                  </a:moveTo>
                  <a:lnTo>
                    <a:pt x="254625" y="89962"/>
                  </a:lnTo>
                  <a:lnTo>
                    <a:pt x="254223" y="89762"/>
                  </a:lnTo>
                  <a:close/>
                  <a:moveTo>
                    <a:pt x="45182" y="89962"/>
                  </a:moveTo>
                  <a:lnTo>
                    <a:pt x="45182" y="90163"/>
                  </a:lnTo>
                  <a:lnTo>
                    <a:pt x="44981" y="90163"/>
                  </a:lnTo>
                  <a:lnTo>
                    <a:pt x="44981" y="89962"/>
                  </a:lnTo>
                  <a:close/>
                  <a:moveTo>
                    <a:pt x="52813" y="89962"/>
                  </a:moveTo>
                  <a:lnTo>
                    <a:pt x="53014" y="90163"/>
                  </a:lnTo>
                  <a:lnTo>
                    <a:pt x="52612" y="89962"/>
                  </a:lnTo>
                  <a:close/>
                  <a:moveTo>
                    <a:pt x="57030" y="89962"/>
                  </a:moveTo>
                  <a:lnTo>
                    <a:pt x="57030" y="90163"/>
                  </a:lnTo>
                  <a:lnTo>
                    <a:pt x="56829" y="90163"/>
                  </a:lnTo>
                  <a:lnTo>
                    <a:pt x="56829" y="89962"/>
                  </a:lnTo>
                  <a:close/>
                  <a:moveTo>
                    <a:pt x="74500" y="89762"/>
                  </a:moveTo>
                  <a:lnTo>
                    <a:pt x="74500" y="89962"/>
                  </a:lnTo>
                  <a:lnTo>
                    <a:pt x="74299" y="89962"/>
                  </a:lnTo>
                  <a:lnTo>
                    <a:pt x="73898" y="90163"/>
                  </a:lnTo>
                  <a:lnTo>
                    <a:pt x="73898" y="89962"/>
                  </a:lnTo>
                  <a:lnTo>
                    <a:pt x="74098" y="89762"/>
                  </a:lnTo>
                  <a:close/>
                  <a:moveTo>
                    <a:pt x="125104" y="89962"/>
                  </a:moveTo>
                  <a:lnTo>
                    <a:pt x="125104" y="90163"/>
                  </a:lnTo>
                  <a:lnTo>
                    <a:pt x="124903" y="90163"/>
                  </a:lnTo>
                  <a:lnTo>
                    <a:pt x="124903" y="89962"/>
                  </a:lnTo>
                  <a:close/>
                  <a:moveTo>
                    <a:pt x="136349" y="89962"/>
                  </a:moveTo>
                  <a:lnTo>
                    <a:pt x="136148" y="90163"/>
                  </a:lnTo>
                  <a:lnTo>
                    <a:pt x="135947" y="90163"/>
                  </a:lnTo>
                  <a:lnTo>
                    <a:pt x="136148" y="89962"/>
                  </a:lnTo>
                  <a:close/>
                  <a:moveTo>
                    <a:pt x="169282" y="89159"/>
                  </a:moveTo>
                  <a:lnTo>
                    <a:pt x="169683" y="89360"/>
                  </a:lnTo>
                  <a:lnTo>
                    <a:pt x="170286" y="89561"/>
                  </a:lnTo>
                  <a:lnTo>
                    <a:pt x="170486" y="89962"/>
                  </a:lnTo>
                  <a:lnTo>
                    <a:pt x="170286" y="90163"/>
                  </a:lnTo>
                  <a:lnTo>
                    <a:pt x="169884" y="89962"/>
                  </a:lnTo>
                  <a:lnTo>
                    <a:pt x="168679" y="89360"/>
                  </a:lnTo>
                  <a:lnTo>
                    <a:pt x="169282" y="89159"/>
                  </a:lnTo>
                  <a:close/>
                  <a:moveTo>
                    <a:pt x="47190" y="90163"/>
                  </a:moveTo>
                  <a:lnTo>
                    <a:pt x="47592" y="90364"/>
                  </a:lnTo>
                  <a:lnTo>
                    <a:pt x="46989" y="90364"/>
                  </a:lnTo>
                  <a:lnTo>
                    <a:pt x="47190" y="90163"/>
                  </a:lnTo>
                  <a:close/>
                  <a:moveTo>
                    <a:pt x="54821" y="89561"/>
                  </a:moveTo>
                  <a:lnTo>
                    <a:pt x="55222" y="89762"/>
                  </a:lnTo>
                  <a:lnTo>
                    <a:pt x="55222" y="89962"/>
                  </a:lnTo>
                  <a:lnTo>
                    <a:pt x="55423" y="90364"/>
                  </a:lnTo>
                  <a:lnTo>
                    <a:pt x="55022" y="90163"/>
                  </a:lnTo>
                  <a:lnTo>
                    <a:pt x="54419" y="89762"/>
                  </a:lnTo>
                  <a:lnTo>
                    <a:pt x="54620" y="89561"/>
                  </a:lnTo>
                  <a:close/>
                  <a:moveTo>
                    <a:pt x="55624" y="89762"/>
                  </a:moveTo>
                  <a:lnTo>
                    <a:pt x="55825" y="89962"/>
                  </a:lnTo>
                  <a:lnTo>
                    <a:pt x="55825" y="90364"/>
                  </a:lnTo>
                  <a:lnTo>
                    <a:pt x="55624" y="89962"/>
                  </a:lnTo>
                  <a:lnTo>
                    <a:pt x="55624" y="89762"/>
                  </a:lnTo>
                  <a:close/>
                  <a:moveTo>
                    <a:pt x="93376" y="89962"/>
                  </a:moveTo>
                  <a:lnTo>
                    <a:pt x="92974" y="90364"/>
                  </a:lnTo>
                  <a:lnTo>
                    <a:pt x="92573" y="89962"/>
                  </a:lnTo>
                  <a:close/>
                  <a:moveTo>
                    <a:pt x="95786" y="89762"/>
                  </a:moveTo>
                  <a:lnTo>
                    <a:pt x="95987" y="90163"/>
                  </a:lnTo>
                  <a:lnTo>
                    <a:pt x="95786" y="90364"/>
                  </a:lnTo>
                  <a:lnTo>
                    <a:pt x="95384" y="90364"/>
                  </a:lnTo>
                  <a:lnTo>
                    <a:pt x="95585" y="89962"/>
                  </a:lnTo>
                  <a:lnTo>
                    <a:pt x="95786" y="89762"/>
                  </a:lnTo>
                  <a:close/>
                  <a:moveTo>
                    <a:pt x="126710" y="89159"/>
                  </a:moveTo>
                  <a:lnTo>
                    <a:pt x="127313" y="89360"/>
                  </a:lnTo>
                  <a:lnTo>
                    <a:pt x="128116" y="89561"/>
                  </a:lnTo>
                  <a:lnTo>
                    <a:pt x="128718" y="89962"/>
                  </a:lnTo>
                  <a:lnTo>
                    <a:pt x="128919" y="89962"/>
                  </a:lnTo>
                  <a:lnTo>
                    <a:pt x="128919" y="90163"/>
                  </a:lnTo>
                  <a:lnTo>
                    <a:pt x="128317" y="90364"/>
                  </a:lnTo>
                  <a:lnTo>
                    <a:pt x="127915" y="90364"/>
                  </a:lnTo>
                  <a:lnTo>
                    <a:pt x="127513" y="90163"/>
                  </a:lnTo>
                  <a:lnTo>
                    <a:pt x="126710" y="89762"/>
                  </a:lnTo>
                  <a:lnTo>
                    <a:pt x="126309" y="89561"/>
                  </a:lnTo>
                  <a:lnTo>
                    <a:pt x="126710" y="90163"/>
                  </a:lnTo>
                  <a:lnTo>
                    <a:pt x="126108" y="89561"/>
                  </a:lnTo>
                  <a:lnTo>
                    <a:pt x="126108" y="89360"/>
                  </a:lnTo>
                  <a:lnTo>
                    <a:pt x="126710" y="89159"/>
                  </a:lnTo>
                  <a:close/>
                  <a:moveTo>
                    <a:pt x="135747" y="89561"/>
                  </a:moveTo>
                  <a:lnTo>
                    <a:pt x="135345" y="89762"/>
                  </a:lnTo>
                  <a:lnTo>
                    <a:pt x="135546" y="89962"/>
                  </a:lnTo>
                  <a:lnTo>
                    <a:pt x="134341" y="90364"/>
                  </a:lnTo>
                  <a:lnTo>
                    <a:pt x="134140" y="90364"/>
                  </a:lnTo>
                  <a:lnTo>
                    <a:pt x="134943" y="89561"/>
                  </a:lnTo>
                  <a:lnTo>
                    <a:pt x="134943" y="89762"/>
                  </a:lnTo>
                  <a:lnTo>
                    <a:pt x="135345" y="89762"/>
                  </a:lnTo>
                  <a:lnTo>
                    <a:pt x="135345" y="89561"/>
                  </a:lnTo>
                  <a:close/>
                  <a:moveTo>
                    <a:pt x="147193" y="90163"/>
                  </a:moveTo>
                  <a:lnTo>
                    <a:pt x="147193" y="90364"/>
                  </a:lnTo>
                  <a:lnTo>
                    <a:pt x="146992" y="90364"/>
                  </a:lnTo>
                  <a:lnTo>
                    <a:pt x="146992" y="90163"/>
                  </a:lnTo>
                  <a:close/>
                  <a:moveTo>
                    <a:pt x="163659" y="90163"/>
                  </a:moveTo>
                  <a:lnTo>
                    <a:pt x="163659" y="90364"/>
                  </a:lnTo>
                  <a:lnTo>
                    <a:pt x="163458" y="90364"/>
                  </a:lnTo>
                  <a:lnTo>
                    <a:pt x="163458" y="90163"/>
                  </a:lnTo>
                  <a:close/>
                  <a:moveTo>
                    <a:pt x="254826" y="90163"/>
                  </a:moveTo>
                  <a:lnTo>
                    <a:pt x="254826" y="90364"/>
                  </a:lnTo>
                  <a:lnTo>
                    <a:pt x="254625" y="90364"/>
                  </a:lnTo>
                  <a:lnTo>
                    <a:pt x="254625" y="90163"/>
                  </a:lnTo>
                  <a:close/>
                  <a:moveTo>
                    <a:pt x="264063" y="90163"/>
                  </a:moveTo>
                  <a:lnTo>
                    <a:pt x="264264" y="90364"/>
                  </a:lnTo>
                  <a:lnTo>
                    <a:pt x="264063" y="90364"/>
                  </a:lnTo>
                  <a:lnTo>
                    <a:pt x="264063" y="90163"/>
                  </a:lnTo>
                  <a:close/>
                  <a:moveTo>
                    <a:pt x="265268" y="90163"/>
                  </a:moveTo>
                  <a:lnTo>
                    <a:pt x="265268" y="90364"/>
                  </a:lnTo>
                  <a:lnTo>
                    <a:pt x="265067" y="90364"/>
                  </a:lnTo>
                  <a:lnTo>
                    <a:pt x="265067" y="90163"/>
                  </a:lnTo>
                  <a:close/>
                  <a:moveTo>
                    <a:pt x="32330" y="90364"/>
                  </a:moveTo>
                  <a:lnTo>
                    <a:pt x="32330" y="90565"/>
                  </a:lnTo>
                  <a:lnTo>
                    <a:pt x="31527" y="90565"/>
                  </a:lnTo>
                  <a:lnTo>
                    <a:pt x="31527" y="90364"/>
                  </a:lnTo>
                  <a:close/>
                  <a:moveTo>
                    <a:pt x="32933" y="90163"/>
                  </a:moveTo>
                  <a:lnTo>
                    <a:pt x="33134" y="90364"/>
                  </a:lnTo>
                  <a:lnTo>
                    <a:pt x="33134" y="90565"/>
                  </a:lnTo>
                  <a:lnTo>
                    <a:pt x="32531" y="90565"/>
                  </a:lnTo>
                  <a:lnTo>
                    <a:pt x="32531" y="90364"/>
                  </a:lnTo>
                  <a:lnTo>
                    <a:pt x="32732" y="90163"/>
                  </a:lnTo>
                  <a:close/>
                  <a:moveTo>
                    <a:pt x="44178" y="89962"/>
                  </a:moveTo>
                  <a:lnTo>
                    <a:pt x="44178" y="90364"/>
                  </a:lnTo>
                  <a:lnTo>
                    <a:pt x="43977" y="90565"/>
                  </a:lnTo>
                  <a:lnTo>
                    <a:pt x="43576" y="90565"/>
                  </a:lnTo>
                  <a:lnTo>
                    <a:pt x="42973" y="90364"/>
                  </a:lnTo>
                  <a:lnTo>
                    <a:pt x="42973" y="90163"/>
                  </a:lnTo>
                  <a:lnTo>
                    <a:pt x="43776" y="90163"/>
                  </a:lnTo>
                  <a:lnTo>
                    <a:pt x="44178" y="89962"/>
                  </a:lnTo>
                  <a:close/>
                  <a:moveTo>
                    <a:pt x="121891" y="90364"/>
                  </a:moveTo>
                  <a:lnTo>
                    <a:pt x="121891" y="90565"/>
                  </a:lnTo>
                  <a:lnTo>
                    <a:pt x="122092" y="90364"/>
                  </a:lnTo>
                  <a:close/>
                  <a:moveTo>
                    <a:pt x="123899" y="89962"/>
                  </a:moveTo>
                  <a:lnTo>
                    <a:pt x="124100" y="90163"/>
                  </a:lnTo>
                  <a:lnTo>
                    <a:pt x="124501" y="90364"/>
                  </a:lnTo>
                  <a:lnTo>
                    <a:pt x="124903" y="90364"/>
                  </a:lnTo>
                  <a:lnTo>
                    <a:pt x="124300" y="90565"/>
                  </a:lnTo>
                  <a:lnTo>
                    <a:pt x="124100" y="90565"/>
                  </a:lnTo>
                  <a:lnTo>
                    <a:pt x="123698" y="90364"/>
                  </a:lnTo>
                  <a:lnTo>
                    <a:pt x="123698" y="89962"/>
                  </a:lnTo>
                  <a:close/>
                  <a:moveTo>
                    <a:pt x="159442" y="90364"/>
                  </a:moveTo>
                  <a:lnTo>
                    <a:pt x="159040" y="90565"/>
                  </a:lnTo>
                  <a:lnTo>
                    <a:pt x="158438" y="90364"/>
                  </a:lnTo>
                  <a:close/>
                  <a:moveTo>
                    <a:pt x="164864" y="90364"/>
                  </a:moveTo>
                  <a:lnTo>
                    <a:pt x="164864" y="90565"/>
                  </a:lnTo>
                  <a:lnTo>
                    <a:pt x="164663" y="90364"/>
                  </a:lnTo>
                  <a:close/>
                  <a:moveTo>
                    <a:pt x="166470" y="90364"/>
                  </a:moveTo>
                  <a:lnTo>
                    <a:pt x="166470" y="90565"/>
                  </a:lnTo>
                  <a:lnTo>
                    <a:pt x="165466" y="90565"/>
                  </a:lnTo>
                  <a:lnTo>
                    <a:pt x="165868" y="90364"/>
                  </a:lnTo>
                  <a:close/>
                  <a:moveTo>
                    <a:pt x="263059" y="89360"/>
                  </a:moveTo>
                  <a:lnTo>
                    <a:pt x="262858" y="89561"/>
                  </a:lnTo>
                  <a:lnTo>
                    <a:pt x="263461" y="89561"/>
                  </a:lnTo>
                  <a:lnTo>
                    <a:pt x="263461" y="89762"/>
                  </a:lnTo>
                  <a:lnTo>
                    <a:pt x="262457" y="90364"/>
                  </a:lnTo>
                  <a:lnTo>
                    <a:pt x="262055" y="90565"/>
                  </a:lnTo>
                  <a:lnTo>
                    <a:pt x="261452" y="90565"/>
                  </a:lnTo>
                  <a:lnTo>
                    <a:pt x="261452" y="90364"/>
                  </a:lnTo>
                  <a:lnTo>
                    <a:pt x="261653" y="89762"/>
                  </a:lnTo>
                  <a:lnTo>
                    <a:pt x="262657" y="89360"/>
                  </a:lnTo>
                  <a:close/>
                  <a:moveTo>
                    <a:pt x="30724" y="90565"/>
                  </a:moveTo>
                  <a:lnTo>
                    <a:pt x="31125" y="90766"/>
                  </a:lnTo>
                  <a:lnTo>
                    <a:pt x="30925" y="90766"/>
                  </a:lnTo>
                  <a:lnTo>
                    <a:pt x="30724" y="90565"/>
                  </a:lnTo>
                  <a:close/>
                  <a:moveTo>
                    <a:pt x="91167" y="90163"/>
                  </a:moveTo>
                  <a:lnTo>
                    <a:pt x="91167" y="90364"/>
                  </a:lnTo>
                  <a:lnTo>
                    <a:pt x="91569" y="90565"/>
                  </a:lnTo>
                  <a:lnTo>
                    <a:pt x="91167" y="90766"/>
                  </a:lnTo>
                  <a:lnTo>
                    <a:pt x="90966" y="90766"/>
                  </a:lnTo>
                  <a:lnTo>
                    <a:pt x="90565" y="90163"/>
                  </a:lnTo>
                  <a:close/>
                  <a:moveTo>
                    <a:pt x="93577" y="90364"/>
                  </a:moveTo>
                  <a:lnTo>
                    <a:pt x="93577" y="90565"/>
                  </a:lnTo>
                  <a:lnTo>
                    <a:pt x="93376" y="90766"/>
                  </a:lnTo>
                  <a:lnTo>
                    <a:pt x="93175" y="90565"/>
                  </a:lnTo>
                  <a:lnTo>
                    <a:pt x="93175" y="90364"/>
                  </a:lnTo>
                  <a:close/>
                  <a:moveTo>
                    <a:pt x="125305" y="90565"/>
                  </a:moveTo>
                  <a:lnTo>
                    <a:pt x="125706" y="90766"/>
                  </a:lnTo>
                  <a:lnTo>
                    <a:pt x="125104" y="90766"/>
                  </a:lnTo>
                  <a:lnTo>
                    <a:pt x="125305" y="90565"/>
                  </a:lnTo>
                  <a:close/>
                  <a:moveTo>
                    <a:pt x="135546" y="90364"/>
                  </a:moveTo>
                  <a:lnTo>
                    <a:pt x="135546" y="90766"/>
                  </a:lnTo>
                  <a:lnTo>
                    <a:pt x="135144" y="90364"/>
                  </a:lnTo>
                  <a:close/>
                  <a:moveTo>
                    <a:pt x="258440" y="90565"/>
                  </a:moveTo>
                  <a:lnTo>
                    <a:pt x="258440" y="90766"/>
                  </a:lnTo>
                  <a:lnTo>
                    <a:pt x="258240" y="90565"/>
                  </a:lnTo>
                  <a:close/>
                  <a:moveTo>
                    <a:pt x="122092" y="89962"/>
                  </a:moveTo>
                  <a:lnTo>
                    <a:pt x="122292" y="90163"/>
                  </a:lnTo>
                  <a:lnTo>
                    <a:pt x="122694" y="90364"/>
                  </a:lnTo>
                  <a:lnTo>
                    <a:pt x="122694" y="90766"/>
                  </a:lnTo>
                  <a:lnTo>
                    <a:pt x="122694" y="90967"/>
                  </a:lnTo>
                  <a:lnTo>
                    <a:pt x="123296" y="90565"/>
                  </a:lnTo>
                  <a:lnTo>
                    <a:pt x="123096" y="90364"/>
                  </a:lnTo>
                  <a:lnTo>
                    <a:pt x="122895" y="90163"/>
                  </a:lnTo>
                  <a:lnTo>
                    <a:pt x="122895" y="89962"/>
                  </a:lnTo>
                  <a:close/>
                  <a:moveTo>
                    <a:pt x="128718" y="90766"/>
                  </a:moveTo>
                  <a:lnTo>
                    <a:pt x="128718" y="90967"/>
                  </a:lnTo>
                  <a:lnTo>
                    <a:pt x="128317" y="90967"/>
                  </a:lnTo>
                  <a:lnTo>
                    <a:pt x="128718" y="90766"/>
                  </a:lnTo>
                  <a:close/>
                  <a:moveTo>
                    <a:pt x="131530" y="90766"/>
                  </a:moveTo>
                  <a:lnTo>
                    <a:pt x="131730" y="90967"/>
                  </a:lnTo>
                  <a:lnTo>
                    <a:pt x="131128" y="90967"/>
                  </a:lnTo>
                  <a:lnTo>
                    <a:pt x="131530" y="90766"/>
                  </a:lnTo>
                  <a:close/>
                  <a:moveTo>
                    <a:pt x="134943" y="90766"/>
                  </a:moveTo>
                  <a:lnTo>
                    <a:pt x="135144" y="90967"/>
                  </a:lnTo>
                  <a:lnTo>
                    <a:pt x="134943" y="90967"/>
                  </a:lnTo>
                  <a:lnTo>
                    <a:pt x="134943" y="90766"/>
                  </a:lnTo>
                  <a:close/>
                  <a:moveTo>
                    <a:pt x="136550" y="90565"/>
                  </a:moveTo>
                  <a:lnTo>
                    <a:pt x="136550" y="90967"/>
                  </a:lnTo>
                  <a:lnTo>
                    <a:pt x="135947" y="90565"/>
                  </a:lnTo>
                  <a:close/>
                  <a:moveTo>
                    <a:pt x="166069" y="90766"/>
                  </a:moveTo>
                  <a:lnTo>
                    <a:pt x="166269" y="90967"/>
                  </a:lnTo>
                  <a:lnTo>
                    <a:pt x="166069" y="90967"/>
                  </a:lnTo>
                  <a:lnTo>
                    <a:pt x="165868" y="90766"/>
                  </a:lnTo>
                  <a:close/>
                  <a:moveTo>
                    <a:pt x="53214" y="90565"/>
                  </a:moveTo>
                  <a:lnTo>
                    <a:pt x="53415" y="90766"/>
                  </a:lnTo>
                  <a:lnTo>
                    <a:pt x="53014" y="90967"/>
                  </a:lnTo>
                  <a:lnTo>
                    <a:pt x="53214" y="90967"/>
                  </a:lnTo>
                  <a:lnTo>
                    <a:pt x="53214" y="91167"/>
                  </a:lnTo>
                  <a:lnTo>
                    <a:pt x="52813" y="91167"/>
                  </a:lnTo>
                  <a:lnTo>
                    <a:pt x="52813" y="90967"/>
                  </a:lnTo>
                  <a:lnTo>
                    <a:pt x="53014" y="90967"/>
                  </a:lnTo>
                  <a:lnTo>
                    <a:pt x="52813" y="90766"/>
                  </a:lnTo>
                  <a:lnTo>
                    <a:pt x="53214" y="90565"/>
                  </a:lnTo>
                  <a:close/>
                  <a:moveTo>
                    <a:pt x="55222" y="90565"/>
                  </a:moveTo>
                  <a:lnTo>
                    <a:pt x="55423" y="90967"/>
                  </a:lnTo>
                  <a:lnTo>
                    <a:pt x="55222" y="91167"/>
                  </a:lnTo>
                  <a:lnTo>
                    <a:pt x="55022" y="91167"/>
                  </a:lnTo>
                  <a:lnTo>
                    <a:pt x="54821" y="90766"/>
                  </a:lnTo>
                  <a:lnTo>
                    <a:pt x="54620" y="90766"/>
                  </a:lnTo>
                  <a:lnTo>
                    <a:pt x="54620" y="90565"/>
                  </a:lnTo>
                  <a:close/>
                  <a:moveTo>
                    <a:pt x="56628" y="90967"/>
                  </a:moveTo>
                  <a:lnTo>
                    <a:pt x="56427" y="91167"/>
                  </a:lnTo>
                  <a:lnTo>
                    <a:pt x="56227" y="90967"/>
                  </a:lnTo>
                  <a:close/>
                  <a:moveTo>
                    <a:pt x="143980" y="90565"/>
                  </a:moveTo>
                  <a:lnTo>
                    <a:pt x="143980" y="90766"/>
                  </a:lnTo>
                  <a:lnTo>
                    <a:pt x="143980" y="90967"/>
                  </a:lnTo>
                  <a:lnTo>
                    <a:pt x="143578" y="91167"/>
                  </a:lnTo>
                  <a:lnTo>
                    <a:pt x="143578" y="90967"/>
                  </a:lnTo>
                  <a:lnTo>
                    <a:pt x="143779" y="90967"/>
                  </a:lnTo>
                  <a:lnTo>
                    <a:pt x="143980" y="90565"/>
                  </a:lnTo>
                  <a:close/>
                  <a:moveTo>
                    <a:pt x="162052" y="90967"/>
                  </a:moveTo>
                  <a:lnTo>
                    <a:pt x="162052" y="91167"/>
                  </a:lnTo>
                  <a:lnTo>
                    <a:pt x="161450" y="90967"/>
                  </a:lnTo>
                  <a:close/>
                  <a:moveTo>
                    <a:pt x="164061" y="90364"/>
                  </a:moveTo>
                  <a:lnTo>
                    <a:pt x="164061" y="90565"/>
                  </a:lnTo>
                  <a:lnTo>
                    <a:pt x="164261" y="90967"/>
                  </a:lnTo>
                  <a:lnTo>
                    <a:pt x="164462" y="90766"/>
                  </a:lnTo>
                  <a:lnTo>
                    <a:pt x="164663" y="90967"/>
                  </a:lnTo>
                  <a:lnTo>
                    <a:pt x="164462" y="91167"/>
                  </a:lnTo>
                  <a:lnTo>
                    <a:pt x="164261" y="90967"/>
                  </a:lnTo>
                  <a:lnTo>
                    <a:pt x="163659" y="90967"/>
                  </a:lnTo>
                  <a:lnTo>
                    <a:pt x="163659" y="90766"/>
                  </a:lnTo>
                  <a:lnTo>
                    <a:pt x="164061" y="90364"/>
                  </a:lnTo>
                  <a:close/>
                  <a:moveTo>
                    <a:pt x="247195" y="90766"/>
                  </a:moveTo>
                  <a:lnTo>
                    <a:pt x="246994" y="90967"/>
                  </a:lnTo>
                  <a:lnTo>
                    <a:pt x="246793" y="91167"/>
                  </a:lnTo>
                  <a:lnTo>
                    <a:pt x="246392" y="91167"/>
                  </a:lnTo>
                  <a:lnTo>
                    <a:pt x="246593" y="90967"/>
                  </a:lnTo>
                  <a:lnTo>
                    <a:pt x="246793" y="90766"/>
                  </a:lnTo>
                  <a:close/>
                  <a:moveTo>
                    <a:pt x="50765" y="91167"/>
                  </a:moveTo>
                  <a:lnTo>
                    <a:pt x="50930" y="91243"/>
                  </a:lnTo>
                  <a:lnTo>
                    <a:pt x="50930" y="91243"/>
                  </a:lnTo>
                  <a:lnTo>
                    <a:pt x="51006" y="91167"/>
                  </a:lnTo>
                  <a:close/>
                  <a:moveTo>
                    <a:pt x="90766" y="90766"/>
                  </a:moveTo>
                  <a:lnTo>
                    <a:pt x="90766" y="90967"/>
                  </a:lnTo>
                  <a:lnTo>
                    <a:pt x="90766" y="91368"/>
                  </a:lnTo>
                  <a:lnTo>
                    <a:pt x="90364" y="91368"/>
                  </a:lnTo>
                  <a:lnTo>
                    <a:pt x="90364" y="90967"/>
                  </a:lnTo>
                  <a:lnTo>
                    <a:pt x="89962" y="90967"/>
                  </a:lnTo>
                  <a:lnTo>
                    <a:pt x="90364" y="90766"/>
                  </a:lnTo>
                  <a:close/>
                  <a:moveTo>
                    <a:pt x="118477" y="90163"/>
                  </a:moveTo>
                  <a:lnTo>
                    <a:pt x="119079" y="90364"/>
                  </a:lnTo>
                  <a:lnTo>
                    <a:pt x="119280" y="90766"/>
                  </a:lnTo>
                  <a:lnTo>
                    <a:pt x="119280" y="90967"/>
                  </a:lnTo>
                  <a:lnTo>
                    <a:pt x="119280" y="91167"/>
                  </a:lnTo>
                  <a:lnTo>
                    <a:pt x="118477" y="91368"/>
                  </a:lnTo>
                  <a:lnTo>
                    <a:pt x="118477" y="91167"/>
                  </a:lnTo>
                  <a:lnTo>
                    <a:pt x="118276" y="90967"/>
                  </a:lnTo>
                  <a:lnTo>
                    <a:pt x="117473" y="90967"/>
                  </a:lnTo>
                  <a:lnTo>
                    <a:pt x="117272" y="90565"/>
                  </a:lnTo>
                  <a:lnTo>
                    <a:pt x="117473" y="90163"/>
                  </a:lnTo>
                  <a:close/>
                  <a:moveTo>
                    <a:pt x="128116" y="90766"/>
                  </a:moveTo>
                  <a:lnTo>
                    <a:pt x="127915" y="90967"/>
                  </a:lnTo>
                  <a:lnTo>
                    <a:pt x="127513" y="90967"/>
                  </a:lnTo>
                  <a:lnTo>
                    <a:pt x="127313" y="91368"/>
                  </a:lnTo>
                  <a:lnTo>
                    <a:pt x="126911" y="91167"/>
                  </a:lnTo>
                  <a:lnTo>
                    <a:pt x="127112" y="90967"/>
                  </a:lnTo>
                  <a:lnTo>
                    <a:pt x="127513" y="90766"/>
                  </a:lnTo>
                  <a:close/>
                  <a:moveTo>
                    <a:pt x="128919" y="89360"/>
                  </a:moveTo>
                  <a:lnTo>
                    <a:pt x="129321" y="89561"/>
                  </a:lnTo>
                  <a:lnTo>
                    <a:pt x="129923" y="90163"/>
                  </a:lnTo>
                  <a:lnTo>
                    <a:pt x="130124" y="90565"/>
                  </a:lnTo>
                  <a:lnTo>
                    <a:pt x="130124" y="90364"/>
                  </a:lnTo>
                  <a:lnTo>
                    <a:pt x="130526" y="91167"/>
                  </a:lnTo>
                  <a:lnTo>
                    <a:pt x="130526" y="91368"/>
                  </a:lnTo>
                  <a:lnTo>
                    <a:pt x="130124" y="91167"/>
                  </a:lnTo>
                  <a:lnTo>
                    <a:pt x="129521" y="90364"/>
                  </a:lnTo>
                  <a:lnTo>
                    <a:pt x="128517" y="89360"/>
                  </a:lnTo>
                  <a:close/>
                  <a:moveTo>
                    <a:pt x="134943" y="91167"/>
                  </a:moveTo>
                  <a:lnTo>
                    <a:pt x="134943" y="91368"/>
                  </a:lnTo>
                  <a:lnTo>
                    <a:pt x="134743" y="91368"/>
                  </a:lnTo>
                  <a:lnTo>
                    <a:pt x="134943" y="91167"/>
                  </a:lnTo>
                  <a:close/>
                  <a:moveTo>
                    <a:pt x="138223" y="91234"/>
                  </a:moveTo>
                  <a:lnTo>
                    <a:pt x="138156" y="91368"/>
                  </a:lnTo>
                  <a:lnTo>
                    <a:pt x="138357" y="91368"/>
                  </a:lnTo>
                  <a:lnTo>
                    <a:pt x="138223" y="91234"/>
                  </a:lnTo>
                  <a:close/>
                  <a:moveTo>
                    <a:pt x="157635" y="91167"/>
                  </a:moveTo>
                  <a:lnTo>
                    <a:pt x="157434" y="91368"/>
                  </a:lnTo>
                  <a:lnTo>
                    <a:pt x="157233" y="91368"/>
                  </a:lnTo>
                  <a:lnTo>
                    <a:pt x="157635" y="91167"/>
                  </a:lnTo>
                  <a:close/>
                  <a:moveTo>
                    <a:pt x="253822" y="90565"/>
                  </a:moveTo>
                  <a:lnTo>
                    <a:pt x="254223" y="90967"/>
                  </a:lnTo>
                  <a:lnTo>
                    <a:pt x="254424" y="91368"/>
                  </a:lnTo>
                  <a:lnTo>
                    <a:pt x="254023" y="91368"/>
                  </a:lnTo>
                  <a:lnTo>
                    <a:pt x="253822" y="90967"/>
                  </a:lnTo>
                  <a:lnTo>
                    <a:pt x="253420" y="91167"/>
                  </a:lnTo>
                  <a:lnTo>
                    <a:pt x="253219" y="90967"/>
                  </a:lnTo>
                  <a:lnTo>
                    <a:pt x="253822" y="90967"/>
                  </a:lnTo>
                  <a:lnTo>
                    <a:pt x="253621" y="90766"/>
                  </a:lnTo>
                  <a:lnTo>
                    <a:pt x="253621" y="90565"/>
                  </a:lnTo>
                  <a:close/>
                  <a:moveTo>
                    <a:pt x="261252" y="91167"/>
                  </a:moveTo>
                  <a:lnTo>
                    <a:pt x="261252" y="91368"/>
                  </a:lnTo>
                  <a:lnTo>
                    <a:pt x="261051" y="91368"/>
                  </a:lnTo>
                  <a:lnTo>
                    <a:pt x="261252" y="91167"/>
                  </a:lnTo>
                  <a:close/>
                  <a:moveTo>
                    <a:pt x="264665" y="90163"/>
                  </a:moveTo>
                  <a:lnTo>
                    <a:pt x="265067" y="90565"/>
                  </a:lnTo>
                  <a:lnTo>
                    <a:pt x="265669" y="90565"/>
                  </a:lnTo>
                  <a:lnTo>
                    <a:pt x="265469" y="90766"/>
                  </a:lnTo>
                  <a:lnTo>
                    <a:pt x="265469" y="90967"/>
                  </a:lnTo>
                  <a:lnTo>
                    <a:pt x="265469" y="91167"/>
                  </a:lnTo>
                  <a:lnTo>
                    <a:pt x="265870" y="91167"/>
                  </a:lnTo>
                  <a:lnTo>
                    <a:pt x="265469" y="91368"/>
                  </a:lnTo>
                  <a:lnTo>
                    <a:pt x="265268" y="91368"/>
                  </a:lnTo>
                  <a:lnTo>
                    <a:pt x="265268" y="91167"/>
                  </a:lnTo>
                  <a:lnTo>
                    <a:pt x="265469" y="91167"/>
                  </a:lnTo>
                  <a:lnTo>
                    <a:pt x="264866" y="90967"/>
                  </a:lnTo>
                  <a:lnTo>
                    <a:pt x="264866" y="91167"/>
                  </a:lnTo>
                  <a:lnTo>
                    <a:pt x="264665" y="91368"/>
                  </a:lnTo>
                  <a:lnTo>
                    <a:pt x="264264" y="91368"/>
                  </a:lnTo>
                  <a:lnTo>
                    <a:pt x="264465" y="91167"/>
                  </a:lnTo>
                  <a:lnTo>
                    <a:pt x="264866" y="90967"/>
                  </a:lnTo>
                  <a:lnTo>
                    <a:pt x="264465" y="90364"/>
                  </a:lnTo>
                  <a:lnTo>
                    <a:pt x="264665" y="90163"/>
                  </a:lnTo>
                  <a:close/>
                  <a:moveTo>
                    <a:pt x="48797" y="91368"/>
                  </a:moveTo>
                  <a:lnTo>
                    <a:pt x="48797" y="91569"/>
                  </a:lnTo>
                  <a:lnTo>
                    <a:pt x="48395" y="91569"/>
                  </a:lnTo>
                  <a:lnTo>
                    <a:pt x="48797" y="91368"/>
                  </a:lnTo>
                  <a:close/>
                  <a:moveTo>
                    <a:pt x="53214" y="91368"/>
                  </a:moveTo>
                  <a:lnTo>
                    <a:pt x="53415" y="91569"/>
                  </a:lnTo>
                  <a:lnTo>
                    <a:pt x="53014" y="91569"/>
                  </a:lnTo>
                  <a:lnTo>
                    <a:pt x="53214" y="91368"/>
                  </a:lnTo>
                  <a:close/>
                  <a:moveTo>
                    <a:pt x="89761" y="90565"/>
                  </a:moveTo>
                  <a:lnTo>
                    <a:pt x="89962" y="90766"/>
                  </a:lnTo>
                  <a:lnTo>
                    <a:pt x="89360" y="90766"/>
                  </a:lnTo>
                  <a:lnTo>
                    <a:pt x="89360" y="90967"/>
                  </a:lnTo>
                  <a:lnTo>
                    <a:pt x="89962" y="91368"/>
                  </a:lnTo>
                  <a:lnTo>
                    <a:pt x="89360" y="91569"/>
                  </a:lnTo>
                  <a:lnTo>
                    <a:pt x="89159" y="91368"/>
                  </a:lnTo>
                  <a:lnTo>
                    <a:pt x="88958" y="91167"/>
                  </a:lnTo>
                  <a:lnTo>
                    <a:pt x="89159" y="90967"/>
                  </a:lnTo>
                  <a:lnTo>
                    <a:pt x="89561" y="90565"/>
                  </a:lnTo>
                  <a:close/>
                  <a:moveTo>
                    <a:pt x="133136" y="90967"/>
                  </a:moveTo>
                  <a:lnTo>
                    <a:pt x="133337" y="91167"/>
                  </a:lnTo>
                  <a:lnTo>
                    <a:pt x="132935" y="91167"/>
                  </a:lnTo>
                  <a:lnTo>
                    <a:pt x="132734" y="91368"/>
                  </a:lnTo>
                  <a:lnTo>
                    <a:pt x="132534" y="91569"/>
                  </a:lnTo>
                  <a:lnTo>
                    <a:pt x="132132" y="91569"/>
                  </a:lnTo>
                  <a:lnTo>
                    <a:pt x="131931" y="91368"/>
                  </a:lnTo>
                  <a:lnTo>
                    <a:pt x="131931" y="91167"/>
                  </a:lnTo>
                  <a:lnTo>
                    <a:pt x="132333" y="90967"/>
                  </a:lnTo>
                  <a:close/>
                  <a:moveTo>
                    <a:pt x="152012" y="91167"/>
                  </a:moveTo>
                  <a:lnTo>
                    <a:pt x="151610" y="91569"/>
                  </a:lnTo>
                  <a:lnTo>
                    <a:pt x="151008" y="91167"/>
                  </a:lnTo>
                  <a:close/>
                  <a:moveTo>
                    <a:pt x="158639" y="91368"/>
                  </a:moveTo>
                  <a:lnTo>
                    <a:pt x="158839" y="91569"/>
                  </a:lnTo>
                  <a:lnTo>
                    <a:pt x="158639" y="91569"/>
                  </a:lnTo>
                  <a:lnTo>
                    <a:pt x="158639" y="91368"/>
                  </a:lnTo>
                  <a:close/>
                  <a:moveTo>
                    <a:pt x="163860" y="91167"/>
                  </a:moveTo>
                  <a:lnTo>
                    <a:pt x="164061" y="91569"/>
                  </a:lnTo>
                  <a:lnTo>
                    <a:pt x="163659" y="91569"/>
                  </a:lnTo>
                  <a:lnTo>
                    <a:pt x="163860" y="91167"/>
                  </a:lnTo>
                  <a:close/>
                  <a:moveTo>
                    <a:pt x="245589" y="91167"/>
                  </a:moveTo>
                  <a:lnTo>
                    <a:pt x="245789" y="91368"/>
                  </a:lnTo>
                  <a:lnTo>
                    <a:pt x="245789" y="91569"/>
                  </a:lnTo>
                  <a:lnTo>
                    <a:pt x="245388" y="91569"/>
                  </a:lnTo>
                  <a:lnTo>
                    <a:pt x="244986" y="91368"/>
                  </a:lnTo>
                  <a:lnTo>
                    <a:pt x="245187" y="91167"/>
                  </a:lnTo>
                  <a:close/>
                  <a:moveTo>
                    <a:pt x="246191" y="91368"/>
                  </a:moveTo>
                  <a:lnTo>
                    <a:pt x="246392" y="91569"/>
                  </a:lnTo>
                  <a:lnTo>
                    <a:pt x="246191" y="91569"/>
                  </a:lnTo>
                  <a:lnTo>
                    <a:pt x="246191" y="91368"/>
                  </a:lnTo>
                  <a:close/>
                  <a:moveTo>
                    <a:pt x="261653" y="90967"/>
                  </a:moveTo>
                  <a:lnTo>
                    <a:pt x="261854" y="91167"/>
                  </a:lnTo>
                  <a:lnTo>
                    <a:pt x="261854" y="91368"/>
                  </a:lnTo>
                  <a:lnTo>
                    <a:pt x="262055" y="91569"/>
                  </a:lnTo>
                  <a:lnTo>
                    <a:pt x="261854" y="91569"/>
                  </a:lnTo>
                  <a:lnTo>
                    <a:pt x="261854" y="91368"/>
                  </a:lnTo>
                  <a:lnTo>
                    <a:pt x="261653" y="91167"/>
                  </a:lnTo>
                  <a:lnTo>
                    <a:pt x="261653" y="90967"/>
                  </a:lnTo>
                  <a:close/>
                  <a:moveTo>
                    <a:pt x="263862" y="91368"/>
                  </a:moveTo>
                  <a:lnTo>
                    <a:pt x="263862" y="91569"/>
                  </a:lnTo>
                  <a:lnTo>
                    <a:pt x="263661" y="91569"/>
                  </a:lnTo>
                  <a:lnTo>
                    <a:pt x="263661" y="91368"/>
                  </a:lnTo>
                  <a:close/>
                  <a:moveTo>
                    <a:pt x="32531" y="91368"/>
                  </a:moveTo>
                  <a:lnTo>
                    <a:pt x="32130" y="91770"/>
                  </a:lnTo>
                  <a:lnTo>
                    <a:pt x="31929" y="91569"/>
                  </a:lnTo>
                  <a:lnTo>
                    <a:pt x="32531" y="91368"/>
                  </a:lnTo>
                  <a:close/>
                  <a:moveTo>
                    <a:pt x="50805" y="91569"/>
                  </a:moveTo>
                  <a:lnTo>
                    <a:pt x="50604" y="91770"/>
                  </a:lnTo>
                  <a:lnTo>
                    <a:pt x="50604" y="91569"/>
                  </a:lnTo>
                  <a:close/>
                  <a:moveTo>
                    <a:pt x="93376" y="91368"/>
                  </a:moveTo>
                  <a:lnTo>
                    <a:pt x="93376" y="91569"/>
                  </a:lnTo>
                  <a:lnTo>
                    <a:pt x="93376" y="91770"/>
                  </a:lnTo>
                  <a:lnTo>
                    <a:pt x="92774" y="91569"/>
                  </a:lnTo>
                  <a:lnTo>
                    <a:pt x="92974" y="91368"/>
                  </a:lnTo>
                  <a:close/>
                  <a:moveTo>
                    <a:pt x="125104" y="90967"/>
                  </a:moveTo>
                  <a:lnTo>
                    <a:pt x="125907" y="91167"/>
                  </a:lnTo>
                  <a:lnTo>
                    <a:pt x="126509" y="91167"/>
                  </a:lnTo>
                  <a:lnTo>
                    <a:pt x="126710" y="91368"/>
                  </a:lnTo>
                  <a:lnTo>
                    <a:pt x="126710" y="91569"/>
                  </a:lnTo>
                  <a:lnTo>
                    <a:pt x="126509" y="91770"/>
                  </a:lnTo>
                  <a:lnTo>
                    <a:pt x="126108" y="91770"/>
                  </a:lnTo>
                  <a:lnTo>
                    <a:pt x="125706" y="91569"/>
                  </a:lnTo>
                  <a:lnTo>
                    <a:pt x="125907" y="91368"/>
                  </a:lnTo>
                  <a:lnTo>
                    <a:pt x="125706" y="91368"/>
                  </a:lnTo>
                  <a:lnTo>
                    <a:pt x="124903" y="91770"/>
                  </a:lnTo>
                  <a:lnTo>
                    <a:pt x="124702" y="91368"/>
                  </a:lnTo>
                  <a:lnTo>
                    <a:pt x="124702" y="91167"/>
                  </a:lnTo>
                  <a:lnTo>
                    <a:pt x="125104" y="90967"/>
                  </a:lnTo>
                  <a:close/>
                  <a:moveTo>
                    <a:pt x="165667" y="91368"/>
                  </a:moveTo>
                  <a:lnTo>
                    <a:pt x="165868" y="91569"/>
                  </a:lnTo>
                  <a:lnTo>
                    <a:pt x="165667" y="91569"/>
                  </a:lnTo>
                  <a:lnTo>
                    <a:pt x="165667" y="91770"/>
                  </a:lnTo>
                  <a:lnTo>
                    <a:pt x="165466" y="91770"/>
                  </a:lnTo>
                  <a:lnTo>
                    <a:pt x="165466" y="91569"/>
                  </a:lnTo>
                  <a:lnTo>
                    <a:pt x="165667" y="91569"/>
                  </a:lnTo>
                  <a:lnTo>
                    <a:pt x="165667" y="91368"/>
                  </a:lnTo>
                  <a:close/>
                  <a:moveTo>
                    <a:pt x="236753" y="91368"/>
                  </a:moveTo>
                  <a:lnTo>
                    <a:pt x="237155" y="91770"/>
                  </a:lnTo>
                  <a:lnTo>
                    <a:pt x="236753" y="91770"/>
                  </a:lnTo>
                  <a:lnTo>
                    <a:pt x="236753" y="91368"/>
                  </a:lnTo>
                  <a:close/>
                  <a:moveTo>
                    <a:pt x="238560" y="91368"/>
                  </a:moveTo>
                  <a:lnTo>
                    <a:pt x="238560" y="91569"/>
                  </a:lnTo>
                  <a:lnTo>
                    <a:pt x="238360" y="91770"/>
                  </a:lnTo>
                  <a:lnTo>
                    <a:pt x="238159" y="91569"/>
                  </a:lnTo>
                  <a:lnTo>
                    <a:pt x="238159" y="91368"/>
                  </a:lnTo>
                  <a:close/>
                  <a:moveTo>
                    <a:pt x="241572" y="91167"/>
                  </a:moveTo>
                  <a:lnTo>
                    <a:pt x="241773" y="91368"/>
                  </a:lnTo>
                  <a:lnTo>
                    <a:pt x="241773" y="91770"/>
                  </a:lnTo>
                  <a:lnTo>
                    <a:pt x="241572" y="91770"/>
                  </a:lnTo>
                  <a:lnTo>
                    <a:pt x="241171" y="91569"/>
                  </a:lnTo>
                  <a:lnTo>
                    <a:pt x="241372" y="91368"/>
                  </a:lnTo>
                  <a:lnTo>
                    <a:pt x="241572" y="91167"/>
                  </a:lnTo>
                  <a:close/>
                  <a:moveTo>
                    <a:pt x="246994" y="91368"/>
                  </a:moveTo>
                  <a:lnTo>
                    <a:pt x="246994" y="91770"/>
                  </a:lnTo>
                  <a:lnTo>
                    <a:pt x="246793" y="91770"/>
                  </a:lnTo>
                  <a:lnTo>
                    <a:pt x="246793" y="91368"/>
                  </a:lnTo>
                  <a:close/>
                  <a:moveTo>
                    <a:pt x="259043" y="91167"/>
                  </a:moveTo>
                  <a:lnTo>
                    <a:pt x="259043" y="91368"/>
                  </a:lnTo>
                  <a:lnTo>
                    <a:pt x="258842" y="91569"/>
                  </a:lnTo>
                  <a:lnTo>
                    <a:pt x="258842" y="91770"/>
                  </a:lnTo>
                  <a:lnTo>
                    <a:pt x="258641" y="91770"/>
                  </a:lnTo>
                  <a:lnTo>
                    <a:pt x="258641" y="91569"/>
                  </a:lnTo>
                  <a:lnTo>
                    <a:pt x="258842" y="91569"/>
                  </a:lnTo>
                  <a:lnTo>
                    <a:pt x="259043" y="91167"/>
                  </a:lnTo>
                  <a:close/>
                  <a:moveTo>
                    <a:pt x="260448" y="91368"/>
                  </a:moveTo>
                  <a:lnTo>
                    <a:pt x="260248" y="91770"/>
                  </a:lnTo>
                  <a:lnTo>
                    <a:pt x="259846" y="91770"/>
                  </a:lnTo>
                  <a:lnTo>
                    <a:pt x="260047" y="91368"/>
                  </a:lnTo>
                  <a:close/>
                  <a:moveTo>
                    <a:pt x="261252" y="91569"/>
                  </a:moveTo>
                  <a:lnTo>
                    <a:pt x="261252" y="91770"/>
                  </a:lnTo>
                  <a:lnTo>
                    <a:pt x="260448" y="91770"/>
                  </a:lnTo>
                  <a:lnTo>
                    <a:pt x="261252" y="91569"/>
                  </a:lnTo>
                  <a:close/>
                  <a:moveTo>
                    <a:pt x="154221" y="91770"/>
                  </a:moveTo>
                  <a:lnTo>
                    <a:pt x="153418" y="91971"/>
                  </a:lnTo>
                  <a:lnTo>
                    <a:pt x="153418" y="91971"/>
                  </a:lnTo>
                  <a:lnTo>
                    <a:pt x="153618" y="91770"/>
                  </a:lnTo>
                  <a:close/>
                  <a:moveTo>
                    <a:pt x="159844" y="90766"/>
                  </a:moveTo>
                  <a:lnTo>
                    <a:pt x="160245" y="90967"/>
                  </a:lnTo>
                  <a:lnTo>
                    <a:pt x="160647" y="91569"/>
                  </a:lnTo>
                  <a:lnTo>
                    <a:pt x="160245" y="91569"/>
                  </a:lnTo>
                  <a:lnTo>
                    <a:pt x="159643" y="91368"/>
                  </a:lnTo>
                  <a:lnTo>
                    <a:pt x="159643" y="91368"/>
                  </a:lnTo>
                  <a:lnTo>
                    <a:pt x="159844" y="91569"/>
                  </a:lnTo>
                  <a:lnTo>
                    <a:pt x="160044" y="91569"/>
                  </a:lnTo>
                  <a:lnTo>
                    <a:pt x="159844" y="91971"/>
                  </a:lnTo>
                  <a:lnTo>
                    <a:pt x="159643" y="91971"/>
                  </a:lnTo>
                  <a:lnTo>
                    <a:pt x="159643" y="91368"/>
                  </a:lnTo>
                  <a:lnTo>
                    <a:pt x="159643" y="90967"/>
                  </a:lnTo>
                  <a:lnTo>
                    <a:pt x="159844" y="90766"/>
                  </a:lnTo>
                  <a:close/>
                  <a:moveTo>
                    <a:pt x="164261" y="91368"/>
                  </a:moveTo>
                  <a:lnTo>
                    <a:pt x="164663" y="91569"/>
                  </a:lnTo>
                  <a:lnTo>
                    <a:pt x="164663" y="91971"/>
                  </a:lnTo>
                  <a:lnTo>
                    <a:pt x="164261" y="91569"/>
                  </a:lnTo>
                  <a:lnTo>
                    <a:pt x="164261" y="91368"/>
                  </a:lnTo>
                  <a:close/>
                  <a:moveTo>
                    <a:pt x="242376" y="91770"/>
                  </a:moveTo>
                  <a:lnTo>
                    <a:pt x="242576" y="91971"/>
                  </a:lnTo>
                  <a:lnTo>
                    <a:pt x="242376" y="91971"/>
                  </a:lnTo>
                  <a:lnTo>
                    <a:pt x="242175" y="91770"/>
                  </a:lnTo>
                  <a:close/>
                  <a:moveTo>
                    <a:pt x="250207" y="91569"/>
                  </a:moveTo>
                  <a:lnTo>
                    <a:pt x="250207" y="91971"/>
                  </a:lnTo>
                  <a:lnTo>
                    <a:pt x="250006" y="91770"/>
                  </a:lnTo>
                  <a:lnTo>
                    <a:pt x="250006" y="91569"/>
                  </a:lnTo>
                  <a:close/>
                  <a:moveTo>
                    <a:pt x="255629" y="91569"/>
                  </a:moveTo>
                  <a:lnTo>
                    <a:pt x="255428" y="91971"/>
                  </a:lnTo>
                  <a:lnTo>
                    <a:pt x="255227" y="91770"/>
                  </a:lnTo>
                  <a:lnTo>
                    <a:pt x="255428" y="91569"/>
                  </a:lnTo>
                  <a:close/>
                  <a:moveTo>
                    <a:pt x="50604" y="85946"/>
                  </a:moveTo>
                  <a:lnTo>
                    <a:pt x="50001" y="86147"/>
                  </a:lnTo>
                  <a:lnTo>
                    <a:pt x="50001" y="86348"/>
                  </a:lnTo>
                  <a:lnTo>
                    <a:pt x="50805" y="86348"/>
                  </a:lnTo>
                  <a:lnTo>
                    <a:pt x="50001" y="86549"/>
                  </a:lnTo>
                  <a:lnTo>
                    <a:pt x="49801" y="86750"/>
                  </a:lnTo>
                  <a:lnTo>
                    <a:pt x="49600" y="86750"/>
                  </a:lnTo>
                  <a:lnTo>
                    <a:pt x="50001" y="86950"/>
                  </a:lnTo>
                  <a:lnTo>
                    <a:pt x="50001" y="87151"/>
                  </a:lnTo>
                  <a:lnTo>
                    <a:pt x="50001" y="87352"/>
                  </a:lnTo>
                  <a:lnTo>
                    <a:pt x="49600" y="87754"/>
                  </a:lnTo>
                  <a:lnTo>
                    <a:pt x="48596" y="87954"/>
                  </a:lnTo>
                  <a:lnTo>
                    <a:pt x="49600" y="87954"/>
                  </a:lnTo>
                  <a:lnTo>
                    <a:pt x="50001" y="88155"/>
                  </a:lnTo>
                  <a:lnTo>
                    <a:pt x="50001" y="88557"/>
                  </a:lnTo>
                  <a:lnTo>
                    <a:pt x="49399" y="88958"/>
                  </a:lnTo>
                  <a:lnTo>
                    <a:pt x="50604" y="89159"/>
                  </a:lnTo>
                  <a:lnTo>
                    <a:pt x="51006" y="89360"/>
                  </a:lnTo>
                  <a:lnTo>
                    <a:pt x="51206" y="89561"/>
                  </a:lnTo>
                  <a:lnTo>
                    <a:pt x="51809" y="89561"/>
                  </a:lnTo>
                  <a:lnTo>
                    <a:pt x="51809" y="89762"/>
                  </a:lnTo>
                  <a:lnTo>
                    <a:pt x="51006" y="90364"/>
                  </a:lnTo>
                  <a:lnTo>
                    <a:pt x="51608" y="90364"/>
                  </a:lnTo>
                  <a:lnTo>
                    <a:pt x="52210" y="90967"/>
                  </a:lnTo>
                  <a:lnTo>
                    <a:pt x="52612" y="91569"/>
                  </a:lnTo>
                  <a:lnTo>
                    <a:pt x="52612" y="91971"/>
                  </a:lnTo>
                  <a:lnTo>
                    <a:pt x="52612" y="92171"/>
                  </a:lnTo>
                  <a:lnTo>
                    <a:pt x="52210" y="91770"/>
                  </a:lnTo>
                  <a:lnTo>
                    <a:pt x="51206" y="91368"/>
                  </a:lnTo>
                  <a:lnTo>
                    <a:pt x="50930" y="91243"/>
                  </a:lnTo>
                  <a:lnTo>
                    <a:pt x="50930" y="91243"/>
                  </a:lnTo>
                  <a:lnTo>
                    <a:pt x="50805" y="91368"/>
                  </a:lnTo>
                  <a:lnTo>
                    <a:pt x="50604" y="91368"/>
                  </a:lnTo>
                  <a:lnTo>
                    <a:pt x="50604" y="91167"/>
                  </a:lnTo>
                  <a:lnTo>
                    <a:pt x="50765" y="91167"/>
                  </a:lnTo>
                  <a:lnTo>
                    <a:pt x="48997" y="90364"/>
                  </a:lnTo>
                  <a:lnTo>
                    <a:pt x="47793" y="89962"/>
                  </a:lnTo>
                  <a:lnTo>
                    <a:pt x="47190" y="89360"/>
                  </a:lnTo>
                  <a:lnTo>
                    <a:pt x="46989" y="89159"/>
                  </a:lnTo>
                  <a:lnTo>
                    <a:pt x="46789" y="88758"/>
                  </a:lnTo>
                  <a:lnTo>
                    <a:pt x="46989" y="88356"/>
                  </a:lnTo>
                  <a:lnTo>
                    <a:pt x="47190" y="87954"/>
                  </a:lnTo>
                  <a:lnTo>
                    <a:pt x="44379" y="88155"/>
                  </a:lnTo>
                  <a:lnTo>
                    <a:pt x="44580" y="87954"/>
                  </a:lnTo>
                  <a:lnTo>
                    <a:pt x="45784" y="87553"/>
                  </a:lnTo>
                  <a:lnTo>
                    <a:pt x="45182" y="87352"/>
                  </a:lnTo>
                  <a:lnTo>
                    <a:pt x="45182" y="87151"/>
                  </a:lnTo>
                  <a:lnTo>
                    <a:pt x="49801" y="87151"/>
                  </a:lnTo>
                  <a:lnTo>
                    <a:pt x="49600" y="86950"/>
                  </a:lnTo>
                  <a:lnTo>
                    <a:pt x="49600" y="86750"/>
                  </a:lnTo>
                  <a:lnTo>
                    <a:pt x="49198" y="86750"/>
                  </a:lnTo>
                  <a:lnTo>
                    <a:pt x="49198" y="86549"/>
                  </a:lnTo>
                  <a:lnTo>
                    <a:pt x="49198" y="86348"/>
                  </a:lnTo>
                  <a:lnTo>
                    <a:pt x="49399" y="86147"/>
                  </a:lnTo>
                  <a:lnTo>
                    <a:pt x="49801" y="85946"/>
                  </a:lnTo>
                  <a:close/>
                  <a:moveTo>
                    <a:pt x="53214" y="91971"/>
                  </a:moveTo>
                  <a:lnTo>
                    <a:pt x="53214" y="92171"/>
                  </a:lnTo>
                  <a:lnTo>
                    <a:pt x="53014" y="92171"/>
                  </a:lnTo>
                  <a:lnTo>
                    <a:pt x="53014" y="91971"/>
                  </a:lnTo>
                  <a:close/>
                  <a:moveTo>
                    <a:pt x="126509" y="91971"/>
                  </a:moveTo>
                  <a:lnTo>
                    <a:pt x="126108" y="92171"/>
                  </a:lnTo>
                  <a:lnTo>
                    <a:pt x="125907" y="91971"/>
                  </a:lnTo>
                  <a:close/>
                  <a:moveTo>
                    <a:pt x="128317" y="91167"/>
                  </a:moveTo>
                  <a:lnTo>
                    <a:pt x="129321" y="91368"/>
                  </a:lnTo>
                  <a:lnTo>
                    <a:pt x="129521" y="91569"/>
                  </a:lnTo>
                  <a:lnTo>
                    <a:pt x="129321" y="91569"/>
                  </a:lnTo>
                  <a:lnTo>
                    <a:pt x="129321" y="91971"/>
                  </a:lnTo>
                  <a:lnTo>
                    <a:pt x="129321" y="92171"/>
                  </a:lnTo>
                  <a:lnTo>
                    <a:pt x="128919" y="92171"/>
                  </a:lnTo>
                  <a:lnTo>
                    <a:pt x="128517" y="91770"/>
                  </a:lnTo>
                  <a:lnTo>
                    <a:pt x="128317" y="91167"/>
                  </a:lnTo>
                  <a:close/>
                  <a:moveTo>
                    <a:pt x="133337" y="91368"/>
                  </a:moveTo>
                  <a:lnTo>
                    <a:pt x="133337" y="91770"/>
                  </a:lnTo>
                  <a:lnTo>
                    <a:pt x="133136" y="92171"/>
                  </a:lnTo>
                  <a:lnTo>
                    <a:pt x="132935" y="92171"/>
                  </a:lnTo>
                  <a:lnTo>
                    <a:pt x="132734" y="91971"/>
                  </a:lnTo>
                  <a:lnTo>
                    <a:pt x="132935" y="91971"/>
                  </a:lnTo>
                  <a:lnTo>
                    <a:pt x="132935" y="91569"/>
                  </a:lnTo>
                  <a:lnTo>
                    <a:pt x="133136" y="91368"/>
                  </a:lnTo>
                  <a:close/>
                  <a:moveTo>
                    <a:pt x="170085" y="91971"/>
                  </a:moveTo>
                  <a:lnTo>
                    <a:pt x="170085" y="92171"/>
                  </a:lnTo>
                  <a:lnTo>
                    <a:pt x="169884" y="91971"/>
                  </a:lnTo>
                  <a:close/>
                  <a:moveTo>
                    <a:pt x="170486" y="91971"/>
                  </a:moveTo>
                  <a:lnTo>
                    <a:pt x="170687" y="92171"/>
                  </a:lnTo>
                  <a:lnTo>
                    <a:pt x="170486" y="92171"/>
                  </a:lnTo>
                  <a:lnTo>
                    <a:pt x="170486" y="91971"/>
                  </a:lnTo>
                  <a:close/>
                  <a:moveTo>
                    <a:pt x="252416" y="91770"/>
                  </a:moveTo>
                  <a:lnTo>
                    <a:pt x="252818" y="91971"/>
                  </a:lnTo>
                  <a:lnTo>
                    <a:pt x="252416" y="92171"/>
                  </a:lnTo>
                  <a:lnTo>
                    <a:pt x="252416" y="91770"/>
                  </a:lnTo>
                  <a:close/>
                  <a:moveTo>
                    <a:pt x="262858" y="91971"/>
                  </a:moveTo>
                  <a:lnTo>
                    <a:pt x="262657" y="92171"/>
                  </a:lnTo>
                  <a:lnTo>
                    <a:pt x="262256" y="92171"/>
                  </a:lnTo>
                  <a:lnTo>
                    <a:pt x="262457" y="91971"/>
                  </a:lnTo>
                  <a:close/>
                  <a:moveTo>
                    <a:pt x="264866" y="91971"/>
                  </a:moveTo>
                  <a:lnTo>
                    <a:pt x="264866" y="92171"/>
                  </a:lnTo>
                  <a:lnTo>
                    <a:pt x="264465" y="92171"/>
                  </a:lnTo>
                  <a:lnTo>
                    <a:pt x="264264" y="91971"/>
                  </a:lnTo>
                  <a:close/>
                  <a:moveTo>
                    <a:pt x="125305" y="92171"/>
                  </a:moveTo>
                  <a:lnTo>
                    <a:pt x="125305" y="92372"/>
                  </a:lnTo>
                  <a:lnTo>
                    <a:pt x="124903" y="92372"/>
                  </a:lnTo>
                  <a:lnTo>
                    <a:pt x="125104" y="92171"/>
                  </a:lnTo>
                  <a:close/>
                  <a:moveTo>
                    <a:pt x="160446" y="92171"/>
                  </a:moveTo>
                  <a:lnTo>
                    <a:pt x="160044" y="92372"/>
                  </a:lnTo>
                  <a:lnTo>
                    <a:pt x="160044" y="92171"/>
                  </a:lnTo>
                  <a:close/>
                  <a:moveTo>
                    <a:pt x="163257" y="92171"/>
                  </a:moveTo>
                  <a:lnTo>
                    <a:pt x="163458" y="92372"/>
                  </a:lnTo>
                  <a:lnTo>
                    <a:pt x="163257" y="92372"/>
                  </a:lnTo>
                  <a:lnTo>
                    <a:pt x="163257" y="92171"/>
                  </a:lnTo>
                  <a:close/>
                  <a:moveTo>
                    <a:pt x="243179" y="92171"/>
                  </a:moveTo>
                  <a:lnTo>
                    <a:pt x="243179" y="92372"/>
                  </a:lnTo>
                  <a:lnTo>
                    <a:pt x="242978" y="92372"/>
                  </a:lnTo>
                  <a:lnTo>
                    <a:pt x="243179" y="92171"/>
                  </a:lnTo>
                  <a:close/>
                  <a:moveTo>
                    <a:pt x="246191" y="91770"/>
                  </a:moveTo>
                  <a:lnTo>
                    <a:pt x="246793" y="91971"/>
                  </a:lnTo>
                  <a:lnTo>
                    <a:pt x="247396" y="92372"/>
                  </a:lnTo>
                  <a:lnTo>
                    <a:pt x="245789" y="92372"/>
                  </a:lnTo>
                  <a:lnTo>
                    <a:pt x="245589" y="92171"/>
                  </a:lnTo>
                  <a:lnTo>
                    <a:pt x="245589" y="91971"/>
                  </a:lnTo>
                  <a:lnTo>
                    <a:pt x="245789" y="91971"/>
                  </a:lnTo>
                  <a:lnTo>
                    <a:pt x="246191" y="91770"/>
                  </a:lnTo>
                  <a:close/>
                  <a:moveTo>
                    <a:pt x="250006" y="92171"/>
                  </a:moveTo>
                  <a:lnTo>
                    <a:pt x="250207" y="92372"/>
                  </a:lnTo>
                  <a:lnTo>
                    <a:pt x="249806" y="92372"/>
                  </a:lnTo>
                  <a:lnTo>
                    <a:pt x="250006" y="92171"/>
                  </a:lnTo>
                  <a:close/>
                  <a:moveTo>
                    <a:pt x="251814" y="91971"/>
                  </a:moveTo>
                  <a:lnTo>
                    <a:pt x="252215" y="92171"/>
                  </a:lnTo>
                  <a:lnTo>
                    <a:pt x="252014" y="92372"/>
                  </a:lnTo>
                  <a:lnTo>
                    <a:pt x="251814" y="92171"/>
                  </a:lnTo>
                  <a:lnTo>
                    <a:pt x="251412" y="91971"/>
                  </a:lnTo>
                  <a:close/>
                  <a:moveTo>
                    <a:pt x="254223" y="91569"/>
                  </a:moveTo>
                  <a:lnTo>
                    <a:pt x="254424" y="91770"/>
                  </a:lnTo>
                  <a:lnTo>
                    <a:pt x="255027" y="92171"/>
                  </a:lnTo>
                  <a:lnTo>
                    <a:pt x="254625" y="92372"/>
                  </a:lnTo>
                  <a:lnTo>
                    <a:pt x="253621" y="92372"/>
                  </a:lnTo>
                  <a:lnTo>
                    <a:pt x="253621" y="92171"/>
                  </a:lnTo>
                  <a:lnTo>
                    <a:pt x="254023" y="91770"/>
                  </a:lnTo>
                  <a:lnTo>
                    <a:pt x="254223" y="91569"/>
                  </a:lnTo>
                  <a:close/>
                  <a:moveTo>
                    <a:pt x="258842" y="92171"/>
                  </a:moveTo>
                  <a:lnTo>
                    <a:pt x="259244" y="92372"/>
                  </a:lnTo>
                  <a:lnTo>
                    <a:pt x="258842" y="92372"/>
                  </a:lnTo>
                  <a:lnTo>
                    <a:pt x="258641" y="92171"/>
                  </a:lnTo>
                  <a:close/>
                  <a:moveTo>
                    <a:pt x="259846" y="92372"/>
                  </a:moveTo>
                  <a:lnTo>
                    <a:pt x="259846" y="92573"/>
                  </a:lnTo>
                  <a:lnTo>
                    <a:pt x="259645" y="92573"/>
                  </a:lnTo>
                  <a:lnTo>
                    <a:pt x="259846" y="92372"/>
                  </a:lnTo>
                  <a:close/>
                  <a:moveTo>
                    <a:pt x="263461" y="92171"/>
                  </a:moveTo>
                  <a:lnTo>
                    <a:pt x="263661" y="92372"/>
                  </a:lnTo>
                  <a:lnTo>
                    <a:pt x="263661" y="92573"/>
                  </a:lnTo>
                  <a:lnTo>
                    <a:pt x="263059" y="92171"/>
                  </a:lnTo>
                  <a:close/>
                  <a:moveTo>
                    <a:pt x="264866" y="92372"/>
                  </a:moveTo>
                  <a:lnTo>
                    <a:pt x="264665" y="92573"/>
                  </a:lnTo>
                  <a:lnTo>
                    <a:pt x="264264" y="92573"/>
                  </a:lnTo>
                  <a:lnTo>
                    <a:pt x="264264" y="92372"/>
                  </a:lnTo>
                  <a:close/>
                  <a:moveTo>
                    <a:pt x="123497" y="92573"/>
                  </a:moveTo>
                  <a:lnTo>
                    <a:pt x="123497" y="92640"/>
                  </a:lnTo>
                  <a:lnTo>
                    <a:pt x="123497" y="92640"/>
                  </a:lnTo>
                  <a:lnTo>
                    <a:pt x="123698" y="92573"/>
                  </a:lnTo>
                  <a:close/>
                  <a:moveTo>
                    <a:pt x="135546" y="92573"/>
                  </a:moveTo>
                  <a:lnTo>
                    <a:pt x="135546" y="92774"/>
                  </a:lnTo>
                  <a:lnTo>
                    <a:pt x="135345" y="92774"/>
                  </a:lnTo>
                  <a:lnTo>
                    <a:pt x="135546" y="92573"/>
                  </a:lnTo>
                  <a:close/>
                  <a:moveTo>
                    <a:pt x="135546" y="91368"/>
                  </a:moveTo>
                  <a:lnTo>
                    <a:pt x="136148" y="91770"/>
                  </a:lnTo>
                  <a:lnTo>
                    <a:pt x="136349" y="91971"/>
                  </a:lnTo>
                  <a:lnTo>
                    <a:pt x="136349" y="92171"/>
                  </a:lnTo>
                  <a:lnTo>
                    <a:pt x="136148" y="92372"/>
                  </a:lnTo>
                  <a:lnTo>
                    <a:pt x="135947" y="92774"/>
                  </a:lnTo>
                  <a:lnTo>
                    <a:pt x="135947" y="92573"/>
                  </a:lnTo>
                  <a:lnTo>
                    <a:pt x="135747" y="92372"/>
                  </a:lnTo>
                  <a:lnTo>
                    <a:pt x="135345" y="92372"/>
                  </a:lnTo>
                  <a:lnTo>
                    <a:pt x="135947" y="91971"/>
                  </a:lnTo>
                  <a:lnTo>
                    <a:pt x="135947" y="91770"/>
                  </a:lnTo>
                  <a:lnTo>
                    <a:pt x="135345" y="91770"/>
                  </a:lnTo>
                  <a:lnTo>
                    <a:pt x="135144" y="91569"/>
                  </a:lnTo>
                  <a:lnTo>
                    <a:pt x="135345" y="91368"/>
                  </a:lnTo>
                  <a:close/>
                  <a:moveTo>
                    <a:pt x="170486" y="92372"/>
                  </a:moveTo>
                  <a:lnTo>
                    <a:pt x="170286" y="92774"/>
                  </a:lnTo>
                  <a:lnTo>
                    <a:pt x="169884" y="92774"/>
                  </a:lnTo>
                  <a:lnTo>
                    <a:pt x="170085" y="92573"/>
                  </a:lnTo>
                  <a:lnTo>
                    <a:pt x="170486" y="92372"/>
                  </a:lnTo>
                  <a:close/>
                  <a:moveTo>
                    <a:pt x="242175" y="92372"/>
                  </a:moveTo>
                  <a:lnTo>
                    <a:pt x="242576" y="92774"/>
                  </a:lnTo>
                  <a:lnTo>
                    <a:pt x="242175" y="92774"/>
                  </a:lnTo>
                  <a:lnTo>
                    <a:pt x="242175" y="92372"/>
                  </a:lnTo>
                  <a:close/>
                  <a:moveTo>
                    <a:pt x="264063" y="92573"/>
                  </a:moveTo>
                  <a:lnTo>
                    <a:pt x="264264" y="92774"/>
                  </a:lnTo>
                  <a:lnTo>
                    <a:pt x="263661" y="92774"/>
                  </a:lnTo>
                  <a:lnTo>
                    <a:pt x="264063" y="92573"/>
                  </a:lnTo>
                  <a:close/>
                  <a:moveTo>
                    <a:pt x="132333" y="92573"/>
                  </a:moveTo>
                  <a:lnTo>
                    <a:pt x="132132" y="92975"/>
                  </a:lnTo>
                  <a:lnTo>
                    <a:pt x="131730" y="92975"/>
                  </a:lnTo>
                  <a:lnTo>
                    <a:pt x="131931" y="92774"/>
                  </a:lnTo>
                  <a:lnTo>
                    <a:pt x="132333" y="92573"/>
                  </a:lnTo>
                  <a:close/>
                  <a:moveTo>
                    <a:pt x="156831" y="92774"/>
                  </a:moveTo>
                  <a:lnTo>
                    <a:pt x="157233" y="92975"/>
                  </a:lnTo>
                  <a:lnTo>
                    <a:pt x="157032" y="92975"/>
                  </a:lnTo>
                  <a:lnTo>
                    <a:pt x="156831" y="92774"/>
                  </a:lnTo>
                  <a:close/>
                  <a:moveTo>
                    <a:pt x="237757" y="92774"/>
                  </a:moveTo>
                  <a:lnTo>
                    <a:pt x="237757" y="92975"/>
                  </a:lnTo>
                  <a:lnTo>
                    <a:pt x="237556" y="92975"/>
                  </a:lnTo>
                  <a:lnTo>
                    <a:pt x="237757" y="92774"/>
                  </a:lnTo>
                  <a:close/>
                  <a:moveTo>
                    <a:pt x="254223" y="92774"/>
                  </a:moveTo>
                  <a:lnTo>
                    <a:pt x="254023" y="92975"/>
                  </a:lnTo>
                  <a:lnTo>
                    <a:pt x="253621" y="92975"/>
                  </a:lnTo>
                  <a:lnTo>
                    <a:pt x="254023" y="92774"/>
                  </a:lnTo>
                  <a:close/>
                  <a:moveTo>
                    <a:pt x="260047" y="92573"/>
                  </a:moveTo>
                  <a:lnTo>
                    <a:pt x="260047" y="92975"/>
                  </a:lnTo>
                  <a:lnTo>
                    <a:pt x="259645" y="92975"/>
                  </a:lnTo>
                  <a:lnTo>
                    <a:pt x="259645" y="92774"/>
                  </a:lnTo>
                  <a:lnTo>
                    <a:pt x="259846" y="92774"/>
                  </a:lnTo>
                  <a:lnTo>
                    <a:pt x="260047" y="92573"/>
                  </a:lnTo>
                  <a:close/>
                  <a:moveTo>
                    <a:pt x="266473" y="92171"/>
                  </a:moveTo>
                  <a:lnTo>
                    <a:pt x="265469" y="92372"/>
                  </a:lnTo>
                  <a:lnTo>
                    <a:pt x="265469" y="92372"/>
                  </a:lnTo>
                  <a:lnTo>
                    <a:pt x="265469" y="92372"/>
                  </a:lnTo>
                  <a:lnTo>
                    <a:pt x="265469" y="92573"/>
                  </a:lnTo>
                  <a:lnTo>
                    <a:pt x="265067" y="92975"/>
                  </a:lnTo>
                  <a:lnTo>
                    <a:pt x="265870" y="92975"/>
                  </a:lnTo>
                  <a:lnTo>
                    <a:pt x="266071" y="92774"/>
                  </a:lnTo>
                  <a:lnTo>
                    <a:pt x="266071" y="92573"/>
                  </a:lnTo>
                  <a:lnTo>
                    <a:pt x="266473" y="92171"/>
                  </a:lnTo>
                  <a:close/>
                  <a:moveTo>
                    <a:pt x="136751" y="92975"/>
                  </a:moveTo>
                  <a:lnTo>
                    <a:pt x="136751" y="93175"/>
                  </a:lnTo>
                  <a:lnTo>
                    <a:pt x="136550" y="92975"/>
                  </a:lnTo>
                  <a:close/>
                  <a:moveTo>
                    <a:pt x="161852" y="92171"/>
                  </a:moveTo>
                  <a:lnTo>
                    <a:pt x="162052" y="92573"/>
                  </a:lnTo>
                  <a:lnTo>
                    <a:pt x="162052" y="92975"/>
                  </a:lnTo>
                  <a:lnTo>
                    <a:pt x="162052" y="93175"/>
                  </a:lnTo>
                  <a:lnTo>
                    <a:pt x="161651" y="92975"/>
                  </a:lnTo>
                  <a:lnTo>
                    <a:pt x="161249" y="92975"/>
                  </a:lnTo>
                  <a:lnTo>
                    <a:pt x="161249" y="92774"/>
                  </a:lnTo>
                  <a:lnTo>
                    <a:pt x="161048" y="92573"/>
                  </a:lnTo>
                  <a:lnTo>
                    <a:pt x="160848" y="92372"/>
                  </a:lnTo>
                  <a:lnTo>
                    <a:pt x="161249" y="92171"/>
                  </a:lnTo>
                  <a:close/>
                  <a:moveTo>
                    <a:pt x="242777" y="92975"/>
                  </a:moveTo>
                  <a:lnTo>
                    <a:pt x="242777" y="93175"/>
                  </a:lnTo>
                  <a:lnTo>
                    <a:pt x="242376" y="92975"/>
                  </a:lnTo>
                  <a:close/>
                  <a:moveTo>
                    <a:pt x="166269" y="93175"/>
                  </a:moveTo>
                  <a:lnTo>
                    <a:pt x="166470" y="93376"/>
                  </a:lnTo>
                  <a:lnTo>
                    <a:pt x="166269" y="93376"/>
                  </a:lnTo>
                  <a:lnTo>
                    <a:pt x="166269" y="93175"/>
                  </a:lnTo>
                  <a:close/>
                  <a:moveTo>
                    <a:pt x="232938" y="93175"/>
                  </a:moveTo>
                  <a:lnTo>
                    <a:pt x="232938" y="93376"/>
                  </a:lnTo>
                  <a:lnTo>
                    <a:pt x="232737" y="93376"/>
                  </a:lnTo>
                  <a:lnTo>
                    <a:pt x="232737" y="93175"/>
                  </a:lnTo>
                  <a:close/>
                  <a:moveTo>
                    <a:pt x="243380" y="92975"/>
                  </a:moveTo>
                  <a:lnTo>
                    <a:pt x="243982" y="93175"/>
                  </a:lnTo>
                  <a:lnTo>
                    <a:pt x="243380" y="93376"/>
                  </a:lnTo>
                  <a:lnTo>
                    <a:pt x="243380" y="92975"/>
                  </a:lnTo>
                  <a:close/>
                  <a:moveTo>
                    <a:pt x="244384" y="93175"/>
                  </a:moveTo>
                  <a:lnTo>
                    <a:pt x="244384" y="93376"/>
                  </a:lnTo>
                  <a:lnTo>
                    <a:pt x="243982" y="93376"/>
                  </a:lnTo>
                  <a:lnTo>
                    <a:pt x="244384" y="93175"/>
                  </a:lnTo>
                  <a:close/>
                  <a:moveTo>
                    <a:pt x="248199" y="92573"/>
                  </a:moveTo>
                  <a:lnTo>
                    <a:pt x="248601" y="92975"/>
                  </a:lnTo>
                  <a:lnTo>
                    <a:pt x="248199" y="92975"/>
                  </a:lnTo>
                  <a:lnTo>
                    <a:pt x="247998" y="93175"/>
                  </a:lnTo>
                  <a:lnTo>
                    <a:pt x="247797" y="93376"/>
                  </a:lnTo>
                  <a:lnTo>
                    <a:pt x="247195" y="92975"/>
                  </a:lnTo>
                  <a:lnTo>
                    <a:pt x="247797" y="92573"/>
                  </a:lnTo>
                  <a:close/>
                  <a:moveTo>
                    <a:pt x="255027" y="93175"/>
                  </a:moveTo>
                  <a:lnTo>
                    <a:pt x="255227" y="93376"/>
                  </a:lnTo>
                  <a:lnTo>
                    <a:pt x="255027" y="93376"/>
                  </a:lnTo>
                  <a:lnTo>
                    <a:pt x="254625" y="93175"/>
                  </a:lnTo>
                  <a:close/>
                  <a:moveTo>
                    <a:pt x="262055" y="92975"/>
                  </a:moveTo>
                  <a:lnTo>
                    <a:pt x="261653" y="93376"/>
                  </a:lnTo>
                  <a:lnTo>
                    <a:pt x="261252" y="93376"/>
                  </a:lnTo>
                  <a:lnTo>
                    <a:pt x="262055" y="92975"/>
                  </a:lnTo>
                  <a:close/>
                  <a:moveTo>
                    <a:pt x="135345" y="93376"/>
                  </a:moveTo>
                  <a:lnTo>
                    <a:pt x="135345" y="93577"/>
                  </a:lnTo>
                  <a:lnTo>
                    <a:pt x="135144" y="93577"/>
                  </a:lnTo>
                  <a:lnTo>
                    <a:pt x="134743" y="93376"/>
                  </a:lnTo>
                  <a:close/>
                  <a:moveTo>
                    <a:pt x="158839" y="92975"/>
                  </a:moveTo>
                  <a:lnTo>
                    <a:pt x="159040" y="93175"/>
                  </a:lnTo>
                  <a:lnTo>
                    <a:pt x="159241" y="93577"/>
                  </a:lnTo>
                  <a:lnTo>
                    <a:pt x="158639" y="93577"/>
                  </a:lnTo>
                  <a:lnTo>
                    <a:pt x="158036" y="93376"/>
                  </a:lnTo>
                  <a:lnTo>
                    <a:pt x="158839" y="92975"/>
                  </a:lnTo>
                  <a:close/>
                  <a:moveTo>
                    <a:pt x="260248" y="93376"/>
                  </a:moveTo>
                  <a:lnTo>
                    <a:pt x="260248" y="93577"/>
                  </a:lnTo>
                  <a:lnTo>
                    <a:pt x="259846" y="93376"/>
                  </a:lnTo>
                  <a:close/>
                  <a:moveTo>
                    <a:pt x="261653" y="92372"/>
                  </a:moveTo>
                  <a:lnTo>
                    <a:pt x="261854" y="92573"/>
                  </a:lnTo>
                  <a:lnTo>
                    <a:pt x="262457" y="92975"/>
                  </a:lnTo>
                  <a:lnTo>
                    <a:pt x="262657" y="93175"/>
                  </a:lnTo>
                  <a:lnTo>
                    <a:pt x="262657" y="93376"/>
                  </a:lnTo>
                  <a:lnTo>
                    <a:pt x="262457" y="93577"/>
                  </a:lnTo>
                  <a:lnTo>
                    <a:pt x="262055" y="93376"/>
                  </a:lnTo>
                  <a:lnTo>
                    <a:pt x="262256" y="93175"/>
                  </a:lnTo>
                  <a:lnTo>
                    <a:pt x="262055" y="92774"/>
                  </a:lnTo>
                  <a:lnTo>
                    <a:pt x="261452" y="92573"/>
                  </a:lnTo>
                  <a:lnTo>
                    <a:pt x="261653" y="92372"/>
                  </a:lnTo>
                  <a:close/>
                  <a:moveTo>
                    <a:pt x="134943" y="93577"/>
                  </a:moveTo>
                  <a:lnTo>
                    <a:pt x="134943" y="93778"/>
                  </a:lnTo>
                  <a:lnTo>
                    <a:pt x="134743" y="93778"/>
                  </a:lnTo>
                  <a:lnTo>
                    <a:pt x="134743" y="93577"/>
                  </a:lnTo>
                  <a:close/>
                  <a:moveTo>
                    <a:pt x="240769" y="93376"/>
                  </a:moveTo>
                  <a:lnTo>
                    <a:pt x="240970" y="93577"/>
                  </a:lnTo>
                  <a:lnTo>
                    <a:pt x="240769" y="93577"/>
                  </a:lnTo>
                  <a:lnTo>
                    <a:pt x="240769" y="93778"/>
                  </a:lnTo>
                  <a:lnTo>
                    <a:pt x="240568" y="93778"/>
                  </a:lnTo>
                  <a:lnTo>
                    <a:pt x="240568" y="93577"/>
                  </a:lnTo>
                  <a:lnTo>
                    <a:pt x="240769" y="93577"/>
                  </a:lnTo>
                  <a:lnTo>
                    <a:pt x="240769" y="93376"/>
                  </a:lnTo>
                  <a:close/>
                  <a:moveTo>
                    <a:pt x="242978" y="93376"/>
                  </a:moveTo>
                  <a:lnTo>
                    <a:pt x="242576" y="93778"/>
                  </a:lnTo>
                  <a:lnTo>
                    <a:pt x="242376" y="93778"/>
                  </a:lnTo>
                  <a:lnTo>
                    <a:pt x="241974" y="93376"/>
                  </a:lnTo>
                  <a:close/>
                  <a:moveTo>
                    <a:pt x="250207" y="93577"/>
                  </a:moveTo>
                  <a:lnTo>
                    <a:pt x="250006" y="93778"/>
                  </a:lnTo>
                  <a:lnTo>
                    <a:pt x="249806" y="93577"/>
                  </a:lnTo>
                  <a:close/>
                  <a:moveTo>
                    <a:pt x="253621" y="93577"/>
                  </a:moveTo>
                  <a:lnTo>
                    <a:pt x="253822" y="93778"/>
                  </a:lnTo>
                  <a:lnTo>
                    <a:pt x="253219" y="93778"/>
                  </a:lnTo>
                  <a:lnTo>
                    <a:pt x="253219" y="93577"/>
                  </a:lnTo>
                  <a:close/>
                  <a:moveTo>
                    <a:pt x="174703" y="93376"/>
                  </a:moveTo>
                  <a:lnTo>
                    <a:pt x="174703" y="93577"/>
                  </a:lnTo>
                  <a:lnTo>
                    <a:pt x="174302" y="93577"/>
                  </a:lnTo>
                  <a:lnTo>
                    <a:pt x="173900" y="93778"/>
                  </a:lnTo>
                  <a:lnTo>
                    <a:pt x="173699" y="93979"/>
                  </a:lnTo>
                  <a:lnTo>
                    <a:pt x="173699" y="93979"/>
                  </a:lnTo>
                  <a:lnTo>
                    <a:pt x="173498" y="93778"/>
                  </a:lnTo>
                  <a:lnTo>
                    <a:pt x="173699" y="93577"/>
                  </a:lnTo>
                  <a:lnTo>
                    <a:pt x="174703" y="93376"/>
                  </a:lnTo>
                  <a:close/>
                  <a:moveTo>
                    <a:pt x="166269" y="93778"/>
                  </a:moveTo>
                  <a:lnTo>
                    <a:pt x="165868" y="93979"/>
                  </a:lnTo>
                  <a:lnTo>
                    <a:pt x="165868" y="93778"/>
                  </a:lnTo>
                  <a:close/>
                  <a:moveTo>
                    <a:pt x="230930" y="93778"/>
                  </a:moveTo>
                  <a:lnTo>
                    <a:pt x="231331" y="93979"/>
                  </a:lnTo>
                  <a:lnTo>
                    <a:pt x="230930" y="93979"/>
                  </a:lnTo>
                  <a:lnTo>
                    <a:pt x="230930" y="93778"/>
                  </a:lnTo>
                  <a:close/>
                  <a:moveTo>
                    <a:pt x="244986" y="93577"/>
                  </a:moveTo>
                  <a:lnTo>
                    <a:pt x="245388" y="93778"/>
                  </a:lnTo>
                  <a:lnTo>
                    <a:pt x="245388" y="93979"/>
                  </a:lnTo>
                  <a:lnTo>
                    <a:pt x="244785" y="93979"/>
                  </a:lnTo>
                  <a:lnTo>
                    <a:pt x="244585" y="93778"/>
                  </a:lnTo>
                  <a:lnTo>
                    <a:pt x="244785" y="93577"/>
                  </a:lnTo>
                  <a:close/>
                  <a:moveTo>
                    <a:pt x="246793" y="93778"/>
                  </a:moveTo>
                  <a:lnTo>
                    <a:pt x="246793" y="93979"/>
                  </a:lnTo>
                  <a:lnTo>
                    <a:pt x="246593" y="93979"/>
                  </a:lnTo>
                  <a:lnTo>
                    <a:pt x="246392" y="93778"/>
                  </a:lnTo>
                  <a:close/>
                  <a:moveTo>
                    <a:pt x="157835" y="93778"/>
                  </a:moveTo>
                  <a:lnTo>
                    <a:pt x="158237" y="94179"/>
                  </a:lnTo>
                  <a:lnTo>
                    <a:pt x="157835" y="94179"/>
                  </a:lnTo>
                  <a:lnTo>
                    <a:pt x="157835" y="93778"/>
                  </a:lnTo>
                  <a:close/>
                  <a:moveTo>
                    <a:pt x="158036" y="93778"/>
                  </a:moveTo>
                  <a:lnTo>
                    <a:pt x="158639" y="93979"/>
                  </a:lnTo>
                  <a:lnTo>
                    <a:pt x="158639" y="94179"/>
                  </a:lnTo>
                  <a:lnTo>
                    <a:pt x="158036" y="93778"/>
                  </a:lnTo>
                  <a:close/>
                  <a:moveTo>
                    <a:pt x="223299" y="93979"/>
                  </a:moveTo>
                  <a:lnTo>
                    <a:pt x="223299" y="94179"/>
                  </a:lnTo>
                  <a:lnTo>
                    <a:pt x="222696" y="94179"/>
                  </a:lnTo>
                  <a:lnTo>
                    <a:pt x="223098" y="93979"/>
                  </a:lnTo>
                  <a:close/>
                  <a:moveTo>
                    <a:pt x="243380" y="93979"/>
                  </a:moveTo>
                  <a:lnTo>
                    <a:pt x="243380" y="94179"/>
                  </a:lnTo>
                  <a:lnTo>
                    <a:pt x="243179" y="94179"/>
                  </a:lnTo>
                  <a:lnTo>
                    <a:pt x="242576" y="93979"/>
                  </a:lnTo>
                  <a:close/>
                  <a:moveTo>
                    <a:pt x="256432" y="93979"/>
                  </a:moveTo>
                  <a:lnTo>
                    <a:pt x="256231" y="94179"/>
                  </a:lnTo>
                  <a:lnTo>
                    <a:pt x="256031" y="93979"/>
                  </a:lnTo>
                  <a:close/>
                  <a:moveTo>
                    <a:pt x="132935" y="93175"/>
                  </a:moveTo>
                  <a:lnTo>
                    <a:pt x="133337" y="93376"/>
                  </a:lnTo>
                  <a:lnTo>
                    <a:pt x="133538" y="93577"/>
                  </a:lnTo>
                  <a:lnTo>
                    <a:pt x="133738" y="93778"/>
                  </a:lnTo>
                  <a:lnTo>
                    <a:pt x="133738" y="94179"/>
                  </a:lnTo>
                  <a:lnTo>
                    <a:pt x="133538" y="94179"/>
                  </a:lnTo>
                  <a:lnTo>
                    <a:pt x="133136" y="94380"/>
                  </a:lnTo>
                  <a:lnTo>
                    <a:pt x="132935" y="94179"/>
                  </a:lnTo>
                  <a:lnTo>
                    <a:pt x="132935" y="93979"/>
                  </a:lnTo>
                  <a:lnTo>
                    <a:pt x="132935" y="93778"/>
                  </a:lnTo>
                  <a:lnTo>
                    <a:pt x="133136" y="93577"/>
                  </a:lnTo>
                  <a:lnTo>
                    <a:pt x="132935" y="93376"/>
                  </a:lnTo>
                  <a:lnTo>
                    <a:pt x="131931" y="93175"/>
                  </a:lnTo>
                  <a:close/>
                  <a:moveTo>
                    <a:pt x="135345" y="94179"/>
                  </a:moveTo>
                  <a:lnTo>
                    <a:pt x="134943" y="94380"/>
                  </a:lnTo>
                  <a:lnTo>
                    <a:pt x="134943" y="94179"/>
                  </a:lnTo>
                  <a:close/>
                  <a:moveTo>
                    <a:pt x="183941" y="94179"/>
                  </a:moveTo>
                  <a:lnTo>
                    <a:pt x="184141" y="94380"/>
                  </a:lnTo>
                  <a:lnTo>
                    <a:pt x="183941" y="94380"/>
                  </a:lnTo>
                  <a:lnTo>
                    <a:pt x="183941" y="94179"/>
                  </a:lnTo>
                  <a:close/>
                  <a:moveTo>
                    <a:pt x="222496" y="94179"/>
                  </a:moveTo>
                  <a:lnTo>
                    <a:pt x="222496" y="94380"/>
                  </a:lnTo>
                  <a:lnTo>
                    <a:pt x="222295" y="94179"/>
                  </a:lnTo>
                  <a:close/>
                  <a:moveTo>
                    <a:pt x="132935" y="94380"/>
                  </a:moveTo>
                  <a:lnTo>
                    <a:pt x="133136" y="94581"/>
                  </a:lnTo>
                  <a:lnTo>
                    <a:pt x="132935" y="94581"/>
                  </a:lnTo>
                  <a:lnTo>
                    <a:pt x="132534" y="94380"/>
                  </a:lnTo>
                  <a:close/>
                  <a:moveTo>
                    <a:pt x="134542" y="94179"/>
                  </a:moveTo>
                  <a:lnTo>
                    <a:pt x="134542" y="94380"/>
                  </a:lnTo>
                  <a:lnTo>
                    <a:pt x="134341" y="94380"/>
                  </a:lnTo>
                  <a:lnTo>
                    <a:pt x="134140" y="94581"/>
                  </a:lnTo>
                  <a:lnTo>
                    <a:pt x="133939" y="94380"/>
                  </a:lnTo>
                  <a:lnTo>
                    <a:pt x="134341" y="94179"/>
                  </a:lnTo>
                  <a:close/>
                  <a:moveTo>
                    <a:pt x="248802" y="93376"/>
                  </a:moveTo>
                  <a:lnTo>
                    <a:pt x="248400" y="93577"/>
                  </a:lnTo>
                  <a:lnTo>
                    <a:pt x="248400" y="93778"/>
                  </a:lnTo>
                  <a:lnTo>
                    <a:pt x="249605" y="93778"/>
                  </a:lnTo>
                  <a:lnTo>
                    <a:pt x="249404" y="93979"/>
                  </a:lnTo>
                  <a:lnTo>
                    <a:pt x="249605" y="94380"/>
                  </a:lnTo>
                  <a:lnTo>
                    <a:pt x="249605" y="94581"/>
                  </a:lnTo>
                  <a:lnTo>
                    <a:pt x="249203" y="94581"/>
                  </a:lnTo>
                  <a:lnTo>
                    <a:pt x="248802" y="94380"/>
                  </a:lnTo>
                  <a:lnTo>
                    <a:pt x="248400" y="94179"/>
                  </a:lnTo>
                  <a:lnTo>
                    <a:pt x="247998" y="93778"/>
                  </a:lnTo>
                  <a:lnTo>
                    <a:pt x="248199" y="93577"/>
                  </a:lnTo>
                  <a:lnTo>
                    <a:pt x="248802" y="93376"/>
                  </a:lnTo>
                  <a:close/>
                  <a:moveTo>
                    <a:pt x="250609" y="94380"/>
                  </a:moveTo>
                  <a:lnTo>
                    <a:pt x="251211" y="94581"/>
                  </a:lnTo>
                  <a:lnTo>
                    <a:pt x="250609" y="94581"/>
                  </a:lnTo>
                  <a:lnTo>
                    <a:pt x="250408" y="94380"/>
                  </a:lnTo>
                  <a:close/>
                  <a:moveTo>
                    <a:pt x="252416" y="94380"/>
                  </a:moveTo>
                  <a:lnTo>
                    <a:pt x="251814" y="94581"/>
                  </a:lnTo>
                  <a:lnTo>
                    <a:pt x="251814" y="94380"/>
                  </a:lnTo>
                  <a:close/>
                  <a:moveTo>
                    <a:pt x="258440" y="93979"/>
                  </a:moveTo>
                  <a:lnTo>
                    <a:pt x="258842" y="94179"/>
                  </a:lnTo>
                  <a:lnTo>
                    <a:pt x="258641" y="94581"/>
                  </a:lnTo>
                  <a:lnTo>
                    <a:pt x="258240" y="94179"/>
                  </a:lnTo>
                  <a:lnTo>
                    <a:pt x="258440" y="93979"/>
                  </a:lnTo>
                  <a:close/>
                  <a:moveTo>
                    <a:pt x="169482" y="90163"/>
                  </a:moveTo>
                  <a:lnTo>
                    <a:pt x="169482" y="90364"/>
                  </a:lnTo>
                  <a:lnTo>
                    <a:pt x="169282" y="90565"/>
                  </a:lnTo>
                  <a:lnTo>
                    <a:pt x="168679" y="90766"/>
                  </a:lnTo>
                  <a:lnTo>
                    <a:pt x="169081" y="90967"/>
                  </a:lnTo>
                  <a:lnTo>
                    <a:pt x="168880" y="92171"/>
                  </a:lnTo>
                  <a:lnTo>
                    <a:pt x="168679" y="92774"/>
                  </a:lnTo>
                  <a:lnTo>
                    <a:pt x="168277" y="93175"/>
                  </a:lnTo>
                  <a:lnTo>
                    <a:pt x="167876" y="93175"/>
                  </a:lnTo>
                  <a:lnTo>
                    <a:pt x="167073" y="92975"/>
                  </a:lnTo>
                  <a:lnTo>
                    <a:pt x="166470" y="92975"/>
                  </a:lnTo>
                  <a:lnTo>
                    <a:pt x="165868" y="93175"/>
                  </a:lnTo>
                  <a:lnTo>
                    <a:pt x="165466" y="93376"/>
                  </a:lnTo>
                  <a:lnTo>
                    <a:pt x="165265" y="93577"/>
                  </a:lnTo>
                  <a:lnTo>
                    <a:pt x="164462" y="93979"/>
                  </a:lnTo>
                  <a:lnTo>
                    <a:pt x="165265" y="93979"/>
                  </a:lnTo>
                  <a:lnTo>
                    <a:pt x="164864" y="94179"/>
                  </a:lnTo>
                  <a:lnTo>
                    <a:pt x="164261" y="93979"/>
                  </a:lnTo>
                  <a:lnTo>
                    <a:pt x="164261" y="93778"/>
                  </a:lnTo>
                  <a:lnTo>
                    <a:pt x="164462" y="93577"/>
                  </a:lnTo>
                  <a:lnTo>
                    <a:pt x="164261" y="93376"/>
                  </a:lnTo>
                  <a:lnTo>
                    <a:pt x="163659" y="93376"/>
                  </a:lnTo>
                  <a:lnTo>
                    <a:pt x="163659" y="93577"/>
                  </a:lnTo>
                  <a:lnTo>
                    <a:pt x="163659" y="93979"/>
                  </a:lnTo>
                  <a:lnTo>
                    <a:pt x="163860" y="94179"/>
                  </a:lnTo>
                  <a:lnTo>
                    <a:pt x="164261" y="94380"/>
                  </a:lnTo>
                  <a:lnTo>
                    <a:pt x="165065" y="94380"/>
                  </a:lnTo>
                  <a:lnTo>
                    <a:pt x="163860" y="94782"/>
                  </a:lnTo>
                  <a:lnTo>
                    <a:pt x="163257" y="94782"/>
                  </a:lnTo>
                  <a:lnTo>
                    <a:pt x="163056" y="94380"/>
                  </a:lnTo>
                  <a:lnTo>
                    <a:pt x="162856" y="93778"/>
                  </a:lnTo>
                  <a:lnTo>
                    <a:pt x="162655" y="92975"/>
                  </a:lnTo>
                  <a:lnTo>
                    <a:pt x="162856" y="92774"/>
                  </a:lnTo>
                  <a:lnTo>
                    <a:pt x="163458" y="92774"/>
                  </a:lnTo>
                  <a:lnTo>
                    <a:pt x="164061" y="92975"/>
                  </a:lnTo>
                  <a:lnTo>
                    <a:pt x="164663" y="93376"/>
                  </a:lnTo>
                  <a:lnTo>
                    <a:pt x="165065" y="93376"/>
                  </a:lnTo>
                  <a:lnTo>
                    <a:pt x="165065" y="92975"/>
                  </a:lnTo>
                  <a:lnTo>
                    <a:pt x="164864" y="92171"/>
                  </a:lnTo>
                  <a:lnTo>
                    <a:pt x="166671" y="92573"/>
                  </a:lnTo>
                  <a:lnTo>
                    <a:pt x="167273" y="92573"/>
                  </a:lnTo>
                  <a:lnTo>
                    <a:pt x="167273" y="92372"/>
                  </a:lnTo>
                  <a:lnTo>
                    <a:pt x="167073" y="91971"/>
                  </a:lnTo>
                  <a:lnTo>
                    <a:pt x="165868" y="92171"/>
                  </a:lnTo>
                  <a:lnTo>
                    <a:pt x="165667" y="92171"/>
                  </a:lnTo>
                  <a:lnTo>
                    <a:pt x="166470" y="91569"/>
                  </a:lnTo>
                  <a:lnTo>
                    <a:pt x="167675" y="90967"/>
                  </a:lnTo>
                  <a:lnTo>
                    <a:pt x="167876" y="90766"/>
                  </a:lnTo>
                  <a:lnTo>
                    <a:pt x="167073" y="90766"/>
                  </a:lnTo>
                  <a:lnTo>
                    <a:pt x="167474" y="90364"/>
                  </a:lnTo>
                  <a:lnTo>
                    <a:pt x="167876" y="90163"/>
                  </a:lnTo>
                  <a:close/>
                  <a:moveTo>
                    <a:pt x="134743" y="94782"/>
                  </a:moveTo>
                  <a:lnTo>
                    <a:pt x="134743" y="94983"/>
                  </a:lnTo>
                  <a:lnTo>
                    <a:pt x="134542" y="94782"/>
                  </a:lnTo>
                  <a:close/>
                  <a:moveTo>
                    <a:pt x="241773" y="94782"/>
                  </a:moveTo>
                  <a:lnTo>
                    <a:pt x="242175" y="94983"/>
                  </a:lnTo>
                  <a:lnTo>
                    <a:pt x="241572" y="94983"/>
                  </a:lnTo>
                  <a:lnTo>
                    <a:pt x="241572" y="94782"/>
                  </a:lnTo>
                  <a:close/>
                  <a:moveTo>
                    <a:pt x="242777" y="94380"/>
                  </a:moveTo>
                  <a:lnTo>
                    <a:pt x="243179" y="94782"/>
                  </a:lnTo>
                  <a:lnTo>
                    <a:pt x="243380" y="94782"/>
                  </a:lnTo>
                  <a:lnTo>
                    <a:pt x="243179" y="94983"/>
                  </a:lnTo>
                  <a:lnTo>
                    <a:pt x="242777" y="94782"/>
                  </a:lnTo>
                  <a:lnTo>
                    <a:pt x="242777" y="94581"/>
                  </a:lnTo>
                  <a:lnTo>
                    <a:pt x="242777" y="94380"/>
                  </a:lnTo>
                  <a:close/>
                  <a:moveTo>
                    <a:pt x="260448" y="94581"/>
                  </a:moveTo>
                  <a:lnTo>
                    <a:pt x="260448" y="94782"/>
                  </a:lnTo>
                  <a:lnTo>
                    <a:pt x="261051" y="94782"/>
                  </a:lnTo>
                  <a:lnTo>
                    <a:pt x="260850" y="94983"/>
                  </a:lnTo>
                  <a:lnTo>
                    <a:pt x="260448" y="94983"/>
                  </a:lnTo>
                  <a:lnTo>
                    <a:pt x="260248" y="94782"/>
                  </a:lnTo>
                  <a:lnTo>
                    <a:pt x="260448" y="94581"/>
                  </a:lnTo>
                  <a:close/>
                  <a:moveTo>
                    <a:pt x="231331" y="94983"/>
                  </a:moveTo>
                  <a:lnTo>
                    <a:pt x="231331" y="95183"/>
                  </a:lnTo>
                  <a:lnTo>
                    <a:pt x="230930" y="95183"/>
                  </a:lnTo>
                  <a:lnTo>
                    <a:pt x="231130" y="94983"/>
                  </a:lnTo>
                  <a:close/>
                  <a:moveTo>
                    <a:pt x="198198" y="94782"/>
                  </a:moveTo>
                  <a:lnTo>
                    <a:pt x="198198" y="94983"/>
                  </a:lnTo>
                  <a:lnTo>
                    <a:pt x="197997" y="95183"/>
                  </a:lnTo>
                  <a:lnTo>
                    <a:pt x="197796" y="95384"/>
                  </a:lnTo>
                  <a:lnTo>
                    <a:pt x="197395" y="95183"/>
                  </a:lnTo>
                  <a:lnTo>
                    <a:pt x="197595" y="94983"/>
                  </a:lnTo>
                  <a:lnTo>
                    <a:pt x="197796" y="94983"/>
                  </a:lnTo>
                  <a:lnTo>
                    <a:pt x="197997" y="94782"/>
                  </a:lnTo>
                  <a:close/>
                  <a:moveTo>
                    <a:pt x="254023" y="95183"/>
                  </a:moveTo>
                  <a:lnTo>
                    <a:pt x="254023" y="95384"/>
                  </a:lnTo>
                  <a:lnTo>
                    <a:pt x="253822" y="95183"/>
                  </a:lnTo>
                  <a:close/>
                  <a:moveTo>
                    <a:pt x="259645" y="94782"/>
                  </a:moveTo>
                  <a:lnTo>
                    <a:pt x="259846" y="95384"/>
                  </a:lnTo>
                  <a:lnTo>
                    <a:pt x="258842" y="95384"/>
                  </a:lnTo>
                  <a:lnTo>
                    <a:pt x="258842" y="94983"/>
                  </a:lnTo>
                  <a:lnTo>
                    <a:pt x="259043" y="94983"/>
                  </a:lnTo>
                  <a:lnTo>
                    <a:pt x="259645" y="94782"/>
                  </a:lnTo>
                  <a:close/>
                  <a:moveTo>
                    <a:pt x="164462" y="95183"/>
                  </a:moveTo>
                  <a:lnTo>
                    <a:pt x="164663" y="95384"/>
                  </a:lnTo>
                  <a:lnTo>
                    <a:pt x="164663" y="95585"/>
                  </a:lnTo>
                  <a:lnTo>
                    <a:pt x="164061" y="95585"/>
                  </a:lnTo>
                  <a:lnTo>
                    <a:pt x="164462" y="95183"/>
                  </a:lnTo>
                  <a:close/>
                  <a:moveTo>
                    <a:pt x="166069" y="95183"/>
                  </a:moveTo>
                  <a:lnTo>
                    <a:pt x="166470" y="95585"/>
                  </a:lnTo>
                  <a:lnTo>
                    <a:pt x="166671" y="95585"/>
                  </a:lnTo>
                  <a:lnTo>
                    <a:pt x="166470" y="95183"/>
                  </a:lnTo>
                  <a:close/>
                  <a:moveTo>
                    <a:pt x="176912" y="94581"/>
                  </a:moveTo>
                  <a:lnTo>
                    <a:pt x="177113" y="94782"/>
                  </a:lnTo>
                  <a:lnTo>
                    <a:pt x="176511" y="95183"/>
                  </a:lnTo>
                  <a:lnTo>
                    <a:pt x="175707" y="94782"/>
                  </a:lnTo>
                  <a:lnTo>
                    <a:pt x="175707" y="94983"/>
                  </a:lnTo>
                  <a:lnTo>
                    <a:pt x="175908" y="95384"/>
                  </a:lnTo>
                  <a:lnTo>
                    <a:pt x="175507" y="95384"/>
                  </a:lnTo>
                  <a:lnTo>
                    <a:pt x="174302" y="95585"/>
                  </a:lnTo>
                  <a:lnTo>
                    <a:pt x="173298" y="95384"/>
                  </a:lnTo>
                  <a:lnTo>
                    <a:pt x="173097" y="95183"/>
                  </a:lnTo>
                  <a:lnTo>
                    <a:pt x="173298" y="94983"/>
                  </a:lnTo>
                  <a:lnTo>
                    <a:pt x="173097" y="94782"/>
                  </a:lnTo>
                  <a:lnTo>
                    <a:pt x="173298" y="94581"/>
                  </a:lnTo>
                  <a:lnTo>
                    <a:pt x="176109" y="94581"/>
                  </a:lnTo>
                  <a:lnTo>
                    <a:pt x="176912" y="94782"/>
                  </a:lnTo>
                  <a:lnTo>
                    <a:pt x="176912" y="94581"/>
                  </a:lnTo>
                  <a:close/>
                  <a:moveTo>
                    <a:pt x="196190" y="94983"/>
                  </a:moveTo>
                  <a:lnTo>
                    <a:pt x="196190" y="95585"/>
                  </a:lnTo>
                  <a:lnTo>
                    <a:pt x="195387" y="95183"/>
                  </a:lnTo>
                  <a:lnTo>
                    <a:pt x="195186" y="95183"/>
                  </a:lnTo>
                  <a:lnTo>
                    <a:pt x="194784" y="94983"/>
                  </a:lnTo>
                  <a:close/>
                  <a:moveTo>
                    <a:pt x="199403" y="95183"/>
                  </a:moveTo>
                  <a:lnTo>
                    <a:pt x="199403" y="95585"/>
                  </a:lnTo>
                  <a:lnTo>
                    <a:pt x="199202" y="95585"/>
                  </a:lnTo>
                  <a:lnTo>
                    <a:pt x="199202" y="95384"/>
                  </a:lnTo>
                  <a:lnTo>
                    <a:pt x="199403" y="95183"/>
                  </a:lnTo>
                  <a:close/>
                  <a:moveTo>
                    <a:pt x="231934" y="95384"/>
                  </a:moveTo>
                  <a:lnTo>
                    <a:pt x="231934" y="95585"/>
                  </a:lnTo>
                  <a:lnTo>
                    <a:pt x="231733" y="95585"/>
                  </a:lnTo>
                  <a:lnTo>
                    <a:pt x="231733" y="95384"/>
                  </a:lnTo>
                  <a:close/>
                  <a:moveTo>
                    <a:pt x="244585" y="95183"/>
                  </a:moveTo>
                  <a:lnTo>
                    <a:pt x="244986" y="95384"/>
                  </a:lnTo>
                  <a:lnTo>
                    <a:pt x="244986" y="95585"/>
                  </a:lnTo>
                  <a:lnTo>
                    <a:pt x="244585" y="95585"/>
                  </a:lnTo>
                  <a:lnTo>
                    <a:pt x="244785" y="95384"/>
                  </a:lnTo>
                  <a:lnTo>
                    <a:pt x="244585" y="95183"/>
                  </a:lnTo>
                  <a:close/>
                  <a:moveTo>
                    <a:pt x="247597" y="95183"/>
                  </a:moveTo>
                  <a:lnTo>
                    <a:pt x="247597" y="95384"/>
                  </a:lnTo>
                  <a:lnTo>
                    <a:pt x="246994" y="95585"/>
                  </a:lnTo>
                  <a:lnTo>
                    <a:pt x="246994" y="95183"/>
                  </a:lnTo>
                  <a:close/>
                  <a:moveTo>
                    <a:pt x="257838" y="95183"/>
                  </a:moveTo>
                  <a:lnTo>
                    <a:pt x="258440" y="95384"/>
                  </a:lnTo>
                  <a:lnTo>
                    <a:pt x="258240" y="95585"/>
                  </a:lnTo>
                  <a:lnTo>
                    <a:pt x="258039" y="95585"/>
                  </a:lnTo>
                  <a:lnTo>
                    <a:pt x="257838" y="95384"/>
                  </a:lnTo>
                  <a:lnTo>
                    <a:pt x="257838" y="95183"/>
                  </a:lnTo>
                  <a:close/>
                  <a:moveTo>
                    <a:pt x="173097" y="95384"/>
                  </a:moveTo>
                  <a:lnTo>
                    <a:pt x="173097" y="95585"/>
                  </a:lnTo>
                  <a:lnTo>
                    <a:pt x="172896" y="95786"/>
                  </a:lnTo>
                  <a:lnTo>
                    <a:pt x="172695" y="95786"/>
                  </a:lnTo>
                  <a:lnTo>
                    <a:pt x="172695" y="95585"/>
                  </a:lnTo>
                  <a:lnTo>
                    <a:pt x="172695" y="95384"/>
                  </a:lnTo>
                  <a:close/>
                  <a:moveTo>
                    <a:pt x="193579" y="95585"/>
                  </a:moveTo>
                  <a:lnTo>
                    <a:pt x="193780" y="95786"/>
                  </a:lnTo>
                  <a:lnTo>
                    <a:pt x="192977" y="95786"/>
                  </a:lnTo>
                  <a:lnTo>
                    <a:pt x="192977" y="95585"/>
                  </a:lnTo>
                  <a:close/>
                  <a:moveTo>
                    <a:pt x="200005" y="95384"/>
                  </a:moveTo>
                  <a:lnTo>
                    <a:pt x="200407" y="95585"/>
                  </a:lnTo>
                  <a:lnTo>
                    <a:pt x="200206" y="95585"/>
                  </a:lnTo>
                  <a:lnTo>
                    <a:pt x="200206" y="95786"/>
                  </a:lnTo>
                  <a:lnTo>
                    <a:pt x="199804" y="95585"/>
                  </a:lnTo>
                  <a:lnTo>
                    <a:pt x="200005" y="95384"/>
                  </a:lnTo>
                  <a:close/>
                  <a:moveTo>
                    <a:pt x="221291" y="95384"/>
                  </a:moveTo>
                  <a:lnTo>
                    <a:pt x="221692" y="95585"/>
                  </a:lnTo>
                  <a:lnTo>
                    <a:pt x="221492" y="95786"/>
                  </a:lnTo>
                  <a:lnTo>
                    <a:pt x="221291" y="95585"/>
                  </a:lnTo>
                  <a:lnTo>
                    <a:pt x="221291" y="95384"/>
                  </a:lnTo>
                  <a:close/>
                  <a:moveTo>
                    <a:pt x="232737" y="95384"/>
                  </a:moveTo>
                  <a:lnTo>
                    <a:pt x="232335" y="95786"/>
                  </a:lnTo>
                  <a:lnTo>
                    <a:pt x="232335" y="95585"/>
                  </a:lnTo>
                  <a:lnTo>
                    <a:pt x="232737" y="95384"/>
                  </a:lnTo>
                  <a:close/>
                  <a:moveTo>
                    <a:pt x="256231" y="95585"/>
                  </a:moveTo>
                  <a:lnTo>
                    <a:pt x="256633" y="95786"/>
                  </a:lnTo>
                  <a:lnTo>
                    <a:pt x="255830" y="95786"/>
                  </a:lnTo>
                  <a:lnTo>
                    <a:pt x="255830" y="95585"/>
                  </a:lnTo>
                  <a:close/>
                  <a:moveTo>
                    <a:pt x="174101" y="95585"/>
                  </a:moveTo>
                  <a:lnTo>
                    <a:pt x="173699" y="95987"/>
                  </a:lnTo>
                  <a:lnTo>
                    <a:pt x="173498" y="95786"/>
                  </a:lnTo>
                  <a:lnTo>
                    <a:pt x="174101" y="95585"/>
                  </a:lnTo>
                  <a:close/>
                  <a:moveTo>
                    <a:pt x="219684" y="95786"/>
                  </a:moveTo>
                  <a:lnTo>
                    <a:pt x="219885" y="95987"/>
                  </a:lnTo>
                  <a:lnTo>
                    <a:pt x="219082" y="95987"/>
                  </a:lnTo>
                  <a:lnTo>
                    <a:pt x="219484" y="95786"/>
                  </a:lnTo>
                  <a:close/>
                  <a:moveTo>
                    <a:pt x="163659" y="95987"/>
                  </a:moveTo>
                  <a:lnTo>
                    <a:pt x="164061" y="96187"/>
                  </a:lnTo>
                  <a:lnTo>
                    <a:pt x="163056" y="96187"/>
                  </a:lnTo>
                  <a:lnTo>
                    <a:pt x="162856" y="95987"/>
                  </a:lnTo>
                  <a:close/>
                  <a:moveTo>
                    <a:pt x="220889" y="95987"/>
                  </a:moveTo>
                  <a:lnTo>
                    <a:pt x="220889" y="96187"/>
                  </a:lnTo>
                  <a:lnTo>
                    <a:pt x="220688" y="95987"/>
                  </a:lnTo>
                  <a:close/>
                  <a:moveTo>
                    <a:pt x="247998" y="95987"/>
                  </a:moveTo>
                  <a:lnTo>
                    <a:pt x="247998" y="96187"/>
                  </a:lnTo>
                  <a:lnTo>
                    <a:pt x="247797" y="96187"/>
                  </a:lnTo>
                  <a:lnTo>
                    <a:pt x="247797" y="95987"/>
                  </a:lnTo>
                  <a:close/>
                  <a:moveTo>
                    <a:pt x="251211" y="95987"/>
                  </a:moveTo>
                  <a:lnTo>
                    <a:pt x="251613" y="96187"/>
                  </a:lnTo>
                  <a:lnTo>
                    <a:pt x="251010" y="96187"/>
                  </a:lnTo>
                  <a:lnTo>
                    <a:pt x="251010" y="95987"/>
                  </a:lnTo>
                  <a:close/>
                  <a:moveTo>
                    <a:pt x="254424" y="95786"/>
                  </a:moveTo>
                  <a:lnTo>
                    <a:pt x="255027" y="95987"/>
                  </a:lnTo>
                  <a:lnTo>
                    <a:pt x="255027" y="96187"/>
                  </a:lnTo>
                  <a:lnTo>
                    <a:pt x="254625" y="96187"/>
                  </a:lnTo>
                  <a:lnTo>
                    <a:pt x="254625" y="95987"/>
                  </a:lnTo>
                  <a:lnTo>
                    <a:pt x="254424" y="95786"/>
                  </a:lnTo>
                  <a:close/>
                  <a:moveTo>
                    <a:pt x="245187" y="95786"/>
                  </a:moveTo>
                  <a:lnTo>
                    <a:pt x="245589" y="95987"/>
                  </a:lnTo>
                  <a:lnTo>
                    <a:pt x="245789" y="96388"/>
                  </a:lnTo>
                  <a:lnTo>
                    <a:pt x="245789" y="96388"/>
                  </a:lnTo>
                  <a:lnTo>
                    <a:pt x="244986" y="96187"/>
                  </a:lnTo>
                  <a:lnTo>
                    <a:pt x="244785" y="95987"/>
                  </a:lnTo>
                  <a:lnTo>
                    <a:pt x="245187" y="95786"/>
                  </a:lnTo>
                  <a:close/>
                  <a:moveTo>
                    <a:pt x="165667" y="95786"/>
                  </a:moveTo>
                  <a:lnTo>
                    <a:pt x="165466" y="96388"/>
                  </a:lnTo>
                  <a:lnTo>
                    <a:pt x="165065" y="96388"/>
                  </a:lnTo>
                  <a:lnTo>
                    <a:pt x="165065" y="96187"/>
                  </a:lnTo>
                  <a:lnTo>
                    <a:pt x="165667" y="95786"/>
                  </a:lnTo>
                  <a:close/>
                  <a:moveTo>
                    <a:pt x="172695" y="96187"/>
                  </a:moveTo>
                  <a:lnTo>
                    <a:pt x="172695" y="96388"/>
                  </a:lnTo>
                  <a:lnTo>
                    <a:pt x="172494" y="96388"/>
                  </a:lnTo>
                  <a:lnTo>
                    <a:pt x="172494" y="96187"/>
                  </a:lnTo>
                  <a:close/>
                  <a:moveTo>
                    <a:pt x="221492" y="95987"/>
                  </a:moveTo>
                  <a:lnTo>
                    <a:pt x="221692" y="96187"/>
                  </a:lnTo>
                  <a:lnTo>
                    <a:pt x="221492" y="96388"/>
                  </a:lnTo>
                  <a:lnTo>
                    <a:pt x="221492" y="95987"/>
                  </a:lnTo>
                  <a:close/>
                  <a:moveTo>
                    <a:pt x="187555" y="96388"/>
                  </a:moveTo>
                  <a:lnTo>
                    <a:pt x="187555" y="96589"/>
                  </a:lnTo>
                  <a:lnTo>
                    <a:pt x="186953" y="96388"/>
                  </a:lnTo>
                  <a:close/>
                  <a:moveTo>
                    <a:pt x="192174" y="95585"/>
                  </a:moveTo>
                  <a:lnTo>
                    <a:pt x="192374" y="95786"/>
                  </a:lnTo>
                  <a:lnTo>
                    <a:pt x="192776" y="95987"/>
                  </a:lnTo>
                  <a:lnTo>
                    <a:pt x="192776" y="96187"/>
                  </a:lnTo>
                  <a:lnTo>
                    <a:pt x="192575" y="96589"/>
                  </a:lnTo>
                  <a:lnTo>
                    <a:pt x="192575" y="96187"/>
                  </a:lnTo>
                  <a:lnTo>
                    <a:pt x="191973" y="96187"/>
                  </a:lnTo>
                  <a:lnTo>
                    <a:pt x="191772" y="95987"/>
                  </a:lnTo>
                  <a:lnTo>
                    <a:pt x="192174" y="95987"/>
                  </a:lnTo>
                  <a:lnTo>
                    <a:pt x="191973" y="95786"/>
                  </a:lnTo>
                  <a:lnTo>
                    <a:pt x="192174" y="95585"/>
                  </a:lnTo>
                  <a:close/>
                  <a:moveTo>
                    <a:pt x="197395" y="96187"/>
                  </a:moveTo>
                  <a:lnTo>
                    <a:pt x="196993" y="96589"/>
                  </a:lnTo>
                  <a:lnTo>
                    <a:pt x="196792" y="96388"/>
                  </a:lnTo>
                  <a:lnTo>
                    <a:pt x="196993" y="96187"/>
                  </a:lnTo>
                  <a:close/>
                  <a:moveTo>
                    <a:pt x="236753" y="96187"/>
                  </a:moveTo>
                  <a:lnTo>
                    <a:pt x="236954" y="96388"/>
                  </a:lnTo>
                  <a:lnTo>
                    <a:pt x="236954" y="96589"/>
                  </a:lnTo>
                  <a:lnTo>
                    <a:pt x="236552" y="96589"/>
                  </a:lnTo>
                  <a:lnTo>
                    <a:pt x="236552" y="96388"/>
                  </a:lnTo>
                  <a:lnTo>
                    <a:pt x="236552" y="96187"/>
                  </a:lnTo>
                  <a:close/>
                  <a:moveTo>
                    <a:pt x="244785" y="96187"/>
                  </a:moveTo>
                  <a:lnTo>
                    <a:pt x="245187" y="96388"/>
                  </a:lnTo>
                  <a:lnTo>
                    <a:pt x="244585" y="96388"/>
                  </a:lnTo>
                  <a:lnTo>
                    <a:pt x="244384" y="96589"/>
                  </a:lnTo>
                  <a:lnTo>
                    <a:pt x="244384" y="96388"/>
                  </a:lnTo>
                  <a:lnTo>
                    <a:pt x="243982" y="96388"/>
                  </a:lnTo>
                  <a:lnTo>
                    <a:pt x="244183" y="96187"/>
                  </a:lnTo>
                  <a:close/>
                  <a:moveTo>
                    <a:pt x="251814" y="96187"/>
                  </a:moveTo>
                  <a:lnTo>
                    <a:pt x="252215" y="96388"/>
                  </a:lnTo>
                  <a:lnTo>
                    <a:pt x="252215" y="96589"/>
                  </a:lnTo>
                  <a:lnTo>
                    <a:pt x="252014" y="96388"/>
                  </a:lnTo>
                  <a:lnTo>
                    <a:pt x="251814" y="96187"/>
                  </a:lnTo>
                  <a:close/>
                  <a:moveTo>
                    <a:pt x="198399" y="95183"/>
                  </a:moveTo>
                  <a:lnTo>
                    <a:pt x="198600" y="95384"/>
                  </a:lnTo>
                  <a:lnTo>
                    <a:pt x="198800" y="95585"/>
                  </a:lnTo>
                  <a:lnTo>
                    <a:pt x="199001" y="95987"/>
                  </a:lnTo>
                  <a:lnTo>
                    <a:pt x="199001" y="96388"/>
                  </a:lnTo>
                  <a:lnTo>
                    <a:pt x="199202" y="95987"/>
                  </a:lnTo>
                  <a:lnTo>
                    <a:pt x="199202" y="96187"/>
                  </a:lnTo>
                  <a:lnTo>
                    <a:pt x="199804" y="96187"/>
                  </a:lnTo>
                  <a:lnTo>
                    <a:pt x="199604" y="96589"/>
                  </a:lnTo>
                  <a:lnTo>
                    <a:pt x="199403" y="96790"/>
                  </a:lnTo>
                  <a:lnTo>
                    <a:pt x="199202" y="96790"/>
                  </a:lnTo>
                  <a:lnTo>
                    <a:pt x="198800" y="96388"/>
                  </a:lnTo>
                  <a:lnTo>
                    <a:pt x="198600" y="96187"/>
                  </a:lnTo>
                  <a:lnTo>
                    <a:pt x="198198" y="95987"/>
                  </a:lnTo>
                  <a:lnTo>
                    <a:pt x="196792" y="95987"/>
                  </a:lnTo>
                  <a:lnTo>
                    <a:pt x="196792" y="95786"/>
                  </a:lnTo>
                  <a:lnTo>
                    <a:pt x="196993" y="95786"/>
                  </a:lnTo>
                  <a:lnTo>
                    <a:pt x="197395" y="95585"/>
                  </a:lnTo>
                  <a:lnTo>
                    <a:pt x="197997" y="95585"/>
                  </a:lnTo>
                  <a:lnTo>
                    <a:pt x="198399" y="95384"/>
                  </a:lnTo>
                  <a:lnTo>
                    <a:pt x="198399" y="95183"/>
                  </a:lnTo>
                  <a:close/>
                  <a:moveTo>
                    <a:pt x="200808" y="96388"/>
                  </a:moveTo>
                  <a:lnTo>
                    <a:pt x="201210" y="96790"/>
                  </a:lnTo>
                  <a:lnTo>
                    <a:pt x="200808" y="96790"/>
                  </a:lnTo>
                  <a:lnTo>
                    <a:pt x="200808" y="96388"/>
                  </a:lnTo>
                  <a:close/>
                  <a:moveTo>
                    <a:pt x="202616" y="96187"/>
                  </a:moveTo>
                  <a:lnTo>
                    <a:pt x="203218" y="96388"/>
                  </a:lnTo>
                  <a:lnTo>
                    <a:pt x="202616" y="96589"/>
                  </a:lnTo>
                  <a:lnTo>
                    <a:pt x="202013" y="96790"/>
                  </a:lnTo>
                  <a:lnTo>
                    <a:pt x="201812" y="96790"/>
                  </a:lnTo>
                  <a:lnTo>
                    <a:pt x="202415" y="96589"/>
                  </a:lnTo>
                  <a:lnTo>
                    <a:pt x="202415" y="96187"/>
                  </a:lnTo>
                  <a:close/>
                  <a:moveTo>
                    <a:pt x="203419" y="96388"/>
                  </a:moveTo>
                  <a:lnTo>
                    <a:pt x="203821" y="96589"/>
                  </a:lnTo>
                  <a:lnTo>
                    <a:pt x="203620" y="96790"/>
                  </a:lnTo>
                  <a:lnTo>
                    <a:pt x="203218" y="96790"/>
                  </a:lnTo>
                  <a:lnTo>
                    <a:pt x="203218" y="96589"/>
                  </a:lnTo>
                  <a:lnTo>
                    <a:pt x="203419" y="96589"/>
                  </a:lnTo>
                  <a:lnTo>
                    <a:pt x="203419" y="96388"/>
                  </a:lnTo>
                  <a:close/>
                  <a:moveTo>
                    <a:pt x="237355" y="96388"/>
                  </a:moveTo>
                  <a:lnTo>
                    <a:pt x="237556" y="96589"/>
                  </a:lnTo>
                  <a:lnTo>
                    <a:pt x="237355" y="96790"/>
                  </a:lnTo>
                  <a:lnTo>
                    <a:pt x="237155" y="96589"/>
                  </a:lnTo>
                  <a:lnTo>
                    <a:pt x="237355" y="96388"/>
                  </a:lnTo>
                  <a:close/>
                  <a:moveTo>
                    <a:pt x="163659" y="96790"/>
                  </a:moveTo>
                  <a:lnTo>
                    <a:pt x="163860" y="96991"/>
                  </a:lnTo>
                  <a:lnTo>
                    <a:pt x="163056" y="96991"/>
                  </a:lnTo>
                  <a:lnTo>
                    <a:pt x="163056" y="96790"/>
                  </a:lnTo>
                  <a:close/>
                  <a:moveTo>
                    <a:pt x="202616" y="96790"/>
                  </a:moveTo>
                  <a:lnTo>
                    <a:pt x="202616" y="96991"/>
                  </a:lnTo>
                  <a:lnTo>
                    <a:pt x="202415" y="96991"/>
                  </a:lnTo>
                  <a:lnTo>
                    <a:pt x="202415" y="96790"/>
                  </a:lnTo>
                  <a:close/>
                  <a:moveTo>
                    <a:pt x="219885" y="96388"/>
                  </a:moveTo>
                  <a:lnTo>
                    <a:pt x="219885" y="96589"/>
                  </a:lnTo>
                  <a:lnTo>
                    <a:pt x="220488" y="96589"/>
                  </a:lnTo>
                  <a:lnTo>
                    <a:pt x="219885" y="96790"/>
                  </a:lnTo>
                  <a:lnTo>
                    <a:pt x="219484" y="96991"/>
                  </a:lnTo>
                  <a:lnTo>
                    <a:pt x="219484" y="96790"/>
                  </a:lnTo>
                  <a:lnTo>
                    <a:pt x="219484" y="96589"/>
                  </a:lnTo>
                  <a:lnTo>
                    <a:pt x="219684" y="96388"/>
                  </a:lnTo>
                  <a:close/>
                  <a:moveTo>
                    <a:pt x="236351" y="96790"/>
                  </a:moveTo>
                  <a:lnTo>
                    <a:pt x="236552" y="96991"/>
                  </a:lnTo>
                  <a:lnTo>
                    <a:pt x="236351" y="96991"/>
                  </a:lnTo>
                  <a:lnTo>
                    <a:pt x="236351" y="96790"/>
                  </a:lnTo>
                  <a:close/>
                  <a:moveTo>
                    <a:pt x="191170" y="96991"/>
                  </a:moveTo>
                  <a:lnTo>
                    <a:pt x="191772" y="97192"/>
                  </a:lnTo>
                  <a:lnTo>
                    <a:pt x="190969" y="96991"/>
                  </a:lnTo>
                  <a:close/>
                  <a:moveTo>
                    <a:pt x="197796" y="96991"/>
                  </a:moveTo>
                  <a:lnTo>
                    <a:pt x="198399" y="97192"/>
                  </a:lnTo>
                  <a:lnTo>
                    <a:pt x="197997" y="97192"/>
                  </a:lnTo>
                  <a:lnTo>
                    <a:pt x="197796" y="96991"/>
                  </a:lnTo>
                  <a:close/>
                  <a:moveTo>
                    <a:pt x="204825" y="96991"/>
                  </a:moveTo>
                  <a:lnTo>
                    <a:pt x="204825" y="97192"/>
                  </a:lnTo>
                  <a:lnTo>
                    <a:pt x="204624" y="97192"/>
                  </a:lnTo>
                  <a:lnTo>
                    <a:pt x="204624" y="96991"/>
                  </a:lnTo>
                  <a:close/>
                  <a:moveTo>
                    <a:pt x="237556" y="96991"/>
                  </a:moveTo>
                  <a:lnTo>
                    <a:pt x="237355" y="97192"/>
                  </a:lnTo>
                  <a:lnTo>
                    <a:pt x="237155" y="96991"/>
                  </a:lnTo>
                  <a:close/>
                  <a:moveTo>
                    <a:pt x="166269" y="96991"/>
                  </a:moveTo>
                  <a:lnTo>
                    <a:pt x="166269" y="97392"/>
                  </a:lnTo>
                  <a:lnTo>
                    <a:pt x="166069" y="97392"/>
                  </a:lnTo>
                  <a:lnTo>
                    <a:pt x="165868" y="97192"/>
                  </a:lnTo>
                  <a:lnTo>
                    <a:pt x="166069" y="97192"/>
                  </a:lnTo>
                  <a:lnTo>
                    <a:pt x="166269" y="96991"/>
                  </a:lnTo>
                  <a:close/>
                  <a:moveTo>
                    <a:pt x="179924" y="97192"/>
                  </a:moveTo>
                  <a:lnTo>
                    <a:pt x="180125" y="97392"/>
                  </a:lnTo>
                  <a:lnTo>
                    <a:pt x="179523" y="97392"/>
                  </a:lnTo>
                  <a:lnTo>
                    <a:pt x="179924" y="97192"/>
                  </a:lnTo>
                  <a:close/>
                  <a:moveTo>
                    <a:pt x="199804" y="97192"/>
                  </a:moveTo>
                  <a:lnTo>
                    <a:pt x="200005" y="97392"/>
                  </a:lnTo>
                  <a:lnTo>
                    <a:pt x="199604" y="97392"/>
                  </a:lnTo>
                  <a:lnTo>
                    <a:pt x="199202" y="97192"/>
                  </a:lnTo>
                  <a:close/>
                  <a:moveTo>
                    <a:pt x="201009" y="96991"/>
                  </a:moveTo>
                  <a:lnTo>
                    <a:pt x="200808" y="97192"/>
                  </a:lnTo>
                  <a:lnTo>
                    <a:pt x="200407" y="97392"/>
                  </a:lnTo>
                  <a:lnTo>
                    <a:pt x="200407" y="96991"/>
                  </a:lnTo>
                  <a:close/>
                  <a:moveTo>
                    <a:pt x="206230" y="97192"/>
                  </a:moveTo>
                  <a:lnTo>
                    <a:pt x="206029" y="97392"/>
                  </a:lnTo>
                  <a:lnTo>
                    <a:pt x="205829" y="97192"/>
                  </a:lnTo>
                  <a:close/>
                  <a:moveTo>
                    <a:pt x="219885" y="97192"/>
                  </a:moveTo>
                  <a:lnTo>
                    <a:pt x="219484" y="97392"/>
                  </a:lnTo>
                  <a:lnTo>
                    <a:pt x="219283" y="97392"/>
                  </a:lnTo>
                  <a:lnTo>
                    <a:pt x="219283" y="97192"/>
                  </a:lnTo>
                  <a:close/>
                  <a:moveTo>
                    <a:pt x="247195" y="96991"/>
                  </a:moveTo>
                  <a:lnTo>
                    <a:pt x="247195" y="97192"/>
                  </a:lnTo>
                  <a:lnTo>
                    <a:pt x="246994" y="97392"/>
                  </a:lnTo>
                  <a:lnTo>
                    <a:pt x="246793" y="97392"/>
                  </a:lnTo>
                  <a:lnTo>
                    <a:pt x="246593" y="97192"/>
                  </a:lnTo>
                  <a:lnTo>
                    <a:pt x="246793" y="97192"/>
                  </a:lnTo>
                  <a:lnTo>
                    <a:pt x="246994" y="96991"/>
                  </a:lnTo>
                  <a:close/>
                  <a:moveTo>
                    <a:pt x="248802" y="96790"/>
                  </a:moveTo>
                  <a:lnTo>
                    <a:pt x="249203" y="96991"/>
                  </a:lnTo>
                  <a:lnTo>
                    <a:pt x="249002" y="97392"/>
                  </a:lnTo>
                  <a:lnTo>
                    <a:pt x="248802" y="97192"/>
                  </a:lnTo>
                  <a:lnTo>
                    <a:pt x="248802" y="96991"/>
                  </a:lnTo>
                  <a:lnTo>
                    <a:pt x="248802" y="96790"/>
                  </a:lnTo>
                  <a:close/>
                  <a:moveTo>
                    <a:pt x="180527" y="97392"/>
                  </a:moveTo>
                  <a:lnTo>
                    <a:pt x="180728" y="97593"/>
                  </a:lnTo>
                  <a:lnTo>
                    <a:pt x="180527" y="97593"/>
                  </a:lnTo>
                  <a:lnTo>
                    <a:pt x="180527" y="97392"/>
                  </a:lnTo>
                  <a:close/>
                  <a:moveTo>
                    <a:pt x="187555" y="97392"/>
                  </a:moveTo>
                  <a:lnTo>
                    <a:pt x="187555" y="97593"/>
                  </a:lnTo>
                  <a:lnTo>
                    <a:pt x="187153" y="97392"/>
                  </a:lnTo>
                  <a:close/>
                  <a:moveTo>
                    <a:pt x="188559" y="97593"/>
                  </a:moveTo>
                  <a:lnTo>
                    <a:pt x="188358" y="97794"/>
                  </a:lnTo>
                  <a:lnTo>
                    <a:pt x="188358" y="97593"/>
                  </a:lnTo>
                  <a:close/>
                  <a:moveTo>
                    <a:pt x="204624" y="97593"/>
                  </a:moveTo>
                  <a:lnTo>
                    <a:pt x="204624" y="97794"/>
                  </a:lnTo>
                  <a:lnTo>
                    <a:pt x="204222" y="97794"/>
                  </a:lnTo>
                  <a:lnTo>
                    <a:pt x="203620" y="97593"/>
                  </a:lnTo>
                  <a:close/>
                  <a:moveTo>
                    <a:pt x="217877" y="97392"/>
                  </a:moveTo>
                  <a:lnTo>
                    <a:pt x="218279" y="97593"/>
                  </a:lnTo>
                  <a:lnTo>
                    <a:pt x="217877" y="97794"/>
                  </a:lnTo>
                  <a:lnTo>
                    <a:pt x="217877" y="97392"/>
                  </a:lnTo>
                  <a:close/>
                  <a:moveTo>
                    <a:pt x="251613" y="97392"/>
                  </a:moveTo>
                  <a:lnTo>
                    <a:pt x="252014" y="97593"/>
                  </a:lnTo>
                  <a:lnTo>
                    <a:pt x="252014" y="97794"/>
                  </a:lnTo>
                  <a:lnTo>
                    <a:pt x="251814" y="97794"/>
                  </a:lnTo>
                  <a:lnTo>
                    <a:pt x="251412" y="97593"/>
                  </a:lnTo>
                  <a:lnTo>
                    <a:pt x="251613" y="97392"/>
                  </a:lnTo>
                  <a:close/>
                  <a:moveTo>
                    <a:pt x="256432" y="97593"/>
                  </a:moveTo>
                  <a:lnTo>
                    <a:pt x="256432" y="97794"/>
                  </a:lnTo>
                  <a:lnTo>
                    <a:pt x="256031" y="97593"/>
                  </a:lnTo>
                  <a:close/>
                  <a:moveTo>
                    <a:pt x="191571" y="97794"/>
                  </a:moveTo>
                  <a:lnTo>
                    <a:pt x="191772" y="97995"/>
                  </a:lnTo>
                  <a:lnTo>
                    <a:pt x="191170" y="97995"/>
                  </a:lnTo>
                  <a:lnTo>
                    <a:pt x="191571" y="97794"/>
                  </a:lnTo>
                  <a:close/>
                  <a:moveTo>
                    <a:pt x="196993" y="97593"/>
                  </a:moveTo>
                  <a:lnTo>
                    <a:pt x="196993" y="97995"/>
                  </a:lnTo>
                  <a:lnTo>
                    <a:pt x="196591" y="97593"/>
                  </a:lnTo>
                  <a:close/>
                  <a:moveTo>
                    <a:pt x="202415" y="97192"/>
                  </a:moveTo>
                  <a:lnTo>
                    <a:pt x="202616" y="97392"/>
                  </a:lnTo>
                  <a:lnTo>
                    <a:pt x="203017" y="97392"/>
                  </a:lnTo>
                  <a:lnTo>
                    <a:pt x="202816" y="97593"/>
                  </a:lnTo>
                  <a:lnTo>
                    <a:pt x="202616" y="97794"/>
                  </a:lnTo>
                  <a:lnTo>
                    <a:pt x="203017" y="97794"/>
                  </a:lnTo>
                  <a:lnTo>
                    <a:pt x="203017" y="97995"/>
                  </a:lnTo>
                  <a:lnTo>
                    <a:pt x="202616" y="97995"/>
                  </a:lnTo>
                  <a:lnTo>
                    <a:pt x="202616" y="97794"/>
                  </a:lnTo>
                  <a:lnTo>
                    <a:pt x="202214" y="97593"/>
                  </a:lnTo>
                  <a:lnTo>
                    <a:pt x="202214" y="97392"/>
                  </a:lnTo>
                  <a:lnTo>
                    <a:pt x="202415" y="97192"/>
                  </a:lnTo>
                  <a:close/>
                  <a:moveTo>
                    <a:pt x="205226" y="97794"/>
                  </a:moveTo>
                  <a:lnTo>
                    <a:pt x="205226" y="97995"/>
                  </a:lnTo>
                  <a:lnTo>
                    <a:pt x="205025" y="97995"/>
                  </a:lnTo>
                  <a:lnTo>
                    <a:pt x="205025" y="97794"/>
                  </a:lnTo>
                  <a:close/>
                  <a:moveTo>
                    <a:pt x="222496" y="97392"/>
                  </a:moveTo>
                  <a:lnTo>
                    <a:pt x="222094" y="97593"/>
                  </a:lnTo>
                  <a:lnTo>
                    <a:pt x="222094" y="97995"/>
                  </a:lnTo>
                  <a:lnTo>
                    <a:pt x="221692" y="97995"/>
                  </a:lnTo>
                  <a:lnTo>
                    <a:pt x="220688" y="97593"/>
                  </a:lnTo>
                  <a:lnTo>
                    <a:pt x="222094" y="97392"/>
                  </a:lnTo>
                  <a:close/>
                  <a:moveTo>
                    <a:pt x="250609" y="96991"/>
                  </a:moveTo>
                  <a:lnTo>
                    <a:pt x="251010" y="97392"/>
                  </a:lnTo>
                  <a:lnTo>
                    <a:pt x="251211" y="97593"/>
                  </a:lnTo>
                  <a:lnTo>
                    <a:pt x="251211" y="97794"/>
                  </a:lnTo>
                  <a:lnTo>
                    <a:pt x="251010" y="97995"/>
                  </a:lnTo>
                  <a:lnTo>
                    <a:pt x="250408" y="97995"/>
                  </a:lnTo>
                  <a:lnTo>
                    <a:pt x="250810" y="97593"/>
                  </a:lnTo>
                  <a:lnTo>
                    <a:pt x="250408" y="97593"/>
                  </a:lnTo>
                  <a:lnTo>
                    <a:pt x="250408" y="97192"/>
                  </a:lnTo>
                  <a:lnTo>
                    <a:pt x="250609" y="96991"/>
                  </a:lnTo>
                  <a:close/>
                  <a:moveTo>
                    <a:pt x="254223" y="97593"/>
                  </a:moveTo>
                  <a:lnTo>
                    <a:pt x="254223" y="97995"/>
                  </a:lnTo>
                  <a:lnTo>
                    <a:pt x="254023" y="97794"/>
                  </a:lnTo>
                  <a:lnTo>
                    <a:pt x="254023" y="97593"/>
                  </a:lnTo>
                  <a:close/>
                  <a:moveTo>
                    <a:pt x="184543" y="97995"/>
                  </a:moveTo>
                  <a:lnTo>
                    <a:pt x="184543" y="98196"/>
                  </a:lnTo>
                  <a:lnTo>
                    <a:pt x="184342" y="98196"/>
                  </a:lnTo>
                  <a:lnTo>
                    <a:pt x="184543" y="97995"/>
                  </a:lnTo>
                  <a:close/>
                  <a:moveTo>
                    <a:pt x="197796" y="97995"/>
                  </a:moveTo>
                  <a:lnTo>
                    <a:pt x="197595" y="98196"/>
                  </a:lnTo>
                  <a:lnTo>
                    <a:pt x="197194" y="98196"/>
                  </a:lnTo>
                  <a:lnTo>
                    <a:pt x="197796" y="97995"/>
                  </a:lnTo>
                  <a:close/>
                  <a:moveTo>
                    <a:pt x="205829" y="97593"/>
                  </a:moveTo>
                  <a:lnTo>
                    <a:pt x="206431" y="97794"/>
                  </a:lnTo>
                  <a:lnTo>
                    <a:pt x="206632" y="97794"/>
                  </a:lnTo>
                  <a:lnTo>
                    <a:pt x="206431" y="97995"/>
                  </a:lnTo>
                  <a:lnTo>
                    <a:pt x="205829" y="97794"/>
                  </a:lnTo>
                  <a:lnTo>
                    <a:pt x="205829" y="98196"/>
                  </a:lnTo>
                  <a:lnTo>
                    <a:pt x="205628" y="98196"/>
                  </a:lnTo>
                  <a:lnTo>
                    <a:pt x="205628" y="97995"/>
                  </a:lnTo>
                  <a:lnTo>
                    <a:pt x="205829" y="97593"/>
                  </a:lnTo>
                  <a:close/>
                  <a:moveTo>
                    <a:pt x="216873" y="97392"/>
                  </a:moveTo>
                  <a:lnTo>
                    <a:pt x="216471" y="98196"/>
                  </a:lnTo>
                  <a:lnTo>
                    <a:pt x="216271" y="98196"/>
                  </a:lnTo>
                  <a:lnTo>
                    <a:pt x="215869" y="97794"/>
                  </a:lnTo>
                  <a:lnTo>
                    <a:pt x="216271" y="97593"/>
                  </a:lnTo>
                  <a:lnTo>
                    <a:pt x="216672" y="97392"/>
                  </a:lnTo>
                  <a:close/>
                  <a:moveTo>
                    <a:pt x="242978" y="97794"/>
                  </a:moveTo>
                  <a:lnTo>
                    <a:pt x="243179" y="98196"/>
                  </a:lnTo>
                  <a:lnTo>
                    <a:pt x="242777" y="97995"/>
                  </a:lnTo>
                  <a:lnTo>
                    <a:pt x="242978" y="97794"/>
                  </a:lnTo>
                  <a:close/>
                  <a:moveTo>
                    <a:pt x="260649" y="97995"/>
                  </a:moveTo>
                  <a:lnTo>
                    <a:pt x="260649" y="98196"/>
                  </a:lnTo>
                  <a:lnTo>
                    <a:pt x="260448" y="98196"/>
                  </a:lnTo>
                  <a:lnTo>
                    <a:pt x="260047" y="97995"/>
                  </a:lnTo>
                  <a:close/>
                  <a:moveTo>
                    <a:pt x="180125" y="98196"/>
                  </a:moveTo>
                  <a:lnTo>
                    <a:pt x="180326" y="98396"/>
                  </a:lnTo>
                  <a:lnTo>
                    <a:pt x="179724" y="98396"/>
                  </a:lnTo>
                  <a:lnTo>
                    <a:pt x="180125" y="98196"/>
                  </a:lnTo>
                  <a:close/>
                  <a:moveTo>
                    <a:pt x="191973" y="98196"/>
                  </a:moveTo>
                  <a:lnTo>
                    <a:pt x="191772" y="98396"/>
                  </a:lnTo>
                  <a:lnTo>
                    <a:pt x="191571" y="98196"/>
                  </a:lnTo>
                  <a:close/>
                  <a:moveTo>
                    <a:pt x="195587" y="95987"/>
                  </a:moveTo>
                  <a:lnTo>
                    <a:pt x="196190" y="96187"/>
                  </a:lnTo>
                  <a:lnTo>
                    <a:pt x="196591" y="96589"/>
                  </a:lnTo>
                  <a:lnTo>
                    <a:pt x="196591" y="96991"/>
                  </a:lnTo>
                  <a:lnTo>
                    <a:pt x="196391" y="97593"/>
                  </a:lnTo>
                  <a:lnTo>
                    <a:pt x="195788" y="97995"/>
                  </a:lnTo>
                  <a:lnTo>
                    <a:pt x="196190" y="98196"/>
                  </a:lnTo>
                  <a:lnTo>
                    <a:pt x="196190" y="98396"/>
                  </a:lnTo>
                  <a:lnTo>
                    <a:pt x="195989" y="98396"/>
                  </a:lnTo>
                  <a:lnTo>
                    <a:pt x="195788" y="97995"/>
                  </a:lnTo>
                  <a:lnTo>
                    <a:pt x="194985" y="97392"/>
                  </a:lnTo>
                  <a:lnTo>
                    <a:pt x="194985" y="97192"/>
                  </a:lnTo>
                  <a:lnTo>
                    <a:pt x="194985" y="96991"/>
                  </a:lnTo>
                  <a:lnTo>
                    <a:pt x="195587" y="96790"/>
                  </a:lnTo>
                  <a:lnTo>
                    <a:pt x="194985" y="96790"/>
                  </a:lnTo>
                  <a:lnTo>
                    <a:pt x="194583" y="96991"/>
                  </a:lnTo>
                  <a:lnTo>
                    <a:pt x="194383" y="96991"/>
                  </a:lnTo>
                  <a:lnTo>
                    <a:pt x="193780" y="96790"/>
                  </a:lnTo>
                  <a:lnTo>
                    <a:pt x="194383" y="96187"/>
                  </a:lnTo>
                  <a:lnTo>
                    <a:pt x="194985" y="95987"/>
                  </a:lnTo>
                  <a:close/>
                  <a:moveTo>
                    <a:pt x="218480" y="97995"/>
                  </a:moveTo>
                  <a:lnTo>
                    <a:pt x="218480" y="98196"/>
                  </a:lnTo>
                  <a:lnTo>
                    <a:pt x="218680" y="98396"/>
                  </a:lnTo>
                  <a:lnTo>
                    <a:pt x="218078" y="98196"/>
                  </a:lnTo>
                  <a:lnTo>
                    <a:pt x="218279" y="97995"/>
                  </a:lnTo>
                  <a:close/>
                  <a:moveTo>
                    <a:pt x="219082" y="98196"/>
                  </a:moveTo>
                  <a:lnTo>
                    <a:pt x="219082" y="98396"/>
                  </a:lnTo>
                  <a:lnTo>
                    <a:pt x="218680" y="98396"/>
                  </a:lnTo>
                  <a:lnTo>
                    <a:pt x="219082" y="98196"/>
                  </a:lnTo>
                  <a:close/>
                  <a:moveTo>
                    <a:pt x="255830" y="97794"/>
                  </a:moveTo>
                  <a:lnTo>
                    <a:pt x="255830" y="97995"/>
                  </a:lnTo>
                  <a:lnTo>
                    <a:pt x="255629" y="98396"/>
                  </a:lnTo>
                  <a:lnTo>
                    <a:pt x="255227" y="98196"/>
                  </a:lnTo>
                  <a:lnTo>
                    <a:pt x="255428" y="97794"/>
                  </a:lnTo>
                  <a:close/>
                  <a:moveTo>
                    <a:pt x="202415" y="98196"/>
                  </a:moveTo>
                  <a:lnTo>
                    <a:pt x="202816" y="98396"/>
                  </a:lnTo>
                  <a:lnTo>
                    <a:pt x="202214" y="98597"/>
                  </a:lnTo>
                  <a:lnTo>
                    <a:pt x="202214" y="98396"/>
                  </a:lnTo>
                  <a:lnTo>
                    <a:pt x="202415" y="98196"/>
                  </a:lnTo>
                  <a:close/>
                  <a:moveTo>
                    <a:pt x="245388" y="96388"/>
                  </a:moveTo>
                  <a:lnTo>
                    <a:pt x="245589" y="96589"/>
                  </a:lnTo>
                  <a:lnTo>
                    <a:pt x="245990" y="96589"/>
                  </a:lnTo>
                  <a:lnTo>
                    <a:pt x="245990" y="96991"/>
                  </a:lnTo>
                  <a:lnTo>
                    <a:pt x="246191" y="97392"/>
                  </a:lnTo>
                  <a:lnTo>
                    <a:pt x="246191" y="97794"/>
                  </a:lnTo>
                  <a:lnTo>
                    <a:pt x="245789" y="97794"/>
                  </a:lnTo>
                  <a:lnTo>
                    <a:pt x="245789" y="98196"/>
                  </a:lnTo>
                  <a:lnTo>
                    <a:pt x="245990" y="98396"/>
                  </a:lnTo>
                  <a:lnTo>
                    <a:pt x="245789" y="98597"/>
                  </a:lnTo>
                  <a:lnTo>
                    <a:pt x="245388" y="98396"/>
                  </a:lnTo>
                  <a:lnTo>
                    <a:pt x="245388" y="98196"/>
                  </a:lnTo>
                  <a:lnTo>
                    <a:pt x="245388" y="97794"/>
                  </a:lnTo>
                  <a:lnTo>
                    <a:pt x="245187" y="97593"/>
                  </a:lnTo>
                  <a:lnTo>
                    <a:pt x="244785" y="97392"/>
                  </a:lnTo>
                  <a:lnTo>
                    <a:pt x="244986" y="97192"/>
                  </a:lnTo>
                  <a:lnTo>
                    <a:pt x="245589" y="97392"/>
                  </a:lnTo>
                  <a:lnTo>
                    <a:pt x="245589" y="97192"/>
                  </a:lnTo>
                  <a:lnTo>
                    <a:pt x="245388" y="96790"/>
                  </a:lnTo>
                  <a:lnTo>
                    <a:pt x="245589" y="96589"/>
                  </a:lnTo>
                  <a:lnTo>
                    <a:pt x="245187" y="96589"/>
                  </a:lnTo>
                  <a:lnTo>
                    <a:pt x="245388" y="96388"/>
                  </a:lnTo>
                  <a:close/>
                  <a:moveTo>
                    <a:pt x="248400" y="97593"/>
                  </a:moveTo>
                  <a:lnTo>
                    <a:pt x="248802" y="98196"/>
                  </a:lnTo>
                  <a:lnTo>
                    <a:pt x="248601" y="98396"/>
                  </a:lnTo>
                  <a:lnTo>
                    <a:pt x="248400" y="98597"/>
                  </a:lnTo>
                  <a:lnTo>
                    <a:pt x="248199" y="98196"/>
                  </a:lnTo>
                  <a:lnTo>
                    <a:pt x="248199" y="97995"/>
                  </a:lnTo>
                  <a:lnTo>
                    <a:pt x="248199" y="97794"/>
                  </a:lnTo>
                  <a:lnTo>
                    <a:pt x="248400" y="97593"/>
                  </a:lnTo>
                  <a:close/>
                  <a:moveTo>
                    <a:pt x="251010" y="98396"/>
                  </a:moveTo>
                  <a:lnTo>
                    <a:pt x="251211" y="98597"/>
                  </a:lnTo>
                  <a:lnTo>
                    <a:pt x="250810" y="98597"/>
                  </a:lnTo>
                  <a:lnTo>
                    <a:pt x="250810" y="98396"/>
                  </a:lnTo>
                  <a:close/>
                  <a:moveTo>
                    <a:pt x="256432" y="97995"/>
                  </a:moveTo>
                  <a:lnTo>
                    <a:pt x="256633" y="98196"/>
                  </a:lnTo>
                  <a:lnTo>
                    <a:pt x="256231" y="98597"/>
                  </a:lnTo>
                  <a:lnTo>
                    <a:pt x="256231" y="97995"/>
                  </a:lnTo>
                  <a:close/>
                  <a:moveTo>
                    <a:pt x="186752" y="98396"/>
                  </a:moveTo>
                  <a:lnTo>
                    <a:pt x="186953" y="98798"/>
                  </a:lnTo>
                  <a:lnTo>
                    <a:pt x="186953" y="98798"/>
                  </a:lnTo>
                  <a:lnTo>
                    <a:pt x="186551" y="98597"/>
                  </a:lnTo>
                  <a:lnTo>
                    <a:pt x="186752" y="98396"/>
                  </a:lnTo>
                  <a:close/>
                  <a:moveTo>
                    <a:pt x="190166" y="97593"/>
                  </a:moveTo>
                  <a:lnTo>
                    <a:pt x="190768" y="97794"/>
                  </a:lnTo>
                  <a:lnTo>
                    <a:pt x="191370" y="98396"/>
                  </a:lnTo>
                  <a:lnTo>
                    <a:pt x="191370" y="98597"/>
                  </a:lnTo>
                  <a:lnTo>
                    <a:pt x="191170" y="98798"/>
                  </a:lnTo>
                  <a:lnTo>
                    <a:pt x="190969" y="98396"/>
                  </a:lnTo>
                  <a:lnTo>
                    <a:pt x="190567" y="98396"/>
                  </a:lnTo>
                  <a:lnTo>
                    <a:pt x="189965" y="97995"/>
                  </a:lnTo>
                  <a:lnTo>
                    <a:pt x="189965" y="97794"/>
                  </a:lnTo>
                  <a:lnTo>
                    <a:pt x="190166" y="97593"/>
                  </a:lnTo>
                  <a:close/>
                  <a:moveTo>
                    <a:pt x="195788" y="98597"/>
                  </a:moveTo>
                  <a:lnTo>
                    <a:pt x="195989" y="98798"/>
                  </a:lnTo>
                  <a:lnTo>
                    <a:pt x="195587" y="98597"/>
                  </a:lnTo>
                  <a:close/>
                  <a:moveTo>
                    <a:pt x="200206" y="98396"/>
                  </a:moveTo>
                  <a:lnTo>
                    <a:pt x="200206" y="98798"/>
                  </a:lnTo>
                  <a:lnTo>
                    <a:pt x="199804" y="98396"/>
                  </a:lnTo>
                  <a:close/>
                  <a:moveTo>
                    <a:pt x="202816" y="98597"/>
                  </a:moveTo>
                  <a:lnTo>
                    <a:pt x="202816" y="98798"/>
                  </a:lnTo>
                  <a:lnTo>
                    <a:pt x="202415" y="98597"/>
                  </a:lnTo>
                  <a:close/>
                  <a:moveTo>
                    <a:pt x="234544" y="98597"/>
                  </a:moveTo>
                  <a:lnTo>
                    <a:pt x="234544" y="98798"/>
                  </a:lnTo>
                  <a:lnTo>
                    <a:pt x="234143" y="98798"/>
                  </a:lnTo>
                  <a:lnTo>
                    <a:pt x="234544" y="98597"/>
                  </a:lnTo>
                  <a:close/>
                  <a:moveTo>
                    <a:pt x="241171" y="98597"/>
                  </a:moveTo>
                  <a:lnTo>
                    <a:pt x="241171" y="98798"/>
                  </a:lnTo>
                  <a:lnTo>
                    <a:pt x="240769" y="98798"/>
                  </a:lnTo>
                  <a:lnTo>
                    <a:pt x="240769" y="98597"/>
                  </a:lnTo>
                  <a:close/>
                  <a:moveTo>
                    <a:pt x="242576" y="98597"/>
                  </a:moveTo>
                  <a:lnTo>
                    <a:pt x="242777" y="98798"/>
                  </a:lnTo>
                  <a:lnTo>
                    <a:pt x="242376" y="98798"/>
                  </a:lnTo>
                  <a:lnTo>
                    <a:pt x="242576" y="98597"/>
                  </a:lnTo>
                  <a:close/>
                  <a:moveTo>
                    <a:pt x="246994" y="98396"/>
                  </a:moveTo>
                  <a:lnTo>
                    <a:pt x="246793" y="98798"/>
                  </a:lnTo>
                  <a:lnTo>
                    <a:pt x="246593" y="98798"/>
                  </a:lnTo>
                  <a:lnTo>
                    <a:pt x="246593" y="98396"/>
                  </a:lnTo>
                  <a:close/>
                  <a:moveTo>
                    <a:pt x="260649" y="98396"/>
                  </a:moveTo>
                  <a:lnTo>
                    <a:pt x="260248" y="98798"/>
                  </a:lnTo>
                  <a:lnTo>
                    <a:pt x="260047" y="98597"/>
                  </a:lnTo>
                  <a:lnTo>
                    <a:pt x="260047" y="98396"/>
                  </a:lnTo>
                  <a:close/>
                  <a:moveTo>
                    <a:pt x="199001" y="98798"/>
                  </a:moveTo>
                  <a:lnTo>
                    <a:pt x="199202" y="98999"/>
                  </a:lnTo>
                  <a:lnTo>
                    <a:pt x="198800" y="98999"/>
                  </a:lnTo>
                  <a:lnTo>
                    <a:pt x="198600" y="98798"/>
                  </a:lnTo>
                  <a:close/>
                  <a:moveTo>
                    <a:pt x="214463" y="98798"/>
                  </a:moveTo>
                  <a:lnTo>
                    <a:pt x="214263" y="98999"/>
                  </a:lnTo>
                  <a:lnTo>
                    <a:pt x="214263" y="98798"/>
                  </a:lnTo>
                  <a:close/>
                  <a:moveTo>
                    <a:pt x="215869" y="98798"/>
                  </a:moveTo>
                  <a:lnTo>
                    <a:pt x="215869" y="98999"/>
                  </a:lnTo>
                  <a:lnTo>
                    <a:pt x="215467" y="98999"/>
                  </a:lnTo>
                  <a:lnTo>
                    <a:pt x="215869" y="98798"/>
                  </a:lnTo>
                  <a:close/>
                  <a:moveTo>
                    <a:pt x="229122" y="98597"/>
                  </a:moveTo>
                  <a:lnTo>
                    <a:pt x="229122" y="98798"/>
                  </a:lnTo>
                  <a:lnTo>
                    <a:pt x="229122" y="98999"/>
                  </a:lnTo>
                  <a:lnTo>
                    <a:pt x="228721" y="98798"/>
                  </a:lnTo>
                  <a:lnTo>
                    <a:pt x="229122" y="98597"/>
                  </a:lnTo>
                  <a:close/>
                  <a:moveTo>
                    <a:pt x="231130" y="98196"/>
                  </a:moveTo>
                  <a:lnTo>
                    <a:pt x="230729" y="98396"/>
                  </a:lnTo>
                  <a:lnTo>
                    <a:pt x="230729" y="98798"/>
                  </a:lnTo>
                  <a:lnTo>
                    <a:pt x="230528" y="98999"/>
                  </a:lnTo>
                  <a:lnTo>
                    <a:pt x="230126" y="98597"/>
                  </a:lnTo>
                  <a:lnTo>
                    <a:pt x="229725" y="98597"/>
                  </a:lnTo>
                  <a:lnTo>
                    <a:pt x="229725" y="98396"/>
                  </a:lnTo>
                  <a:lnTo>
                    <a:pt x="230126" y="98597"/>
                  </a:lnTo>
                  <a:lnTo>
                    <a:pt x="230528" y="98396"/>
                  </a:lnTo>
                  <a:lnTo>
                    <a:pt x="230930" y="98196"/>
                  </a:lnTo>
                  <a:close/>
                  <a:moveTo>
                    <a:pt x="230930" y="98798"/>
                  </a:moveTo>
                  <a:lnTo>
                    <a:pt x="231331" y="98999"/>
                  </a:lnTo>
                  <a:lnTo>
                    <a:pt x="230930" y="98999"/>
                  </a:lnTo>
                  <a:lnTo>
                    <a:pt x="230930" y="98798"/>
                  </a:lnTo>
                  <a:close/>
                  <a:moveTo>
                    <a:pt x="250006" y="98396"/>
                  </a:moveTo>
                  <a:lnTo>
                    <a:pt x="250006" y="98597"/>
                  </a:lnTo>
                  <a:lnTo>
                    <a:pt x="250006" y="98999"/>
                  </a:lnTo>
                  <a:lnTo>
                    <a:pt x="249806" y="98597"/>
                  </a:lnTo>
                  <a:lnTo>
                    <a:pt x="250006" y="98396"/>
                  </a:lnTo>
                  <a:close/>
                  <a:moveTo>
                    <a:pt x="188358" y="98999"/>
                  </a:moveTo>
                  <a:lnTo>
                    <a:pt x="188157" y="99200"/>
                  </a:lnTo>
                  <a:lnTo>
                    <a:pt x="187957" y="98999"/>
                  </a:lnTo>
                  <a:close/>
                  <a:moveTo>
                    <a:pt x="188961" y="97995"/>
                  </a:moveTo>
                  <a:lnTo>
                    <a:pt x="189362" y="98196"/>
                  </a:lnTo>
                  <a:lnTo>
                    <a:pt x="189563" y="98396"/>
                  </a:lnTo>
                  <a:lnTo>
                    <a:pt x="189563" y="98798"/>
                  </a:lnTo>
                  <a:lnTo>
                    <a:pt x="189362" y="98999"/>
                  </a:lnTo>
                  <a:lnTo>
                    <a:pt x="189162" y="99200"/>
                  </a:lnTo>
                  <a:lnTo>
                    <a:pt x="188961" y="99200"/>
                  </a:lnTo>
                  <a:lnTo>
                    <a:pt x="188760" y="98798"/>
                  </a:lnTo>
                  <a:lnTo>
                    <a:pt x="188961" y="98798"/>
                  </a:lnTo>
                  <a:lnTo>
                    <a:pt x="188157" y="98597"/>
                  </a:lnTo>
                  <a:lnTo>
                    <a:pt x="187354" y="98597"/>
                  </a:lnTo>
                  <a:lnTo>
                    <a:pt x="187354" y="98396"/>
                  </a:lnTo>
                  <a:lnTo>
                    <a:pt x="187957" y="97995"/>
                  </a:lnTo>
                  <a:close/>
                  <a:moveTo>
                    <a:pt x="200808" y="98798"/>
                  </a:moveTo>
                  <a:lnTo>
                    <a:pt x="200608" y="98999"/>
                  </a:lnTo>
                  <a:lnTo>
                    <a:pt x="200005" y="99200"/>
                  </a:lnTo>
                  <a:lnTo>
                    <a:pt x="200206" y="98999"/>
                  </a:lnTo>
                  <a:lnTo>
                    <a:pt x="200608" y="98798"/>
                  </a:lnTo>
                  <a:close/>
                  <a:moveTo>
                    <a:pt x="205829" y="98999"/>
                  </a:moveTo>
                  <a:lnTo>
                    <a:pt x="206230" y="99200"/>
                  </a:lnTo>
                  <a:lnTo>
                    <a:pt x="205829" y="99200"/>
                  </a:lnTo>
                  <a:lnTo>
                    <a:pt x="205829" y="98999"/>
                  </a:lnTo>
                  <a:close/>
                  <a:moveTo>
                    <a:pt x="211050" y="98798"/>
                  </a:moveTo>
                  <a:lnTo>
                    <a:pt x="211050" y="99200"/>
                  </a:lnTo>
                  <a:lnTo>
                    <a:pt x="210849" y="99200"/>
                  </a:lnTo>
                  <a:lnTo>
                    <a:pt x="210648" y="98999"/>
                  </a:lnTo>
                  <a:lnTo>
                    <a:pt x="211050" y="98798"/>
                  </a:lnTo>
                  <a:close/>
                  <a:moveTo>
                    <a:pt x="220287" y="97995"/>
                  </a:moveTo>
                  <a:lnTo>
                    <a:pt x="220488" y="98396"/>
                  </a:lnTo>
                  <a:lnTo>
                    <a:pt x="220488" y="98798"/>
                  </a:lnTo>
                  <a:lnTo>
                    <a:pt x="220488" y="98999"/>
                  </a:lnTo>
                  <a:lnTo>
                    <a:pt x="220086" y="99200"/>
                  </a:lnTo>
                  <a:lnTo>
                    <a:pt x="219484" y="98999"/>
                  </a:lnTo>
                  <a:lnTo>
                    <a:pt x="219885" y="98597"/>
                  </a:lnTo>
                  <a:lnTo>
                    <a:pt x="220287" y="98597"/>
                  </a:lnTo>
                  <a:lnTo>
                    <a:pt x="220287" y="98196"/>
                  </a:lnTo>
                  <a:lnTo>
                    <a:pt x="220287" y="97995"/>
                  </a:lnTo>
                  <a:close/>
                  <a:moveTo>
                    <a:pt x="222696" y="98396"/>
                  </a:moveTo>
                  <a:lnTo>
                    <a:pt x="223299" y="98798"/>
                  </a:lnTo>
                  <a:lnTo>
                    <a:pt x="223901" y="99200"/>
                  </a:lnTo>
                  <a:lnTo>
                    <a:pt x="222696" y="98999"/>
                  </a:lnTo>
                  <a:lnTo>
                    <a:pt x="222094" y="98798"/>
                  </a:lnTo>
                  <a:lnTo>
                    <a:pt x="221291" y="98396"/>
                  </a:lnTo>
                  <a:close/>
                  <a:moveTo>
                    <a:pt x="247998" y="98999"/>
                  </a:moveTo>
                  <a:lnTo>
                    <a:pt x="247797" y="99200"/>
                  </a:lnTo>
                  <a:lnTo>
                    <a:pt x="247597" y="99200"/>
                  </a:lnTo>
                  <a:lnTo>
                    <a:pt x="247998" y="98999"/>
                  </a:lnTo>
                  <a:close/>
                  <a:moveTo>
                    <a:pt x="194985" y="99200"/>
                  </a:moveTo>
                  <a:lnTo>
                    <a:pt x="195186" y="99400"/>
                  </a:lnTo>
                  <a:lnTo>
                    <a:pt x="194784" y="99400"/>
                  </a:lnTo>
                  <a:lnTo>
                    <a:pt x="194784" y="99200"/>
                  </a:lnTo>
                  <a:close/>
                  <a:moveTo>
                    <a:pt x="211652" y="98798"/>
                  </a:moveTo>
                  <a:lnTo>
                    <a:pt x="211652" y="98999"/>
                  </a:lnTo>
                  <a:lnTo>
                    <a:pt x="211652" y="99200"/>
                  </a:lnTo>
                  <a:lnTo>
                    <a:pt x="211652" y="99400"/>
                  </a:lnTo>
                  <a:lnTo>
                    <a:pt x="211250" y="99200"/>
                  </a:lnTo>
                  <a:lnTo>
                    <a:pt x="211652" y="99200"/>
                  </a:lnTo>
                  <a:lnTo>
                    <a:pt x="211050" y="98798"/>
                  </a:lnTo>
                  <a:close/>
                  <a:moveTo>
                    <a:pt x="237556" y="99200"/>
                  </a:moveTo>
                  <a:lnTo>
                    <a:pt x="237556" y="99400"/>
                  </a:lnTo>
                  <a:lnTo>
                    <a:pt x="237155" y="99400"/>
                  </a:lnTo>
                  <a:lnTo>
                    <a:pt x="237556" y="99200"/>
                  </a:lnTo>
                  <a:close/>
                  <a:moveTo>
                    <a:pt x="260448" y="98999"/>
                  </a:moveTo>
                  <a:lnTo>
                    <a:pt x="260448" y="99200"/>
                  </a:lnTo>
                  <a:lnTo>
                    <a:pt x="260248" y="99400"/>
                  </a:lnTo>
                  <a:lnTo>
                    <a:pt x="259846" y="99200"/>
                  </a:lnTo>
                  <a:lnTo>
                    <a:pt x="260248" y="99200"/>
                  </a:lnTo>
                  <a:lnTo>
                    <a:pt x="260448" y="98999"/>
                  </a:lnTo>
                  <a:close/>
                  <a:moveTo>
                    <a:pt x="187555" y="99400"/>
                  </a:moveTo>
                  <a:lnTo>
                    <a:pt x="187555" y="99601"/>
                  </a:lnTo>
                  <a:lnTo>
                    <a:pt x="187153" y="99400"/>
                  </a:lnTo>
                  <a:close/>
                  <a:moveTo>
                    <a:pt x="212857" y="99400"/>
                  </a:moveTo>
                  <a:lnTo>
                    <a:pt x="212857" y="99601"/>
                  </a:lnTo>
                  <a:lnTo>
                    <a:pt x="212656" y="99601"/>
                  </a:lnTo>
                  <a:lnTo>
                    <a:pt x="212857" y="99400"/>
                  </a:lnTo>
                  <a:close/>
                  <a:moveTo>
                    <a:pt x="250006" y="99400"/>
                  </a:moveTo>
                  <a:lnTo>
                    <a:pt x="250408" y="99601"/>
                  </a:lnTo>
                  <a:lnTo>
                    <a:pt x="250207" y="99601"/>
                  </a:lnTo>
                  <a:lnTo>
                    <a:pt x="250006" y="99400"/>
                  </a:lnTo>
                  <a:close/>
                  <a:moveTo>
                    <a:pt x="195587" y="99400"/>
                  </a:moveTo>
                  <a:lnTo>
                    <a:pt x="195587" y="99802"/>
                  </a:lnTo>
                  <a:lnTo>
                    <a:pt x="195387" y="99601"/>
                  </a:lnTo>
                  <a:lnTo>
                    <a:pt x="195587" y="99400"/>
                  </a:lnTo>
                  <a:close/>
                  <a:moveTo>
                    <a:pt x="206833" y="99400"/>
                  </a:moveTo>
                  <a:lnTo>
                    <a:pt x="206833" y="99802"/>
                  </a:lnTo>
                  <a:lnTo>
                    <a:pt x="206230" y="99802"/>
                  </a:lnTo>
                  <a:lnTo>
                    <a:pt x="206230" y="99601"/>
                  </a:lnTo>
                  <a:lnTo>
                    <a:pt x="206431" y="99601"/>
                  </a:lnTo>
                  <a:lnTo>
                    <a:pt x="206833" y="99400"/>
                  </a:lnTo>
                  <a:close/>
                  <a:moveTo>
                    <a:pt x="227516" y="99601"/>
                  </a:moveTo>
                  <a:lnTo>
                    <a:pt x="227516" y="99802"/>
                  </a:lnTo>
                  <a:lnTo>
                    <a:pt x="227114" y="99802"/>
                  </a:lnTo>
                  <a:lnTo>
                    <a:pt x="227114" y="99601"/>
                  </a:lnTo>
                  <a:close/>
                  <a:moveTo>
                    <a:pt x="229524" y="99601"/>
                  </a:moveTo>
                  <a:lnTo>
                    <a:pt x="230327" y="99802"/>
                  </a:lnTo>
                  <a:lnTo>
                    <a:pt x="229926" y="99802"/>
                  </a:lnTo>
                  <a:lnTo>
                    <a:pt x="229524" y="99601"/>
                  </a:lnTo>
                  <a:close/>
                  <a:moveTo>
                    <a:pt x="213058" y="99802"/>
                  </a:moveTo>
                  <a:lnTo>
                    <a:pt x="212857" y="100003"/>
                  </a:lnTo>
                  <a:lnTo>
                    <a:pt x="212656" y="99802"/>
                  </a:lnTo>
                  <a:close/>
                  <a:moveTo>
                    <a:pt x="219426" y="99659"/>
                  </a:moveTo>
                  <a:lnTo>
                    <a:pt x="218967" y="99716"/>
                  </a:lnTo>
                  <a:lnTo>
                    <a:pt x="218967" y="99716"/>
                  </a:lnTo>
                  <a:lnTo>
                    <a:pt x="218881" y="99802"/>
                  </a:lnTo>
                  <a:lnTo>
                    <a:pt x="219082" y="100003"/>
                  </a:lnTo>
                  <a:lnTo>
                    <a:pt x="219426" y="99659"/>
                  </a:lnTo>
                  <a:close/>
                  <a:moveTo>
                    <a:pt x="248400" y="99601"/>
                  </a:moveTo>
                  <a:lnTo>
                    <a:pt x="248601" y="99802"/>
                  </a:lnTo>
                  <a:lnTo>
                    <a:pt x="248400" y="100003"/>
                  </a:lnTo>
                  <a:lnTo>
                    <a:pt x="248199" y="100003"/>
                  </a:lnTo>
                  <a:lnTo>
                    <a:pt x="247998" y="99802"/>
                  </a:lnTo>
                  <a:lnTo>
                    <a:pt x="248400" y="99601"/>
                  </a:lnTo>
                  <a:close/>
                  <a:moveTo>
                    <a:pt x="255629" y="98999"/>
                  </a:moveTo>
                  <a:lnTo>
                    <a:pt x="255830" y="99200"/>
                  </a:lnTo>
                  <a:lnTo>
                    <a:pt x="256432" y="99400"/>
                  </a:lnTo>
                  <a:lnTo>
                    <a:pt x="256834" y="99400"/>
                  </a:lnTo>
                  <a:lnTo>
                    <a:pt x="257035" y="99802"/>
                  </a:lnTo>
                  <a:lnTo>
                    <a:pt x="256834" y="100003"/>
                  </a:lnTo>
                  <a:lnTo>
                    <a:pt x="256432" y="99802"/>
                  </a:lnTo>
                  <a:lnTo>
                    <a:pt x="256031" y="99802"/>
                  </a:lnTo>
                  <a:lnTo>
                    <a:pt x="255629" y="99200"/>
                  </a:lnTo>
                  <a:lnTo>
                    <a:pt x="255629" y="98999"/>
                  </a:lnTo>
                  <a:close/>
                  <a:moveTo>
                    <a:pt x="259846" y="99802"/>
                  </a:moveTo>
                  <a:lnTo>
                    <a:pt x="259846" y="100003"/>
                  </a:lnTo>
                  <a:lnTo>
                    <a:pt x="259645" y="99802"/>
                  </a:lnTo>
                  <a:close/>
                  <a:moveTo>
                    <a:pt x="186752" y="98999"/>
                  </a:moveTo>
                  <a:lnTo>
                    <a:pt x="186752" y="99400"/>
                  </a:lnTo>
                  <a:lnTo>
                    <a:pt x="187153" y="99802"/>
                  </a:lnTo>
                  <a:lnTo>
                    <a:pt x="186752" y="100003"/>
                  </a:lnTo>
                  <a:lnTo>
                    <a:pt x="186350" y="100204"/>
                  </a:lnTo>
                  <a:lnTo>
                    <a:pt x="186149" y="100204"/>
                  </a:lnTo>
                  <a:lnTo>
                    <a:pt x="185949" y="100003"/>
                  </a:lnTo>
                  <a:lnTo>
                    <a:pt x="186149" y="99802"/>
                  </a:lnTo>
                  <a:lnTo>
                    <a:pt x="186149" y="99601"/>
                  </a:lnTo>
                  <a:lnTo>
                    <a:pt x="186551" y="99400"/>
                  </a:lnTo>
                  <a:lnTo>
                    <a:pt x="186752" y="98999"/>
                  </a:lnTo>
                  <a:close/>
                  <a:moveTo>
                    <a:pt x="214263" y="100003"/>
                  </a:moveTo>
                  <a:lnTo>
                    <a:pt x="214263" y="100204"/>
                  </a:lnTo>
                  <a:lnTo>
                    <a:pt x="214062" y="100003"/>
                  </a:lnTo>
                  <a:close/>
                  <a:moveTo>
                    <a:pt x="229725" y="100003"/>
                  </a:moveTo>
                  <a:lnTo>
                    <a:pt x="230126" y="100204"/>
                  </a:lnTo>
                  <a:lnTo>
                    <a:pt x="229725" y="100204"/>
                  </a:lnTo>
                  <a:lnTo>
                    <a:pt x="229725" y="100003"/>
                  </a:lnTo>
                  <a:close/>
                  <a:moveTo>
                    <a:pt x="242777" y="99802"/>
                  </a:moveTo>
                  <a:lnTo>
                    <a:pt x="243179" y="100003"/>
                  </a:lnTo>
                  <a:lnTo>
                    <a:pt x="242777" y="100204"/>
                  </a:lnTo>
                  <a:lnTo>
                    <a:pt x="242777" y="99802"/>
                  </a:lnTo>
                  <a:close/>
                  <a:moveTo>
                    <a:pt x="256633" y="100003"/>
                  </a:moveTo>
                  <a:lnTo>
                    <a:pt x="256834" y="100204"/>
                  </a:lnTo>
                  <a:lnTo>
                    <a:pt x="256633" y="100204"/>
                  </a:lnTo>
                  <a:lnTo>
                    <a:pt x="256633" y="100003"/>
                  </a:lnTo>
                  <a:close/>
                  <a:moveTo>
                    <a:pt x="190366" y="100204"/>
                  </a:moveTo>
                  <a:lnTo>
                    <a:pt x="190567" y="100404"/>
                  </a:lnTo>
                  <a:lnTo>
                    <a:pt x="190366" y="100404"/>
                  </a:lnTo>
                  <a:lnTo>
                    <a:pt x="190366" y="100204"/>
                  </a:lnTo>
                  <a:close/>
                  <a:moveTo>
                    <a:pt x="195186" y="100003"/>
                  </a:moveTo>
                  <a:lnTo>
                    <a:pt x="195387" y="100204"/>
                  </a:lnTo>
                  <a:lnTo>
                    <a:pt x="195387" y="100404"/>
                  </a:lnTo>
                  <a:lnTo>
                    <a:pt x="195186" y="100204"/>
                  </a:lnTo>
                  <a:lnTo>
                    <a:pt x="195186" y="100003"/>
                  </a:lnTo>
                  <a:close/>
                  <a:moveTo>
                    <a:pt x="205025" y="100204"/>
                  </a:moveTo>
                  <a:lnTo>
                    <a:pt x="205427" y="100404"/>
                  </a:lnTo>
                  <a:lnTo>
                    <a:pt x="205025" y="100404"/>
                  </a:lnTo>
                  <a:lnTo>
                    <a:pt x="205025" y="100204"/>
                  </a:lnTo>
                  <a:close/>
                  <a:moveTo>
                    <a:pt x="215869" y="100204"/>
                  </a:moveTo>
                  <a:lnTo>
                    <a:pt x="215869" y="100404"/>
                  </a:lnTo>
                  <a:lnTo>
                    <a:pt x="215668" y="100404"/>
                  </a:lnTo>
                  <a:lnTo>
                    <a:pt x="215668" y="100204"/>
                  </a:lnTo>
                  <a:close/>
                  <a:moveTo>
                    <a:pt x="252416" y="100003"/>
                  </a:moveTo>
                  <a:lnTo>
                    <a:pt x="252617" y="100204"/>
                  </a:lnTo>
                  <a:lnTo>
                    <a:pt x="252416" y="100404"/>
                  </a:lnTo>
                  <a:lnTo>
                    <a:pt x="252416" y="100204"/>
                  </a:lnTo>
                  <a:lnTo>
                    <a:pt x="252416" y="100003"/>
                  </a:lnTo>
                  <a:close/>
                  <a:moveTo>
                    <a:pt x="258842" y="99601"/>
                  </a:moveTo>
                  <a:lnTo>
                    <a:pt x="258842" y="99802"/>
                  </a:lnTo>
                  <a:lnTo>
                    <a:pt x="258842" y="100003"/>
                  </a:lnTo>
                  <a:lnTo>
                    <a:pt x="258440" y="100404"/>
                  </a:lnTo>
                  <a:lnTo>
                    <a:pt x="258440" y="99802"/>
                  </a:lnTo>
                  <a:lnTo>
                    <a:pt x="258842" y="99601"/>
                  </a:lnTo>
                  <a:close/>
                  <a:moveTo>
                    <a:pt x="230930" y="100204"/>
                  </a:moveTo>
                  <a:lnTo>
                    <a:pt x="231130" y="100404"/>
                  </a:lnTo>
                  <a:lnTo>
                    <a:pt x="231331" y="100605"/>
                  </a:lnTo>
                  <a:lnTo>
                    <a:pt x="231331" y="100605"/>
                  </a:lnTo>
                  <a:lnTo>
                    <a:pt x="230729" y="100404"/>
                  </a:lnTo>
                  <a:lnTo>
                    <a:pt x="230528" y="100404"/>
                  </a:lnTo>
                  <a:lnTo>
                    <a:pt x="230930" y="100204"/>
                  </a:lnTo>
                  <a:close/>
                  <a:moveTo>
                    <a:pt x="211853" y="99802"/>
                  </a:moveTo>
                  <a:lnTo>
                    <a:pt x="212455" y="100204"/>
                  </a:lnTo>
                  <a:lnTo>
                    <a:pt x="212054" y="100204"/>
                  </a:lnTo>
                  <a:lnTo>
                    <a:pt x="211853" y="100404"/>
                  </a:lnTo>
                  <a:lnTo>
                    <a:pt x="211652" y="100605"/>
                  </a:lnTo>
                  <a:lnTo>
                    <a:pt x="211250" y="100605"/>
                  </a:lnTo>
                  <a:lnTo>
                    <a:pt x="211050" y="100204"/>
                  </a:lnTo>
                  <a:lnTo>
                    <a:pt x="210849" y="100003"/>
                  </a:lnTo>
                  <a:lnTo>
                    <a:pt x="211050" y="99802"/>
                  </a:lnTo>
                  <a:close/>
                  <a:moveTo>
                    <a:pt x="248199" y="100204"/>
                  </a:moveTo>
                  <a:lnTo>
                    <a:pt x="248199" y="100605"/>
                  </a:lnTo>
                  <a:lnTo>
                    <a:pt x="247797" y="100204"/>
                  </a:lnTo>
                  <a:close/>
                  <a:moveTo>
                    <a:pt x="189965" y="100605"/>
                  </a:moveTo>
                  <a:lnTo>
                    <a:pt x="190366" y="100806"/>
                  </a:lnTo>
                  <a:lnTo>
                    <a:pt x="189965" y="100806"/>
                  </a:lnTo>
                  <a:lnTo>
                    <a:pt x="189965" y="100605"/>
                  </a:lnTo>
                  <a:close/>
                  <a:moveTo>
                    <a:pt x="217275" y="100605"/>
                  </a:moveTo>
                  <a:lnTo>
                    <a:pt x="217676" y="100806"/>
                  </a:lnTo>
                  <a:lnTo>
                    <a:pt x="217475" y="100806"/>
                  </a:lnTo>
                  <a:lnTo>
                    <a:pt x="216672" y="100605"/>
                  </a:lnTo>
                  <a:close/>
                  <a:moveTo>
                    <a:pt x="233741" y="100605"/>
                  </a:moveTo>
                  <a:lnTo>
                    <a:pt x="234343" y="100806"/>
                  </a:lnTo>
                  <a:lnTo>
                    <a:pt x="233741" y="100806"/>
                  </a:lnTo>
                  <a:lnTo>
                    <a:pt x="233741" y="100605"/>
                  </a:lnTo>
                  <a:close/>
                  <a:moveTo>
                    <a:pt x="213058" y="100605"/>
                  </a:moveTo>
                  <a:lnTo>
                    <a:pt x="213058" y="100806"/>
                  </a:lnTo>
                  <a:lnTo>
                    <a:pt x="212857" y="101007"/>
                  </a:lnTo>
                  <a:lnTo>
                    <a:pt x="212656" y="100806"/>
                  </a:lnTo>
                  <a:lnTo>
                    <a:pt x="212656" y="100605"/>
                  </a:lnTo>
                  <a:close/>
                  <a:moveTo>
                    <a:pt x="226110" y="100204"/>
                  </a:moveTo>
                  <a:lnTo>
                    <a:pt x="226311" y="100605"/>
                  </a:lnTo>
                  <a:lnTo>
                    <a:pt x="226110" y="100806"/>
                  </a:lnTo>
                  <a:lnTo>
                    <a:pt x="226110" y="101007"/>
                  </a:lnTo>
                  <a:lnTo>
                    <a:pt x="225909" y="101007"/>
                  </a:lnTo>
                  <a:lnTo>
                    <a:pt x="225508" y="100806"/>
                  </a:lnTo>
                  <a:lnTo>
                    <a:pt x="226110" y="100806"/>
                  </a:lnTo>
                  <a:lnTo>
                    <a:pt x="225909" y="100404"/>
                  </a:lnTo>
                  <a:lnTo>
                    <a:pt x="225508" y="100204"/>
                  </a:lnTo>
                  <a:close/>
                  <a:moveTo>
                    <a:pt x="235347" y="100605"/>
                  </a:moveTo>
                  <a:lnTo>
                    <a:pt x="235749" y="100806"/>
                  </a:lnTo>
                  <a:lnTo>
                    <a:pt x="235548" y="101007"/>
                  </a:lnTo>
                  <a:lnTo>
                    <a:pt x="235347" y="100605"/>
                  </a:lnTo>
                  <a:close/>
                  <a:moveTo>
                    <a:pt x="241773" y="100605"/>
                  </a:moveTo>
                  <a:lnTo>
                    <a:pt x="242175" y="100806"/>
                  </a:lnTo>
                  <a:lnTo>
                    <a:pt x="241974" y="101007"/>
                  </a:lnTo>
                  <a:lnTo>
                    <a:pt x="241572" y="101007"/>
                  </a:lnTo>
                  <a:lnTo>
                    <a:pt x="241372" y="100806"/>
                  </a:lnTo>
                  <a:lnTo>
                    <a:pt x="241773" y="100806"/>
                  </a:lnTo>
                  <a:lnTo>
                    <a:pt x="241773" y="100605"/>
                  </a:lnTo>
                  <a:close/>
                  <a:moveTo>
                    <a:pt x="253621" y="100806"/>
                  </a:moveTo>
                  <a:lnTo>
                    <a:pt x="253822" y="101007"/>
                  </a:lnTo>
                  <a:lnTo>
                    <a:pt x="253621" y="101007"/>
                  </a:lnTo>
                  <a:lnTo>
                    <a:pt x="253621" y="100806"/>
                  </a:lnTo>
                  <a:close/>
                  <a:moveTo>
                    <a:pt x="201812" y="101007"/>
                  </a:moveTo>
                  <a:lnTo>
                    <a:pt x="201812" y="101208"/>
                  </a:lnTo>
                  <a:lnTo>
                    <a:pt x="201612" y="101208"/>
                  </a:lnTo>
                  <a:lnTo>
                    <a:pt x="201411" y="101007"/>
                  </a:lnTo>
                  <a:close/>
                  <a:moveTo>
                    <a:pt x="227114" y="100605"/>
                  </a:moveTo>
                  <a:lnTo>
                    <a:pt x="226913" y="101007"/>
                  </a:lnTo>
                  <a:lnTo>
                    <a:pt x="226713" y="101007"/>
                  </a:lnTo>
                  <a:lnTo>
                    <a:pt x="226512" y="101208"/>
                  </a:lnTo>
                  <a:lnTo>
                    <a:pt x="226512" y="101007"/>
                  </a:lnTo>
                  <a:lnTo>
                    <a:pt x="226713" y="101007"/>
                  </a:lnTo>
                  <a:lnTo>
                    <a:pt x="226713" y="100806"/>
                  </a:lnTo>
                  <a:lnTo>
                    <a:pt x="226913" y="100605"/>
                  </a:lnTo>
                  <a:close/>
                  <a:moveTo>
                    <a:pt x="233942" y="101007"/>
                  </a:moveTo>
                  <a:lnTo>
                    <a:pt x="234143" y="101208"/>
                  </a:lnTo>
                  <a:lnTo>
                    <a:pt x="233540" y="101007"/>
                  </a:lnTo>
                  <a:close/>
                  <a:moveTo>
                    <a:pt x="239765" y="101007"/>
                  </a:moveTo>
                  <a:lnTo>
                    <a:pt x="239966" y="101208"/>
                  </a:lnTo>
                  <a:lnTo>
                    <a:pt x="239765" y="101208"/>
                  </a:lnTo>
                  <a:lnTo>
                    <a:pt x="239765" y="101007"/>
                  </a:lnTo>
                  <a:close/>
                  <a:moveTo>
                    <a:pt x="242777" y="101007"/>
                  </a:moveTo>
                  <a:lnTo>
                    <a:pt x="242978" y="101208"/>
                  </a:lnTo>
                  <a:lnTo>
                    <a:pt x="242777" y="101208"/>
                  </a:lnTo>
                  <a:lnTo>
                    <a:pt x="242376" y="101007"/>
                  </a:lnTo>
                  <a:close/>
                  <a:moveTo>
                    <a:pt x="201009" y="100404"/>
                  </a:moveTo>
                  <a:lnTo>
                    <a:pt x="200808" y="100605"/>
                  </a:lnTo>
                  <a:lnTo>
                    <a:pt x="200808" y="101007"/>
                  </a:lnTo>
                  <a:lnTo>
                    <a:pt x="200407" y="101408"/>
                  </a:lnTo>
                  <a:lnTo>
                    <a:pt x="200206" y="101208"/>
                  </a:lnTo>
                  <a:lnTo>
                    <a:pt x="200407" y="101007"/>
                  </a:lnTo>
                  <a:lnTo>
                    <a:pt x="200608" y="100806"/>
                  </a:lnTo>
                  <a:lnTo>
                    <a:pt x="200808" y="100605"/>
                  </a:lnTo>
                  <a:lnTo>
                    <a:pt x="200608" y="100404"/>
                  </a:lnTo>
                  <a:close/>
                  <a:moveTo>
                    <a:pt x="216672" y="101208"/>
                  </a:moveTo>
                  <a:lnTo>
                    <a:pt x="217074" y="101408"/>
                  </a:lnTo>
                  <a:lnTo>
                    <a:pt x="216471" y="101408"/>
                  </a:lnTo>
                  <a:lnTo>
                    <a:pt x="216471" y="101208"/>
                  </a:lnTo>
                  <a:close/>
                  <a:moveTo>
                    <a:pt x="229725" y="100605"/>
                  </a:moveTo>
                  <a:lnTo>
                    <a:pt x="229725" y="101007"/>
                  </a:lnTo>
                  <a:lnTo>
                    <a:pt x="229926" y="101208"/>
                  </a:lnTo>
                  <a:lnTo>
                    <a:pt x="229926" y="101408"/>
                  </a:lnTo>
                  <a:lnTo>
                    <a:pt x="229524" y="101007"/>
                  </a:lnTo>
                  <a:lnTo>
                    <a:pt x="229323" y="100806"/>
                  </a:lnTo>
                  <a:lnTo>
                    <a:pt x="229524" y="100605"/>
                  </a:lnTo>
                  <a:close/>
                  <a:moveTo>
                    <a:pt x="261252" y="101408"/>
                  </a:moveTo>
                  <a:lnTo>
                    <a:pt x="261252" y="101408"/>
                  </a:lnTo>
                  <a:lnTo>
                    <a:pt x="261252" y="101408"/>
                  </a:lnTo>
                  <a:close/>
                  <a:moveTo>
                    <a:pt x="213258" y="101007"/>
                  </a:moveTo>
                  <a:lnTo>
                    <a:pt x="213660" y="101208"/>
                  </a:lnTo>
                  <a:lnTo>
                    <a:pt x="213258" y="101408"/>
                  </a:lnTo>
                  <a:lnTo>
                    <a:pt x="212656" y="101609"/>
                  </a:lnTo>
                  <a:lnTo>
                    <a:pt x="212254" y="101208"/>
                  </a:lnTo>
                  <a:lnTo>
                    <a:pt x="213258" y="101007"/>
                  </a:lnTo>
                  <a:close/>
                  <a:moveTo>
                    <a:pt x="200808" y="101609"/>
                  </a:moveTo>
                  <a:lnTo>
                    <a:pt x="201009" y="101810"/>
                  </a:lnTo>
                  <a:lnTo>
                    <a:pt x="200808" y="101810"/>
                  </a:lnTo>
                  <a:lnTo>
                    <a:pt x="200808" y="101609"/>
                  </a:lnTo>
                  <a:close/>
                  <a:moveTo>
                    <a:pt x="255227" y="101408"/>
                  </a:moveTo>
                  <a:lnTo>
                    <a:pt x="255227" y="101609"/>
                  </a:lnTo>
                  <a:lnTo>
                    <a:pt x="254826" y="101810"/>
                  </a:lnTo>
                  <a:lnTo>
                    <a:pt x="254826" y="101609"/>
                  </a:lnTo>
                  <a:lnTo>
                    <a:pt x="255027" y="101408"/>
                  </a:lnTo>
                  <a:close/>
                  <a:moveTo>
                    <a:pt x="220086" y="101910"/>
                  </a:moveTo>
                  <a:lnTo>
                    <a:pt x="219986" y="101961"/>
                  </a:lnTo>
                  <a:lnTo>
                    <a:pt x="219986" y="101961"/>
                  </a:lnTo>
                  <a:lnTo>
                    <a:pt x="220086" y="102011"/>
                  </a:lnTo>
                  <a:lnTo>
                    <a:pt x="220086" y="101910"/>
                  </a:lnTo>
                  <a:close/>
                  <a:moveTo>
                    <a:pt x="258641" y="101810"/>
                  </a:moveTo>
                  <a:lnTo>
                    <a:pt x="258440" y="102011"/>
                  </a:lnTo>
                  <a:lnTo>
                    <a:pt x="258240" y="101810"/>
                  </a:lnTo>
                  <a:close/>
                  <a:moveTo>
                    <a:pt x="253621" y="101810"/>
                  </a:moveTo>
                  <a:lnTo>
                    <a:pt x="254023" y="102011"/>
                  </a:lnTo>
                  <a:lnTo>
                    <a:pt x="253621" y="102212"/>
                  </a:lnTo>
                  <a:lnTo>
                    <a:pt x="253420" y="101810"/>
                  </a:lnTo>
                  <a:close/>
                  <a:moveTo>
                    <a:pt x="255027" y="102011"/>
                  </a:moveTo>
                  <a:lnTo>
                    <a:pt x="255027" y="102212"/>
                  </a:lnTo>
                  <a:lnTo>
                    <a:pt x="254625" y="102212"/>
                  </a:lnTo>
                  <a:lnTo>
                    <a:pt x="254826" y="102011"/>
                  </a:lnTo>
                  <a:close/>
                  <a:moveTo>
                    <a:pt x="258039" y="101810"/>
                  </a:moveTo>
                  <a:lnTo>
                    <a:pt x="257838" y="102212"/>
                  </a:lnTo>
                  <a:lnTo>
                    <a:pt x="257637" y="102212"/>
                  </a:lnTo>
                  <a:lnTo>
                    <a:pt x="257637" y="102011"/>
                  </a:lnTo>
                  <a:lnTo>
                    <a:pt x="258039" y="101810"/>
                  </a:lnTo>
                  <a:close/>
                  <a:moveTo>
                    <a:pt x="260448" y="102011"/>
                  </a:moveTo>
                  <a:lnTo>
                    <a:pt x="260448" y="102212"/>
                  </a:lnTo>
                  <a:lnTo>
                    <a:pt x="260248" y="102011"/>
                  </a:lnTo>
                  <a:close/>
                  <a:moveTo>
                    <a:pt x="234946" y="102212"/>
                  </a:moveTo>
                  <a:lnTo>
                    <a:pt x="234745" y="102413"/>
                  </a:lnTo>
                  <a:lnTo>
                    <a:pt x="233942" y="102413"/>
                  </a:lnTo>
                  <a:lnTo>
                    <a:pt x="233942" y="102212"/>
                  </a:lnTo>
                  <a:close/>
                  <a:moveTo>
                    <a:pt x="227516" y="101609"/>
                  </a:moveTo>
                  <a:lnTo>
                    <a:pt x="228319" y="102011"/>
                  </a:lnTo>
                  <a:lnTo>
                    <a:pt x="227717" y="102413"/>
                  </a:lnTo>
                  <a:lnTo>
                    <a:pt x="228520" y="102613"/>
                  </a:lnTo>
                  <a:lnTo>
                    <a:pt x="227917" y="102613"/>
                  </a:lnTo>
                  <a:lnTo>
                    <a:pt x="227717" y="102413"/>
                  </a:lnTo>
                  <a:lnTo>
                    <a:pt x="227516" y="102212"/>
                  </a:lnTo>
                  <a:lnTo>
                    <a:pt x="227516" y="101609"/>
                  </a:lnTo>
                  <a:close/>
                  <a:moveTo>
                    <a:pt x="230327" y="102212"/>
                  </a:moveTo>
                  <a:lnTo>
                    <a:pt x="230327" y="102413"/>
                  </a:lnTo>
                  <a:lnTo>
                    <a:pt x="230126" y="102613"/>
                  </a:lnTo>
                  <a:lnTo>
                    <a:pt x="229926" y="102613"/>
                  </a:lnTo>
                  <a:lnTo>
                    <a:pt x="229926" y="102413"/>
                  </a:lnTo>
                  <a:lnTo>
                    <a:pt x="230327" y="102212"/>
                  </a:lnTo>
                  <a:close/>
                  <a:moveTo>
                    <a:pt x="239163" y="102413"/>
                  </a:moveTo>
                  <a:lnTo>
                    <a:pt x="239765" y="102613"/>
                  </a:lnTo>
                  <a:lnTo>
                    <a:pt x="239163" y="102613"/>
                  </a:lnTo>
                  <a:lnTo>
                    <a:pt x="239163" y="102413"/>
                  </a:lnTo>
                  <a:close/>
                  <a:moveTo>
                    <a:pt x="244384" y="102011"/>
                  </a:moveTo>
                  <a:lnTo>
                    <a:pt x="243982" y="102212"/>
                  </a:lnTo>
                  <a:lnTo>
                    <a:pt x="243380" y="102413"/>
                  </a:lnTo>
                  <a:lnTo>
                    <a:pt x="243581" y="102613"/>
                  </a:lnTo>
                  <a:lnTo>
                    <a:pt x="243179" y="102413"/>
                  </a:lnTo>
                  <a:lnTo>
                    <a:pt x="242978" y="102212"/>
                  </a:lnTo>
                  <a:lnTo>
                    <a:pt x="243982" y="102212"/>
                  </a:lnTo>
                  <a:lnTo>
                    <a:pt x="243982" y="102011"/>
                  </a:lnTo>
                  <a:close/>
                  <a:moveTo>
                    <a:pt x="252416" y="102613"/>
                  </a:moveTo>
                  <a:lnTo>
                    <a:pt x="252617" y="102814"/>
                  </a:lnTo>
                  <a:lnTo>
                    <a:pt x="252215" y="102814"/>
                  </a:lnTo>
                  <a:lnTo>
                    <a:pt x="252014" y="102613"/>
                  </a:lnTo>
                  <a:close/>
                  <a:moveTo>
                    <a:pt x="253019" y="102613"/>
                  </a:moveTo>
                  <a:lnTo>
                    <a:pt x="253019" y="102814"/>
                  </a:lnTo>
                  <a:lnTo>
                    <a:pt x="252818" y="102814"/>
                  </a:lnTo>
                  <a:lnTo>
                    <a:pt x="252818" y="102613"/>
                  </a:lnTo>
                  <a:close/>
                  <a:moveTo>
                    <a:pt x="242175" y="102814"/>
                  </a:moveTo>
                  <a:lnTo>
                    <a:pt x="242175" y="103015"/>
                  </a:lnTo>
                  <a:lnTo>
                    <a:pt x="241974" y="103015"/>
                  </a:lnTo>
                  <a:lnTo>
                    <a:pt x="241974" y="102814"/>
                  </a:lnTo>
                  <a:close/>
                  <a:moveTo>
                    <a:pt x="253822" y="102413"/>
                  </a:moveTo>
                  <a:lnTo>
                    <a:pt x="254023" y="102613"/>
                  </a:lnTo>
                  <a:lnTo>
                    <a:pt x="253822" y="103015"/>
                  </a:lnTo>
                  <a:lnTo>
                    <a:pt x="253420" y="103015"/>
                  </a:lnTo>
                  <a:lnTo>
                    <a:pt x="253621" y="102613"/>
                  </a:lnTo>
                  <a:lnTo>
                    <a:pt x="253822" y="102413"/>
                  </a:lnTo>
                  <a:close/>
                  <a:moveTo>
                    <a:pt x="245589" y="102814"/>
                  </a:moveTo>
                  <a:lnTo>
                    <a:pt x="245589" y="103216"/>
                  </a:lnTo>
                  <a:lnTo>
                    <a:pt x="245187" y="103015"/>
                  </a:lnTo>
                  <a:lnTo>
                    <a:pt x="245589" y="102814"/>
                  </a:lnTo>
                  <a:close/>
                  <a:moveTo>
                    <a:pt x="245990" y="103015"/>
                  </a:moveTo>
                  <a:lnTo>
                    <a:pt x="245990" y="103216"/>
                  </a:lnTo>
                  <a:lnTo>
                    <a:pt x="245789" y="103216"/>
                  </a:lnTo>
                  <a:lnTo>
                    <a:pt x="245789" y="103015"/>
                  </a:lnTo>
                  <a:close/>
                  <a:moveTo>
                    <a:pt x="235548" y="103617"/>
                  </a:moveTo>
                  <a:lnTo>
                    <a:pt x="235950" y="103818"/>
                  </a:lnTo>
                  <a:lnTo>
                    <a:pt x="235548" y="103818"/>
                  </a:lnTo>
                  <a:lnTo>
                    <a:pt x="235548" y="103617"/>
                  </a:lnTo>
                  <a:close/>
                  <a:moveTo>
                    <a:pt x="248400" y="103617"/>
                  </a:moveTo>
                  <a:lnTo>
                    <a:pt x="248400" y="103818"/>
                  </a:lnTo>
                  <a:lnTo>
                    <a:pt x="247998" y="103617"/>
                  </a:lnTo>
                  <a:close/>
                  <a:moveTo>
                    <a:pt x="241372" y="101208"/>
                  </a:moveTo>
                  <a:lnTo>
                    <a:pt x="241372" y="101408"/>
                  </a:lnTo>
                  <a:lnTo>
                    <a:pt x="241372" y="101609"/>
                  </a:lnTo>
                  <a:lnTo>
                    <a:pt x="241974" y="101408"/>
                  </a:lnTo>
                  <a:lnTo>
                    <a:pt x="242376" y="101408"/>
                  </a:lnTo>
                  <a:lnTo>
                    <a:pt x="242376" y="101609"/>
                  </a:lnTo>
                  <a:lnTo>
                    <a:pt x="242175" y="101810"/>
                  </a:lnTo>
                  <a:lnTo>
                    <a:pt x="242175" y="102011"/>
                  </a:lnTo>
                  <a:lnTo>
                    <a:pt x="242376" y="102212"/>
                  </a:lnTo>
                  <a:lnTo>
                    <a:pt x="241372" y="102613"/>
                  </a:lnTo>
                  <a:lnTo>
                    <a:pt x="240970" y="102814"/>
                  </a:lnTo>
                  <a:lnTo>
                    <a:pt x="240769" y="103015"/>
                  </a:lnTo>
                  <a:lnTo>
                    <a:pt x="240970" y="103015"/>
                  </a:lnTo>
                  <a:lnTo>
                    <a:pt x="241572" y="103216"/>
                  </a:lnTo>
                  <a:lnTo>
                    <a:pt x="240769" y="103216"/>
                  </a:lnTo>
                  <a:lnTo>
                    <a:pt x="240769" y="103417"/>
                  </a:lnTo>
                  <a:lnTo>
                    <a:pt x="240769" y="103617"/>
                  </a:lnTo>
                  <a:lnTo>
                    <a:pt x="240368" y="103818"/>
                  </a:lnTo>
                  <a:lnTo>
                    <a:pt x="240368" y="103818"/>
                  </a:lnTo>
                  <a:lnTo>
                    <a:pt x="240568" y="103417"/>
                  </a:lnTo>
                  <a:lnTo>
                    <a:pt x="240368" y="103417"/>
                  </a:lnTo>
                  <a:lnTo>
                    <a:pt x="240167" y="103617"/>
                  </a:lnTo>
                  <a:lnTo>
                    <a:pt x="239966" y="104019"/>
                  </a:lnTo>
                  <a:lnTo>
                    <a:pt x="239364" y="103617"/>
                  </a:lnTo>
                  <a:lnTo>
                    <a:pt x="239364" y="103417"/>
                  </a:lnTo>
                  <a:lnTo>
                    <a:pt x="239765" y="103216"/>
                  </a:lnTo>
                  <a:lnTo>
                    <a:pt x="240167" y="103015"/>
                  </a:lnTo>
                  <a:lnTo>
                    <a:pt x="240970" y="102413"/>
                  </a:lnTo>
                  <a:lnTo>
                    <a:pt x="240970" y="102212"/>
                  </a:lnTo>
                  <a:lnTo>
                    <a:pt x="240368" y="102011"/>
                  </a:lnTo>
                  <a:lnTo>
                    <a:pt x="241171" y="101408"/>
                  </a:lnTo>
                  <a:lnTo>
                    <a:pt x="241372" y="101208"/>
                  </a:lnTo>
                  <a:close/>
                  <a:moveTo>
                    <a:pt x="253822" y="103216"/>
                  </a:moveTo>
                  <a:lnTo>
                    <a:pt x="253219" y="103417"/>
                  </a:lnTo>
                  <a:lnTo>
                    <a:pt x="253420" y="103417"/>
                  </a:lnTo>
                  <a:lnTo>
                    <a:pt x="253621" y="103617"/>
                  </a:lnTo>
                  <a:lnTo>
                    <a:pt x="253822" y="104019"/>
                  </a:lnTo>
                  <a:lnTo>
                    <a:pt x="253420" y="104019"/>
                  </a:lnTo>
                  <a:lnTo>
                    <a:pt x="252818" y="103818"/>
                  </a:lnTo>
                  <a:lnTo>
                    <a:pt x="252416" y="103617"/>
                  </a:lnTo>
                  <a:lnTo>
                    <a:pt x="252416" y="103818"/>
                  </a:lnTo>
                  <a:lnTo>
                    <a:pt x="252617" y="104019"/>
                  </a:lnTo>
                  <a:lnTo>
                    <a:pt x="252617" y="104019"/>
                  </a:lnTo>
                  <a:lnTo>
                    <a:pt x="252014" y="103818"/>
                  </a:lnTo>
                  <a:lnTo>
                    <a:pt x="252014" y="103617"/>
                  </a:lnTo>
                  <a:lnTo>
                    <a:pt x="252215" y="103417"/>
                  </a:lnTo>
                  <a:lnTo>
                    <a:pt x="253219" y="103417"/>
                  </a:lnTo>
                  <a:lnTo>
                    <a:pt x="253219" y="103216"/>
                  </a:lnTo>
                  <a:close/>
                  <a:moveTo>
                    <a:pt x="240167" y="104019"/>
                  </a:moveTo>
                  <a:lnTo>
                    <a:pt x="240368" y="104220"/>
                  </a:lnTo>
                  <a:lnTo>
                    <a:pt x="240167" y="104220"/>
                  </a:lnTo>
                  <a:lnTo>
                    <a:pt x="240167" y="104019"/>
                  </a:lnTo>
                  <a:close/>
                  <a:moveTo>
                    <a:pt x="238159" y="104019"/>
                  </a:moveTo>
                  <a:lnTo>
                    <a:pt x="238560" y="104220"/>
                  </a:lnTo>
                  <a:lnTo>
                    <a:pt x="238761" y="104421"/>
                  </a:lnTo>
                  <a:lnTo>
                    <a:pt x="238360" y="104220"/>
                  </a:lnTo>
                  <a:lnTo>
                    <a:pt x="238159" y="104220"/>
                  </a:lnTo>
                  <a:lnTo>
                    <a:pt x="238159" y="104019"/>
                  </a:lnTo>
                  <a:close/>
                  <a:moveTo>
                    <a:pt x="238962" y="104220"/>
                  </a:moveTo>
                  <a:lnTo>
                    <a:pt x="239364" y="104421"/>
                  </a:lnTo>
                  <a:lnTo>
                    <a:pt x="238962" y="104421"/>
                  </a:lnTo>
                  <a:lnTo>
                    <a:pt x="238962" y="104220"/>
                  </a:lnTo>
                  <a:close/>
                  <a:moveTo>
                    <a:pt x="247195" y="104019"/>
                  </a:moveTo>
                  <a:lnTo>
                    <a:pt x="247195" y="104421"/>
                  </a:lnTo>
                  <a:lnTo>
                    <a:pt x="246994" y="104220"/>
                  </a:lnTo>
                  <a:lnTo>
                    <a:pt x="247195" y="104019"/>
                  </a:lnTo>
                  <a:close/>
                  <a:moveTo>
                    <a:pt x="252818" y="104220"/>
                  </a:moveTo>
                  <a:lnTo>
                    <a:pt x="253019" y="104421"/>
                  </a:lnTo>
                  <a:lnTo>
                    <a:pt x="252617" y="104220"/>
                  </a:lnTo>
                  <a:close/>
                  <a:moveTo>
                    <a:pt x="239564" y="104220"/>
                  </a:moveTo>
                  <a:lnTo>
                    <a:pt x="240368" y="104421"/>
                  </a:lnTo>
                  <a:lnTo>
                    <a:pt x="239966" y="104621"/>
                  </a:lnTo>
                  <a:lnTo>
                    <a:pt x="239564" y="104220"/>
                  </a:lnTo>
                  <a:close/>
                  <a:moveTo>
                    <a:pt x="252416" y="101007"/>
                  </a:moveTo>
                  <a:lnTo>
                    <a:pt x="252818" y="101208"/>
                  </a:lnTo>
                  <a:lnTo>
                    <a:pt x="253019" y="101609"/>
                  </a:lnTo>
                  <a:lnTo>
                    <a:pt x="253019" y="102212"/>
                  </a:lnTo>
                  <a:lnTo>
                    <a:pt x="252818" y="102413"/>
                  </a:lnTo>
                  <a:lnTo>
                    <a:pt x="252215" y="102413"/>
                  </a:lnTo>
                  <a:lnTo>
                    <a:pt x="251613" y="102212"/>
                  </a:lnTo>
                  <a:lnTo>
                    <a:pt x="251412" y="102413"/>
                  </a:lnTo>
                  <a:lnTo>
                    <a:pt x="251613" y="102613"/>
                  </a:lnTo>
                  <a:lnTo>
                    <a:pt x="252014" y="103015"/>
                  </a:lnTo>
                  <a:lnTo>
                    <a:pt x="252014" y="103216"/>
                  </a:lnTo>
                  <a:lnTo>
                    <a:pt x="251613" y="103417"/>
                  </a:lnTo>
                  <a:lnTo>
                    <a:pt x="250609" y="103417"/>
                  </a:lnTo>
                  <a:lnTo>
                    <a:pt x="250609" y="103617"/>
                  </a:lnTo>
                  <a:lnTo>
                    <a:pt x="251010" y="103818"/>
                  </a:lnTo>
                  <a:lnTo>
                    <a:pt x="250810" y="104421"/>
                  </a:lnTo>
                  <a:lnTo>
                    <a:pt x="250810" y="104621"/>
                  </a:lnTo>
                  <a:lnTo>
                    <a:pt x="250408" y="104621"/>
                  </a:lnTo>
                  <a:lnTo>
                    <a:pt x="250006" y="104220"/>
                  </a:lnTo>
                  <a:lnTo>
                    <a:pt x="249806" y="103818"/>
                  </a:lnTo>
                  <a:lnTo>
                    <a:pt x="249806" y="103617"/>
                  </a:lnTo>
                  <a:lnTo>
                    <a:pt x="250006" y="103417"/>
                  </a:lnTo>
                  <a:lnTo>
                    <a:pt x="250207" y="103216"/>
                  </a:lnTo>
                  <a:lnTo>
                    <a:pt x="250207" y="103015"/>
                  </a:lnTo>
                  <a:lnTo>
                    <a:pt x="250408" y="103015"/>
                  </a:lnTo>
                  <a:lnTo>
                    <a:pt x="250408" y="102814"/>
                  </a:lnTo>
                  <a:lnTo>
                    <a:pt x="250006" y="102814"/>
                  </a:lnTo>
                  <a:lnTo>
                    <a:pt x="250006" y="102613"/>
                  </a:lnTo>
                  <a:lnTo>
                    <a:pt x="250810" y="102613"/>
                  </a:lnTo>
                  <a:lnTo>
                    <a:pt x="250609" y="102413"/>
                  </a:lnTo>
                  <a:lnTo>
                    <a:pt x="250609" y="102011"/>
                  </a:lnTo>
                  <a:lnTo>
                    <a:pt x="251412" y="101208"/>
                  </a:lnTo>
                  <a:lnTo>
                    <a:pt x="252014" y="101007"/>
                  </a:lnTo>
                  <a:close/>
                  <a:moveTo>
                    <a:pt x="250006" y="104621"/>
                  </a:moveTo>
                  <a:lnTo>
                    <a:pt x="250006" y="104822"/>
                  </a:lnTo>
                  <a:lnTo>
                    <a:pt x="249806" y="104621"/>
                  </a:lnTo>
                  <a:close/>
                  <a:moveTo>
                    <a:pt x="252014" y="104822"/>
                  </a:moveTo>
                  <a:lnTo>
                    <a:pt x="252215" y="105023"/>
                  </a:lnTo>
                  <a:lnTo>
                    <a:pt x="252014" y="105023"/>
                  </a:lnTo>
                  <a:lnTo>
                    <a:pt x="251814" y="104822"/>
                  </a:lnTo>
                  <a:close/>
                  <a:moveTo>
                    <a:pt x="236351" y="105023"/>
                  </a:moveTo>
                  <a:lnTo>
                    <a:pt x="236151" y="105224"/>
                  </a:lnTo>
                  <a:lnTo>
                    <a:pt x="236151" y="105023"/>
                  </a:lnTo>
                  <a:close/>
                  <a:moveTo>
                    <a:pt x="251412" y="104822"/>
                  </a:moveTo>
                  <a:lnTo>
                    <a:pt x="251412" y="105023"/>
                  </a:lnTo>
                  <a:lnTo>
                    <a:pt x="251412" y="105224"/>
                  </a:lnTo>
                  <a:lnTo>
                    <a:pt x="251010" y="104822"/>
                  </a:lnTo>
                  <a:close/>
                  <a:moveTo>
                    <a:pt x="253621" y="105224"/>
                  </a:moveTo>
                  <a:lnTo>
                    <a:pt x="253621" y="105425"/>
                  </a:lnTo>
                  <a:lnTo>
                    <a:pt x="253420" y="105224"/>
                  </a:lnTo>
                  <a:close/>
                  <a:moveTo>
                    <a:pt x="236351" y="105425"/>
                  </a:moveTo>
                  <a:lnTo>
                    <a:pt x="236753" y="105625"/>
                  </a:lnTo>
                  <a:lnTo>
                    <a:pt x="236151" y="105625"/>
                  </a:lnTo>
                  <a:lnTo>
                    <a:pt x="236151" y="105425"/>
                  </a:lnTo>
                  <a:close/>
                  <a:moveTo>
                    <a:pt x="249404" y="104822"/>
                  </a:moveTo>
                  <a:lnTo>
                    <a:pt x="250207" y="105023"/>
                  </a:lnTo>
                  <a:lnTo>
                    <a:pt x="250408" y="105224"/>
                  </a:lnTo>
                  <a:lnTo>
                    <a:pt x="250006" y="105425"/>
                  </a:lnTo>
                  <a:lnTo>
                    <a:pt x="249806" y="105625"/>
                  </a:lnTo>
                  <a:lnTo>
                    <a:pt x="249404" y="105425"/>
                  </a:lnTo>
                  <a:lnTo>
                    <a:pt x="249404" y="105224"/>
                  </a:lnTo>
                  <a:lnTo>
                    <a:pt x="249404" y="104822"/>
                  </a:lnTo>
                  <a:close/>
                  <a:moveTo>
                    <a:pt x="252416" y="105224"/>
                  </a:moveTo>
                  <a:lnTo>
                    <a:pt x="252416" y="105625"/>
                  </a:lnTo>
                  <a:lnTo>
                    <a:pt x="252215" y="105425"/>
                  </a:lnTo>
                  <a:lnTo>
                    <a:pt x="252215" y="105224"/>
                  </a:lnTo>
                  <a:close/>
                  <a:moveTo>
                    <a:pt x="235950" y="105625"/>
                  </a:moveTo>
                  <a:lnTo>
                    <a:pt x="235950" y="106027"/>
                  </a:lnTo>
                  <a:lnTo>
                    <a:pt x="235749" y="106027"/>
                  </a:lnTo>
                  <a:lnTo>
                    <a:pt x="235548" y="105625"/>
                  </a:lnTo>
                  <a:close/>
                  <a:moveTo>
                    <a:pt x="236552" y="106027"/>
                  </a:moveTo>
                  <a:lnTo>
                    <a:pt x="236954" y="106228"/>
                  </a:lnTo>
                  <a:lnTo>
                    <a:pt x="236552" y="106228"/>
                  </a:lnTo>
                  <a:lnTo>
                    <a:pt x="236151" y="106027"/>
                  </a:lnTo>
                  <a:close/>
                  <a:moveTo>
                    <a:pt x="236151" y="106429"/>
                  </a:moveTo>
                  <a:lnTo>
                    <a:pt x="236552" y="106629"/>
                  </a:lnTo>
                  <a:lnTo>
                    <a:pt x="236753" y="106830"/>
                  </a:lnTo>
                  <a:lnTo>
                    <a:pt x="236351" y="107031"/>
                  </a:lnTo>
                  <a:lnTo>
                    <a:pt x="235950" y="106629"/>
                  </a:lnTo>
                  <a:lnTo>
                    <a:pt x="235950" y="106429"/>
                  </a:lnTo>
                  <a:close/>
                  <a:moveTo>
                    <a:pt x="255227" y="106429"/>
                  </a:moveTo>
                  <a:lnTo>
                    <a:pt x="255227" y="106629"/>
                  </a:lnTo>
                  <a:lnTo>
                    <a:pt x="255027" y="107031"/>
                  </a:lnTo>
                  <a:lnTo>
                    <a:pt x="254826" y="106629"/>
                  </a:lnTo>
                  <a:lnTo>
                    <a:pt x="255027" y="106429"/>
                  </a:lnTo>
                  <a:close/>
                  <a:moveTo>
                    <a:pt x="238159" y="107232"/>
                  </a:moveTo>
                  <a:lnTo>
                    <a:pt x="238360" y="107433"/>
                  </a:lnTo>
                  <a:lnTo>
                    <a:pt x="238360" y="107633"/>
                  </a:lnTo>
                  <a:lnTo>
                    <a:pt x="237958" y="107433"/>
                  </a:lnTo>
                  <a:lnTo>
                    <a:pt x="237958" y="107232"/>
                  </a:lnTo>
                  <a:close/>
                  <a:moveTo>
                    <a:pt x="153016" y="1"/>
                  </a:moveTo>
                  <a:lnTo>
                    <a:pt x="152614" y="603"/>
                  </a:lnTo>
                  <a:lnTo>
                    <a:pt x="152815" y="603"/>
                  </a:lnTo>
                  <a:lnTo>
                    <a:pt x="153217" y="804"/>
                  </a:lnTo>
                  <a:lnTo>
                    <a:pt x="153418" y="1005"/>
                  </a:lnTo>
                  <a:lnTo>
                    <a:pt x="153819" y="1407"/>
                  </a:lnTo>
                  <a:lnTo>
                    <a:pt x="154020" y="2210"/>
                  </a:lnTo>
                  <a:lnTo>
                    <a:pt x="152815" y="2210"/>
                  </a:lnTo>
                  <a:lnTo>
                    <a:pt x="152213" y="2411"/>
                  </a:lnTo>
                  <a:lnTo>
                    <a:pt x="152213" y="2812"/>
                  </a:lnTo>
                  <a:lnTo>
                    <a:pt x="152414" y="3214"/>
                  </a:lnTo>
                  <a:lnTo>
                    <a:pt x="152815" y="3615"/>
                  </a:lnTo>
                  <a:lnTo>
                    <a:pt x="152815" y="4017"/>
                  </a:lnTo>
                  <a:lnTo>
                    <a:pt x="152815" y="4218"/>
                  </a:lnTo>
                  <a:lnTo>
                    <a:pt x="152815" y="4419"/>
                  </a:lnTo>
                  <a:lnTo>
                    <a:pt x="152012" y="4820"/>
                  </a:lnTo>
                  <a:lnTo>
                    <a:pt x="152213" y="4419"/>
                  </a:lnTo>
                  <a:lnTo>
                    <a:pt x="152414" y="4218"/>
                  </a:lnTo>
                  <a:lnTo>
                    <a:pt x="151811" y="4419"/>
                  </a:lnTo>
                  <a:lnTo>
                    <a:pt x="151410" y="4619"/>
                  </a:lnTo>
                  <a:lnTo>
                    <a:pt x="151209" y="4820"/>
                  </a:lnTo>
                  <a:lnTo>
                    <a:pt x="151410" y="5021"/>
                  </a:lnTo>
                  <a:lnTo>
                    <a:pt x="151811" y="5423"/>
                  </a:lnTo>
                  <a:lnTo>
                    <a:pt x="151008" y="5824"/>
                  </a:lnTo>
                  <a:lnTo>
                    <a:pt x="150406" y="6025"/>
                  </a:lnTo>
                  <a:lnTo>
                    <a:pt x="149803" y="6025"/>
                  </a:lnTo>
                  <a:lnTo>
                    <a:pt x="149201" y="5623"/>
                  </a:lnTo>
                  <a:lnTo>
                    <a:pt x="149201" y="6427"/>
                  </a:lnTo>
                  <a:lnTo>
                    <a:pt x="148799" y="6427"/>
                  </a:lnTo>
                  <a:lnTo>
                    <a:pt x="148397" y="6025"/>
                  </a:lnTo>
                  <a:lnTo>
                    <a:pt x="147594" y="5423"/>
                  </a:lnTo>
                  <a:lnTo>
                    <a:pt x="146189" y="5423"/>
                  </a:lnTo>
                  <a:lnTo>
                    <a:pt x="145385" y="5623"/>
                  </a:lnTo>
                  <a:lnTo>
                    <a:pt x="144783" y="6025"/>
                  </a:lnTo>
                  <a:lnTo>
                    <a:pt x="144582" y="6427"/>
                  </a:lnTo>
                  <a:lnTo>
                    <a:pt x="144381" y="7230"/>
                  </a:lnTo>
                  <a:lnTo>
                    <a:pt x="143980" y="7431"/>
                  </a:lnTo>
                  <a:lnTo>
                    <a:pt x="143377" y="7431"/>
                  </a:lnTo>
                  <a:lnTo>
                    <a:pt x="143779" y="7230"/>
                  </a:lnTo>
                  <a:lnTo>
                    <a:pt x="142373" y="7230"/>
                  </a:lnTo>
                  <a:lnTo>
                    <a:pt x="142574" y="7029"/>
                  </a:lnTo>
                  <a:lnTo>
                    <a:pt x="142172" y="6628"/>
                  </a:lnTo>
                  <a:lnTo>
                    <a:pt x="141570" y="6226"/>
                  </a:lnTo>
                  <a:lnTo>
                    <a:pt x="140365" y="5824"/>
                  </a:lnTo>
                  <a:lnTo>
                    <a:pt x="139964" y="6025"/>
                  </a:lnTo>
                  <a:lnTo>
                    <a:pt x="140164" y="6427"/>
                  </a:lnTo>
                  <a:lnTo>
                    <a:pt x="140767" y="6628"/>
                  </a:lnTo>
                  <a:lnTo>
                    <a:pt x="139964" y="7029"/>
                  </a:lnTo>
                  <a:lnTo>
                    <a:pt x="139763" y="7230"/>
                  </a:lnTo>
                  <a:lnTo>
                    <a:pt x="139964" y="7431"/>
                  </a:lnTo>
                  <a:lnTo>
                    <a:pt x="140164" y="7431"/>
                  </a:lnTo>
                  <a:lnTo>
                    <a:pt x="140767" y="7230"/>
                  </a:lnTo>
                  <a:lnTo>
                    <a:pt x="141168" y="7431"/>
                  </a:lnTo>
                  <a:lnTo>
                    <a:pt x="141369" y="7632"/>
                  </a:lnTo>
                  <a:lnTo>
                    <a:pt x="141369" y="7832"/>
                  </a:lnTo>
                  <a:lnTo>
                    <a:pt x="141369" y="8033"/>
                  </a:lnTo>
                  <a:lnTo>
                    <a:pt x="140767" y="8234"/>
                  </a:lnTo>
                  <a:lnTo>
                    <a:pt x="139964" y="8435"/>
                  </a:lnTo>
                  <a:lnTo>
                    <a:pt x="139160" y="8636"/>
                  </a:lnTo>
                  <a:lnTo>
                    <a:pt x="138759" y="8234"/>
                  </a:lnTo>
                  <a:lnTo>
                    <a:pt x="138558" y="8033"/>
                  </a:lnTo>
                  <a:lnTo>
                    <a:pt x="138558" y="7632"/>
                  </a:lnTo>
                  <a:lnTo>
                    <a:pt x="138759" y="7230"/>
                  </a:lnTo>
                  <a:lnTo>
                    <a:pt x="138959" y="6628"/>
                  </a:lnTo>
                  <a:lnTo>
                    <a:pt x="136951" y="6427"/>
                  </a:lnTo>
                  <a:lnTo>
                    <a:pt x="135546" y="6628"/>
                  </a:lnTo>
                  <a:lnTo>
                    <a:pt x="134140" y="7029"/>
                  </a:lnTo>
                  <a:lnTo>
                    <a:pt x="132333" y="7193"/>
                  </a:lnTo>
                  <a:lnTo>
                    <a:pt x="132333" y="7029"/>
                  </a:lnTo>
                  <a:lnTo>
                    <a:pt x="131931" y="6828"/>
                  </a:lnTo>
                  <a:lnTo>
                    <a:pt x="131329" y="6628"/>
                  </a:lnTo>
                  <a:lnTo>
                    <a:pt x="132132" y="6828"/>
                  </a:lnTo>
                  <a:lnTo>
                    <a:pt x="132132" y="6628"/>
                  </a:lnTo>
                  <a:lnTo>
                    <a:pt x="132132" y="6427"/>
                  </a:lnTo>
                  <a:lnTo>
                    <a:pt x="131329" y="6427"/>
                  </a:lnTo>
                  <a:lnTo>
                    <a:pt x="130526" y="6226"/>
                  </a:lnTo>
                  <a:lnTo>
                    <a:pt x="129923" y="6025"/>
                  </a:lnTo>
                  <a:lnTo>
                    <a:pt x="130726" y="6025"/>
                  </a:lnTo>
                  <a:lnTo>
                    <a:pt x="130726" y="5824"/>
                  </a:lnTo>
                  <a:lnTo>
                    <a:pt x="130325" y="5222"/>
                  </a:lnTo>
                  <a:lnTo>
                    <a:pt x="130526" y="4619"/>
                  </a:lnTo>
                  <a:lnTo>
                    <a:pt x="130124" y="5222"/>
                  </a:lnTo>
                  <a:lnTo>
                    <a:pt x="129521" y="5623"/>
                  </a:lnTo>
                  <a:lnTo>
                    <a:pt x="128919" y="5824"/>
                  </a:lnTo>
                  <a:lnTo>
                    <a:pt x="128116" y="6025"/>
                  </a:lnTo>
                  <a:lnTo>
                    <a:pt x="127313" y="5623"/>
                  </a:lnTo>
                  <a:lnTo>
                    <a:pt x="126710" y="6025"/>
                  </a:lnTo>
                  <a:lnTo>
                    <a:pt x="127112" y="6025"/>
                  </a:lnTo>
                  <a:lnTo>
                    <a:pt x="127915" y="6226"/>
                  </a:lnTo>
                  <a:lnTo>
                    <a:pt x="128116" y="6226"/>
                  </a:lnTo>
                  <a:lnTo>
                    <a:pt x="128116" y="6628"/>
                  </a:lnTo>
                  <a:lnTo>
                    <a:pt x="128317" y="7632"/>
                  </a:lnTo>
                  <a:lnTo>
                    <a:pt x="128317" y="7832"/>
                  </a:lnTo>
                  <a:lnTo>
                    <a:pt x="128116" y="8234"/>
                  </a:lnTo>
                  <a:lnTo>
                    <a:pt x="127714" y="8234"/>
                  </a:lnTo>
                  <a:lnTo>
                    <a:pt x="127112" y="8033"/>
                  </a:lnTo>
                  <a:lnTo>
                    <a:pt x="126509" y="7632"/>
                  </a:lnTo>
                  <a:lnTo>
                    <a:pt x="125907" y="7029"/>
                  </a:lnTo>
                  <a:lnTo>
                    <a:pt x="125706" y="6226"/>
                  </a:lnTo>
                  <a:lnTo>
                    <a:pt x="125706" y="5824"/>
                  </a:lnTo>
                  <a:lnTo>
                    <a:pt x="125807" y="5623"/>
                  </a:lnTo>
                  <a:lnTo>
                    <a:pt x="125706" y="5623"/>
                  </a:lnTo>
                  <a:lnTo>
                    <a:pt x="125505" y="5222"/>
                  </a:lnTo>
                  <a:lnTo>
                    <a:pt x="125505" y="4820"/>
                  </a:lnTo>
                  <a:lnTo>
                    <a:pt x="125706" y="4619"/>
                  </a:lnTo>
                  <a:lnTo>
                    <a:pt x="125907" y="4619"/>
                  </a:lnTo>
                  <a:lnTo>
                    <a:pt x="125505" y="4218"/>
                  </a:lnTo>
                  <a:lnTo>
                    <a:pt x="125706" y="4017"/>
                  </a:lnTo>
                  <a:lnTo>
                    <a:pt x="125104" y="3816"/>
                  </a:lnTo>
                  <a:lnTo>
                    <a:pt x="124702" y="3615"/>
                  </a:lnTo>
                  <a:lnTo>
                    <a:pt x="124702" y="3013"/>
                  </a:lnTo>
                  <a:lnTo>
                    <a:pt x="124100" y="3615"/>
                  </a:lnTo>
                  <a:lnTo>
                    <a:pt x="123899" y="4017"/>
                  </a:lnTo>
                  <a:lnTo>
                    <a:pt x="123698" y="4218"/>
                  </a:lnTo>
                  <a:lnTo>
                    <a:pt x="123899" y="4419"/>
                  </a:lnTo>
                  <a:lnTo>
                    <a:pt x="124501" y="4419"/>
                  </a:lnTo>
                  <a:lnTo>
                    <a:pt x="124300" y="4820"/>
                  </a:lnTo>
                  <a:lnTo>
                    <a:pt x="124100" y="4820"/>
                  </a:lnTo>
                  <a:lnTo>
                    <a:pt x="123497" y="4419"/>
                  </a:lnTo>
                  <a:lnTo>
                    <a:pt x="122895" y="4218"/>
                  </a:lnTo>
                  <a:lnTo>
                    <a:pt x="122895" y="4619"/>
                  </a:lnTo>
                  <a:lnTo>
                    <a:pt x="123096" y="4619"/>
                  </a:lnTo>
                  <a:lnTo>
                    <a:pt x="123096" y="4820"/>
                  </a:lnTo>
                  <a:lnTo>
                    <a:pt x="122493" y="5021"/>
                  </a:lnTo>
                  <a:lnTo>
                    <a:pt x="121891" y="5222"/>
                  </a:lnTo>
                  <a:lnTo>
                    <a:pt x="121489" y="5021"/>
                  </a:lnTo>
                  <a:lnTo>
                    <a:pt x="121288" y="4820"/>
                  </a:lnTo>
                  <a:lnTo>
                    <a:pt x="120084" y="5021"/>
                  </a:lnTo>
                  <a:lnTo>
                    <a:pt x="120084" y="5222"/>
                  </a:lnTo>
                  <a:lnTo>
                    <a:pt x="120284" y="5423"/>
                  </a:lnTo>
                  <a:lnTo>
                    <a:pt x="120485" y="5623"/>
                  </a:lnTo>
                  <a:lnTo>
                    <a:pt x="120485" y="5824"/>
                  </a:lnTo>
                  <a:lnTo>
                    <a:pt x="119883" y="6025"/>
                  </a:lnTo>
                  <a:lnTo>
                    <a:pt x="120887" y="6025"/>
                  </a:lnTo>
                  <a:lnTo>
                    <a:pt x="121088" y="6226"/>
                  </a:lnTo>
                  <a:lnTo>
                    <a:pt x="121288" y="6427"/>
                  </a:lnTo>
                  <a:lnTo>
                    <a:pt x="121690" y="7029"/>
                  </a:lnTo>
                  <a:lnTo>
                    <a:pt x="121088" y="7029"/>
                  </a:lnTo>
                  <a:lnTo>
                    <a:pt x="120887" y="7230"/>
                  </a:lnTo>
                  <a:lnTo>
                    <a:pt x="121088" y="7431"/>
                  </a:lnTo>
                  <a:lnTo>
                    <a:pt x="121088" y="7632"/>
                  </a:lnTo>
                  <a:lnTo>
                    <a:pt x="121489" y="7632"/>
                  </a:lnTo>
                  <a:lnTo>
                    <a:pt x="121489" y="7431"/>
                  </a:lnTo>
                  <a:lnTo>
                    <a:pt x="121088" y="7230"/>
                  </a:lnTo>
                  <a:lnTo>
                    <a:pt x="122292" y="7029"/>
                  </a:lnTo>
                  <a:lnTo>
                    <a:pt x="122493" y="7230"/>
                  </a:lnTo>
                  <a:lnTo>
                    <a:pt x="122694" y="7230"/>
                  </a:lnTo>
                  <a:lnTo>
                    <a:pt x="122493" y="7832"/>
                  </a:lnTo>
                  <a:lnTo>
                    <a:pt x="121690" y="8435"/>
                  </a:lnTo>
                  <a:lnTo>
                    <a:pt x="119883" y="9640"/>
                  </a:lnTo>
                  <a:lnTo>
                    <a:pt x="118276" y="10443"/>
                  </a:lnTo>
                  <a:lnTo>
                    <a:pt x="118276" y="10041"/>
                  </a:lnTo>
                  <a:lnTo>
                    <a:pt x="118276" y="9640"/>
                  </a:lnTo>
                  <a:lnTo>
                    <a:pt x="118075" y="9640"/>
                  </a:lnTo>
                  <a:lnTo>
                    <a:pt x="117674" y="9439"/>
                  </a:lnTo>
                  <a:lnTo>
                    <a:pt x="116469" y="9238"/>
                  </a:lnTo>
                  <a:lnTo>
                    <a:pt x="116067" y="8836"/>
                  </a:lnTo>
                  <a:lnTo>
                    <a:pt x="115465" y="8234"/>
                  </a:lnTo>
                  <a:lnTo>
                    <a:pt x="116670" y="8435"/>
                  </a:lnTo>
                  <a:lnTo>
                    <a:pt x="116871" y="8234"/>
                  </a:lnTo>
                  <a:lnTo>
                    <a:pt x="115465" y="7832"/>
                  </a:lnTo>
                  <a:lnTo>
                    <a:pt x="113858" y="7029"/>
                  </a:lnTo>
                  <a:lnTo>
                    <a:pt x="113457" y="6628"/>
                  </a:lnTo>
                  <a:lnTo>
                    <a:pt x="113658" y="6628"/>
                  </a:lnTo>
                  <a:lnTo>
                    <a:pt x="113858" y="6427"/>
                  </a:lnTo>
                  <a:lnTo>
                    <a:pt x="113457" y="6427"/>
                  </a:lnTo>
                  <a:lnTo>
                    <a:pt x="113457" y="6226"/>
                  </a:lnTo>
                  <a:lnTo>
                    <a:pt x="113256" y="6025"/>
                  </a:lnTo>
                  <a:lnTo>
                    <a:pt x="113055" y="6025"/>
                  </a:lnTo>
                  <a:lnTo>
                    <a:pt x="113055" y="6427"/>
                  </a:lnTo>
                  <a:lnTo>
                    <a:pt x="113055" y="6628"/>
                  </a:lnTo>
                  <a:lnTo>
                    <a:pt x="113055" y="6828"/>
                  </a:lnTo>
                  <a:lnTo>
                    <a:pt x="113457" y="7431"/>
                  </a:lnTo>
                  <a:lnTo>
                    <a:pt x="112854" y="8033"/>
                  </a:lnTo>
                  <a:lnTo>
                    <a:pt x="113055" y="8033"/>
                  </a:lnTo>
                  <a:lnTo>
                    <a:pt x="113457" y="7832"/>
                  </a:lnTo>
                  <a:lnTo>
                    <a:pt x="113658" y="8033"/>
                  </a:lnTo>
                  <a:lnTo>
                    <a:pt x="113858" y="8234"/>
                  </a:lnTo>
                  <a:lnTo>
                    <a:pt x="112854" y="8435"/>
                  </a:lnTo>
                  <a:lnTo>
                    <a:pt x="112453" y="8636"/>
                  </a:lnTo>
                  <a:lnTo>
                    <a:pt x="112453" y="8836"/>
                  </a:lnTo>
                  <a:lnTo>
                    <a:pt x="112453" y="9037"/>
                  </a:lnTo>
                  <a:lnTo>
                    <a:pt x="112654" y="9238"/>
                  </a:lnTo>
                  <a:lnTo>
                    <a:pt x="112252" y="9439"/>
                  </a:lnTo>
                  <a:lnTo>
                    <a:pt x="111449" y="9640"/>
                  </a:lnTo>
                  <a:lnTo>
                    <a:pt x="111449" y="9640"/>
                  </a:lnTo>
                  <a:lnTo>
                    <a:pt x="111650" y="9037"/>
                  </a:lnTo>
                  <a:lnTo>
                    <a:pt x="111248" y="9037"/>
                  </a:lnTo>
                  <a:lnTo>
                    <a:pt x="110445" y="9840"/>
                  </a:lnTo>
                  <a:lnTo>
                    <a:pt x="110846" y="9840"/>
                  </a:lnTo>
                  <a:lnTo>
                    <a:pt x="110846" y="10041"/>
                  </a:lnTo>
                  <a:lnTo>
                    <a:pt x="110445" y="10242"/>
                  </a:lnTo>
                  <a:lnTo>
                    <a:pt x="109842" y="10443"/>
                  </a:lnTo>
                  <a:lnTo>
                    <a:pt x="109240" y="10242"/>
                  </a:lnTo>
                  <a:lnTo>
                    <a:pt x="108838" y="10041"/>
                  </a:lnTo>
                  <a:lnTo>
                    <a:pt x="108838" y="9439"/>
                  </a:lnTo>
                  <a:lnTo>
                    <a:pt x="109039" y="8435"/>
                  </a:lnTo>
                  <a:lnTo>
                    <a:pt x="109039" y="8435"/>
                  </a:lnTo>
                  <a:lnTo>
                    <a:pt x="108437" y="8636"/>
                  </a:lnTo>
                  <a:lnTo>
                    <a:pt x="108236" y="8636"/>
                  </a:lnTo>
                  <a:lnTo>
                    <a:pt x="108637" y="8033"/>
                  </a:lnTo>
                  <a:lnTo>
                    <a:pt x="108838" y="7632"/>
                  </a:lnTo>
                  <a:lnTo>
                    <a:pt x="108838" y="7431"/>
                  </a:lnTo>
                  <a:lnTo>
                    <a:pt x="108437" y="7230"/>
                  </a:lnTo>
                  <a:lnTo>
                    <a:pt x="107433" y="7632"/>
                  </a:lnTo>
                  <a:lnTo>
                    <a:pt x="108637" y="7832"/>
                  </a:lnTo>
                  <a:lnTo>
                    <a:pt x="106830" y="7832"/>
                  </a:lnTo>
                  <a:lnTo>
                    <a:pt x="106429" y="8033"/>
                  </a:lnTo>
                  <a:lnTo>
                    <a:pt x="106429" y="8234"/>
                  </a:lnTo>
                  <a:lnTo>
                    <a:pt x="107633" y="8836"/>
                  </a:lnTo>
                  <a:lnTo>
                    <a:pt x="108035" y="8836"/>
                  </a:lnTo>
                  <a:lnTo>
                    <a:pt x="107633" y="9037"/>
                  </a:lnTo>
                  <a:lnTo>
                    <a:pt x="107433" y="9037"/>
                  </a:lnTo>
                  <a:lnTo>
                    <a:pt x="107633" y="8836"/>
                  </a:lnTo>
                  <a:lnTo>
                    <a:pt x="106629" y="8636"/>
                  </a:lnTo>
                  <a:lnTo>
                    <a:pt x="106228" y="8636"/>
                  </a:lnTo>
                  <a:lnTo>
                    <a:pt x="106027" y="8836"/>
                  </a:lnTo>
                  <a:lnTo>
                    <a:pt x="106228" y="9037"/>
                  </a:lnTo>
                  <a:lnTo>
                    <a:pt x="106027" y="9238"/>
                  </a:lnTo>
                  <a:lnTo>
                    <a:pt x="105826" y="9439"/>
                  </a:lnTo>
                  <a:lnTo>
                    <a:pt x="105023" y="9238"/>
                  </a:lnTo>
                  <a:lnTo>
                    <a:pt x="103617" y="8836"/>
                  </a:lnTo>
                  <a:lnTo>
                    <a:pt x="104420" y="8636"/>
                  </a:lnTo>
                  <a:lnTo>
                    <a:pt x="104621" y="8435"/>
                  </a:lnTo>
                  <a:lnTo>
                    <a:pt x="102212" y="8435"/>
                  </a:lnTo>
                  <a:lnTo>
                    <a:pt x="102814" y="8033"/>
                  </a:lnTo>
                  <a:lnTo>
                    <a:pt x="102613" y="7832"/>
                  </a:lnTo>
                  <a:lnTo>
                    <a:pt x="102814" y="7832"/>
                  </a:lnTo>
                  <a:lnTo>
                    <a:pt x="103216" y="7632"/>
                  </a:lnTo>
                  <a:lnTo>
                    <a:pt x="103416" y="7431"/>
                  </a:lnTo>
                  <a:lnTo>
                    <a:pt x="102212" y="7632"/>
                  </a:lnTo>
                  <a:lnTo>
                    <a:pt x="101007" y="7431"/>
                  </a:lnTo>
                  <a:lnTo>
                    <a:pt x="100003" y="7632"/>
                  </a:lnTo>
                  <a:lnTo>
                    <a:pt x="99601" y="7632"/>
                  </a:lnTo>
                  <a:lnTo>
                    <a:pt x="99199" y="7832"/>
                  </a:lnTo>
                  <a:lnTo>
                    <a:pt x="99601" y="8234"/>
                  </a:lnTo>
                  <a:lnTo>
                    <a:pt x="99601" y="8435"/>
                  </a:lnTo>
                  <a:lnTo>
                    <a:pt x="99400" y="8836"/>
                  </a:lnTo>
                  <a:lnTo>
                    <a:pt x="98798" y="9037"/>
                  </a:lnTo>
                  <a:lnTo>
                    <a:pt x="97794" y="9238"/>
                  </a:lnTo>
                  <a:lnTo>
                    <a:pt x="97392" y="9238"/>
                  </a:lnTo>
                  <a:lnTo>
                    <a:pt x="97191" y="9037"/>
                  </a:lnTo>
                  <a:lnTo>
                    <a:pt x="97794" y="9037"/>
                  </a:lnTo>
                  <a:lnTo>
                    <a:pt x="97593" y="8836"/>
                  </a:lnTo>
                  <a:lnTo>
                    <a:pt x="97191" y="8435"/>
                  </a:lnTo>
                  <a:lnTo>
                    <a:pt x="97191" y="8033"/>
                  </a:lnTo>
                  <a:lnTo>
                    <a:pt x="97392" y="7832"/>
                  </a:lnTo>
                  <a:lnTo>
                    <a:pt x="96589" y="7632"/>
                  </a:lnTo>
                  <a:lnTo>
                    <a:pt x="96187" y="7832"/>
                  </a:lnTo>
                  <a:lnTo>
                    <a:pt x="95987" y="8033"/>
                  </a:lnTo>
                  <a:lnTo>
                    <a:pt x="95786" y="8435"/>
                  </a:lnTo>
                  <a:lnTo>
                    <a:pt x="95585" y="8836"/>
                  </a:lnTo>
                  <a:lnTo>
                    <a:pt x="94982" y="9037"/>
                  </a:lnTo>
                  <a:lnTo>
                    <a:pt x="93978" y="9238"/>
                  </a:lnTo>
                  <a:lnTo>
                    <a:pt x="92372" y="9238"/>
                  </a:lnTo>
                  <a:lnTo>
                    <a:pt x="92974" y="9439"/>
                  </a:lnTo>
                  <a:lnTo>
                    <a:pt x="92974" y="9640"/>
                  </a:lnTo>
                  <a:lnTo>
                    <a:pt x="91970" y="9840"/>
                  </a:lnTo>
                  <a:lnTo>
                    <a:pt x="90565" y="10041"/>
                  </a:lnTo>
                  <a:lnTo>
                    <a:pt x="90163" y="10242"/>
                  </a:lnTo>
                  <a:lnTo>
                    <a:pt x="89962" y="10242"/>
                  </a:lnTo>
                  <a:lnTo>
                    <a:pt x="89962" y="10443"/>
                  </a:lnTo>
                  <a:lnTo>
                    <a:pt x="90966" y="10242"/>
                  </a:lnTo>
                  <a:lnTo>
                    <a:pt x="91368" y="10443"/>
                  </a:lnTo>
                  <a:lnTo>
                    <a:pt x="91368" y="10644"/>
                  </a:lnTo>
                  <a:lnTo>
                    <a:pt x="91167" y="11045"/>
                  </a:lnTo>
                  <a:lnTo>
                    <a:pt x="90766" y="11246"/>
                  </a:lnTo>
                  <a:lnTo>
                    <a:pt x="90163" y="11447"/>
                  </a:lnTo>
                  <a:lnTo>
                    <a:pt x="89761" y="11246"/>
                  </a:lnTo>
                  <a:lnTo>
                    <a:pt x="89360" y="11045"/>
                  </a:lnTo>
                  <a:lnTo>
                    <a:pt x="89561" y="10242"/>
                  </a:lnTo>
                  <a:lnTo>
                    <a:pt x="89561" y="9840"/>
                  </a:lnTo>
                  <a:lnTo>
                    <a:pt x="89360" y="9840"/>
                  </a:lnTo>
                  <a:lnTo>
                    <a:pt x="88958" y="10041"/>
                  </a:lnTo>
                  <a:lnTo>
                    <a:pt x="88557" y="10644"/>
                  </a:lnTo>
                  <a:lnTo>
                    <a:pt x="88557" y="10844"/>
                  </a:lnTo>
                  <a:lnTo>
                    <a:pt x="88958" y="10844"/>
                  </a:lnTo>
                  <a:lnTo>
                    <a:pt x="88757" y="11849"/>
                  </a:lnTo>
                  <a:lnTo>
                    <a:pt x="88356" y="12451"/>
                  </a:lnTo>
                  <a:lnTo>
                    <a:pt x="88155" y="12451"/>
                  </a:lnTo>
                  <a:lnTo>
                    <a:pt x="87954" y="12250"/>
                  </a:lnTo>
                  <a:lnTo>
                    <a:pt x="87553" y="11648"/>
                  </a:lnTo>
                  <a:lnTo>
                    <a:pt x="86950" y="10844"/>
                  </a:lnTo>
                  <a:lnTo>
                    <a:pt x="88155" y="10644"/>
                  </a:lnTo>
                  <a:lnTo>
                    <a:pt x="88356" y="10644"/>
                  </a:lnTo>
                  <a:lnTo>
                    <a:pt x="88155" y="10443"/>
                  </a:lnTo>
                  <a:lnTo>
                    <a:pt x="87352" y="10242"/>
                  </a:lnTo>
                  <a:lnTo>
                    <a:pt x="85946" y="10242"/>
                  </a:lnTo>
                  <a:lnTo>
                    <a:pt x="85344" y="9840"/>
                  </a:lnTo>
                  <a:lnTo>
                    <a:pt x="84741" y="9840"/>
                  </a:lnTo>
                  <a:lnTo>
                    <a:pt x="84540" y="10041"/>
                  </a:lnTo>
                  <a:lnTo>
                    <a:pt x="84540" y="10443"/>
                  </a:lnTo>
                  <a:lnTo>
                    <a:pt x="84741" y="10844"/>
                  </a:lnTo>
                  <a:lnTo>
                    <a:pt x="85143" y="10644"/>
                  </a:lnTo>
                  <a:lnTo>
                    <a:pt x="85545" y="10644"/>
                  </a:lnTo>
                  <a:lnTo>
                    <a:pt x="85946" y="10844"/>
                  </a:lnTo>
                  <a:lnTo>
                    <a:pt x="86147" y="10844"/>
                  </a:lnTo>
                  <a:lnTo>
                    <a:pt x="85946" y="11045"/>
                  </a:lnTo>
                  <a:lnTo>
                    <a:pt x="85143" y="10844"/>
                  </a:lnTo>
                  <a:lnTo>
                    <a:pt x="84139" y="11447"/>
                  </a:lnTo>
                  <a:lnTo>
                    <a:pt x="83737" y="11648"/>
                  </a:lnTo>
                  <a:lnTo>
                    <a:pt x="83737" y="11849"/>
                  </a:lnTo>
                  <a:lnTo>
                    <a:pt x="84139" y="12049"/>
                  </a:lnTo>
                  <a:lnTo>
                    <a:pt x="84540" y="12250"/>
                  </a:lnTo>
                  <a:lnTo>
                    <a:pt x="82934" y="12652"/>
                  </a:lnTo>
                  <a:lnTo>
                    <a:pt x="82532" y="12853"/>
                  </a:lnTo>
                  <a:lnTo>
                    <a:pt x="82131" y="12853"/>
                  </a:lnTo>
                  <a:lnTo>
                    <a:pt x="82332" y="13053"/>
                  </a:lnTo>
                  <a:lnTo>
                    <a:pt x="82532" y="13053"/>
                  </a:lnTo>
                  <a:lnTo>
                    <a:pt x="81930" y="13254"/>
                  </a:lnTo>
                  <a:lnTo>
                    <a:pt x="81930" y="13053"/>
                  </a:lnTo>
                  <a:lnTo>
                    <a:pt x="82131" y="12853"/>
                  </a:lnTo>
                  <a:lnTo>
                    <a:pt x="81528" y="12451"/>
                  </a:lnTo>
                  <a:lnTo>
                    <a:pt x="80926" y="12049"/>
                  </a:lnTo>
                  <a:lnTo>
                    <a:pt x="80323" y="12049"/>
                  </a:lnTo>
                  <a:lnTo>
                    <a:pt x="80725" y="12652"/>
                  </a:lnTo>
                  <a:lnTo>
                    <a:pt x="80725" y="12853"/>
                  </a:lnTo>
                  <a:lnTo>
                    <a:pt x="80524" y="12853"/>
                  </a:lnTo>
                  <a:lnTo>
                    <a:pt x="80123" y="12652"/>
                  </a:lnTo>
                  <a:lnTo>
                    <a:pt x="79922" y="12250"/>
                  </a:lnTo>
                  <a:lnTo>
                    <a:pt x="79520" y="12451"/>
                  </a:lnTo>
                  <a:lnTo>
                    <a:pt x="79319" y="12853"/>
                  </a:lnTo>
                  <a:lnTo>
                    <a:pt x="79520" y="13455"/>
                  </a:lnTo>
                  <a:lnTo>
                    <a:pt x="79319" y="14258"/>
                  </a:lnTo>
                  <a:lnTo>
                    <a:pt x="79119" y="14660"/>
                  </a:lnTo>
                  <a:lnTo>
                    <a:pt x="78717" y="14861"/>
                  </a:lnTo>
                  <a:lnTo>
                    <a:pt x="77914" y="14861"/>
                  </a:lnTo>
                  <a:lnTo>
                    <a:pt x="78115" y="14660"/>
                  </a:lnTo>
                  <a:lnTo>
                    <a:pt x="78315" y="14258"/>
                  </a:lnTo>
                  <a:lnTo>
                    <a:pt x="77512" y="14258"/>
                  </a:lnTo>
                  <a:lnTo>
                    <a:pt x="77914" y="14057"/>
                  </a:lnTo>
                  <a:lnTo>
                    <a:pt x="77512" y="13857"/>
                  </a:lnTo>
                  <a:lnTo>
                    <a:pt x="75906" y="13857"/>
                  </a:lnTo>
                  <a:lnTo>
                    <a:pt x="75705" y="13656"/>
                  </a:lnTo>
                  <a:lnTo>
                    <a:pt x="75705" y="13857"/>
                  </a:lnTo>
                  <a:lnTo>
                    <a:pt x="73496" y="13857"/>
                  </a:lnTo>
                  <a:lnTo>
                    <a:pt x="71689" y="14258"/>
                  </a:lnTo>
                  <a:lnTo>
                    <a:pt x="69681" y="15061"/>
                  </a:lnTo>
                  <a:lnTo>
                    <a:pt x="68291" y="15496"/>
                  </a:lnTo>
                  <a:lnTo>
                    <a:pt x="68476" y="15865"/>
                  </a:lnTo>
                  <a:lnTo>
                    <a:pt x="68476" y="16065"/>
                  </a:lnTo>
                  <a:lnTo>
                    <a:pt x="68275" y="16266"/>
                  </a:lnTo>
                  <a:lnTo>
                    <a:pt x="68074" y="16266"/>
                  </a:lnTo>
                  <a:lnTo>
                    <a:pt x="67472" y="16065"/>
                  </a:lnTo>
                  <a:lnTo>
                    <a:pt x="68074" y="15865"/>
                  </a:lnTo>
                  <a:lnTo>
                    <a:pt x="68275" y="15664"/>
                  </a:lnTo>
                  <a:lnTo>
                    <a:pt x="68275" y="15501"/>
                  </a:lnTo>
                  <a:lnTo>
                    <a:pt x="67580" y="15718"/>
                  </a:lnTo>
                  <a:lnTo>
                    <a:pt x="67873" y="15865"/>
                  </a:lnTo>
                  <a:lnTo>
                    <a:pt x="67472" y="15865"/>
                  </a:lnTo>
                  <a:lnTo>
                    <a:pt x="67472" y="15752"/>
                  </a:lnTo>
                  <a:lnTo>
                    <a:pt x="67472" y="15752"/>
                  </a:lnTo>
                  <a:lnTo>
                    <a:pt x="66468" y="16065"/>
                  </a:lnTo>
                  <a:lnTo>
                    <a:pt x="67472" y="16467"/>
                  </a:lnTo>
                  <a:lnTo>
                    <a:pt x="68074" y="16668"/>
                  </a:lnTo>
                  <a:lnTo>
                    <a:pt x="68476" y="16467"/>
                  </a:lnTo>
                  <a:lnTo>
                    <a:pt x="68677" y="16065"/>
                  </a:lnTo>
                  <a:lnTo>
                    <a:pt x="69078" y="15262"/>
                  </a:lnTo>
                  <a:lnTo>
                    <a:pt x="69279" y="15262"/>
                  </a:lnTo>
                  <a:lnTo>
                    <a:pt x="69881" y="15463"/>
                  </a:lnTo>
                  <a:lnTo>
                    <a:pt x="69480" y="15664"/>
                  </a:lnTo>
                  <a:lnTo>
                    <a:pt x="69279" y="15865"/>
                  </a:lnTo>
                  <a:lnTo>
                    <a:pt x="69681" y="15865"/>
                  </a:lnTo>
                  <a:lnTo>
                    <a:pt x="69279" y="16065"/>
                  </a:lnTo>
                  <a:lnTo>
                    <a:pt x="69279" y="16266"/>
                  </a:lnTo>
                  <a:lnTo>
                    <a:pt x="69681" y="16266"/>
                  </a:lnTo>
                  <a:lnTo>
                    <a:pt x="68877" y="16668"/>
                  </a:lnTo>
                  <a:lnTo>
                    <a:pt x="70283" y="17069"/>
                  </a:lnTo>
                  <a:lnTo>
                    <a:pt x="70484" y="17069"/>
                  </a:lnTo>
                  <a:lnTo>
                    <a:pt x="70484" y="17270"/>
                  </a:lnTo>
                  <a:lnTo>
                    <a:pt x="69078" y="17270"/>
                  </a:lnTo>
                  <a:lnTo>
                    <a:pt x="69078" y="17471"/>
                  </a:lnTo>
                  <a:lnTo>
                    <a:pt x="69078" y="17672"/>
                  </a:lnTo>
                  <a:lnTo>
                    <a:pt x="69078" y="17873"/>
                  </a:lnTo>
                  <a:lnTo>
                    <a:pt x="68677" y="17873"/>
                  </a:lnTo>
                  <a:lnTo>
                    <a:pt x="68677" y="17672"/>
                  </a:lnTo>
                  <a:lnTo>
                    <a:pt x="69078" y="17270"/>
                  </a:lnTo>
                  <a:lnTo>
                    <a:pt x="68677" y="17270"/>
                  </a:lnTo>
                  <a:lnTo>
                    <a:pt x="67271" y="17471"/>
                  </a:lnTo>
                  <a:lnTo>
                    <a:pt x="66066" y="17672"/>
                  </a:lnTo>
                  <a:lnTo>
                    <a:pt x="65464" y="17873"/>
                  </a:lnTo>
                  <a:lnTo>
                    <a:pt x="65062" y="18274"/>
                  </a:lnTo>
                  <a:lnTo>
                    <a:pt x="64861" y="18475"/>
                  </a:lnTo>
                  <a:lnTo>
                    <a:pt x="65062" y="19078"/>
                  </a:lnTo>
                  <a:lnTo>
                    <a:pt x="65464" y="19078"/>
                  </a:lnTo>
                  <a:lnTo>
                    <a:pt x="65062" y="19278"/>
                  </a:lnTo>
                  <a:lnTo>
                    <a:pt x="64259" y="19078"/>
                  </a:lnTo>
                  <a:lnTo>
                    <a:pt x="63456" y="19078"/>
                  </a:lnTo>
                  <a:lnTo>
                    <a:pt x="62853" y="18475"/>
                  </a:lnTo>
                  <a:lnTo>
                    <a:pt x="62652" y="18074"/>
                  </a:lnTo>
                  <a:lnTo>
                    <a:pt x="62652" y="17672"/>
                  </a:lnTo>
                  <a:lnTo>
                    <a:pt x="62853" y="17069"/>
                  </a:lnTo>
                  <a:lnTo>
                    <a:pt x="63255" y="16467"/>
                  </a:lnTo>
                  <a:lnTo>
                    <a:pt x="63656" y="16065"/>
                  </a:lnTo>
                  <a:lnTo>
                    <a:pt x="63456" y="15865"/>
                  </a:lnTo>
                  <a:lnTo>
                    <a:pt x="63054" y="16065"/>
                  </a:lnTo>
                  <a:lnTo>
                    <a:pt x="62652" y="16266"/>
                  </a:lnTo>
                  <a:lnTo>
                    <a:pt x="62251" y="16467"/>
                  </a:lnTo>
                  <a:lnTo>
                    <a:pt x="62050" y="17069"/>
                  </a:lnTo>
                  <a:lnTo>
                    <a:pt x="62050" y="17672"/>
                  </a:lnTo>
                  <a:lnTo>
                    <a:pt x="60845" y="16869"/>
                  </a:lnTo>
                  <a:lnTo>
                    <a:pt x="60243" y="16467"/>
                  </a:lnTo>
                  <a:lnTo>
                    <a:pt x="59841" y="16266"/>
                  </a:lnTo>
                  <a:lnTo>
                    <a:pt x="59239" y="16467"/>
                  </a:lnTo>
                  <a:lnTo>
                    <a:pt x="57833" y="17873"/>
                  </a:lnTo>
                  <a:lnTo>
                    <a:pt x="58034" y="18074"/>
                  </a:lnTo>
                  <a:lnTo>
                    <a:pt x="57431" y="18274"/>
                  </a:lnTo>
                  <a:lnTo>
                    <a:pt x="57431" y="18074"/>
                  </a:lnTo>
                  <a:lnTo>
                    <a:pt x="57632" y="17873"/>
                  </a:lnTo>
                  <a:lnTo>
                    <a:pt x="57833" y="17873"/>
                  </a:lnTo>
                  <a:lnTo>
                    <a:pt x="56427" y="17069"/>
                  </a:lnTo>
                  <a:lnTo>
                    <a:pt x="55825" y="16668"/>
                  </a:lnTo>
                  <a:lnTo>
                    <a:pt x="55624" y="16668"/>
                  </a:lnTo>
                  <a:lnTo>
                    <a:pt x="55624" y="16869"/>
                  </a:lnTo>
                  <a:lnTo>
                    <a:pt x="55825" y="17069"/>
                  </a:lnTo>
                  <a:lnTo>
                    <a:pt x="56427" y="18274"/>
                  </a:lnTo>
                  <a:lnTo>
                    <a:pt x="56628" y="18676"/>
                  </a:lnTo>
                  <a:lnTo>
                    <a:pt x="56628" y="18877"/>
                  </a:lnTo>
                  <a:lnTo>
                    <a:pt x="57030" y="18877"/>
                  </a:lnTo>
                  <a:lnTo>
                    <a:pt x="57431" y="18676"/>
                  </a:lnTo>
                  <a:lnTo>
                    <a:pt x="57833" y="18475"/>
                  </a:lnTo>
                  <a:lnTo>
                    <a:pt x="58235" y="18676"/>
                  </a:lnTo>
                  <a:lnTo>
                    <a:pt x="57632" y="18877"/>
                  </a:lnTo>
                  <a:lnTo>
                    <a:pt x="57231" y="19278"/>
                  </a:lnTo>
                  <a:lnTo>
                    <a:pt x="56829" y="19680"/>
                  </a:lnTo>
                  <a:lnTo>
                    <a:pt x="56829" y="20082"/>
                  </a:lnTo>
                  <a:lnTo>
                    <a:pt x="56628" y="20483"/>
                  </a:lnTo>
                  <a:lnTo>
                    <a:pt x="56829" y="20684"/>
                  </a:lnTo>
                  <a:lnTo>
                    <a:pt x="57030" y="21086"/>
                  </a:lnTo>
                  <a:lnTo>
                    <a:pt x="57231" y="21286"/>
                  </a:lnTo>
                  <a:lnTo>
                    <a:pt x="55825" y="21487"/>
                  </a:lnTo>
                  <a:lnTo>
                    <a:pt x="55022" y="21286"/>
                  </a:lnTo>
                  <a:lnTo>
                    <a:pt x="55022" y="21086"/>
                  </a:lnTo>
                  <a:lnTo>
                    <a:pt x="55022" y="20885"/>
                  </a:lnTo>
                  <a:lnTo>
                    <a:pt x="55222" y="20483"/>
                  </a:lnTo>
                  <a:lnTo>
                    <a:pt x="55222" y="20282"/>
                  </a:lnTo>
                  <a:lnTo>
                    <a:pt x="54821" y="20082"/>
                  </a:lnTo>
                  <a:lnTo>
                    <a:pt x="53817" y="20082"/>
                  </a:lnTo>
                  <a:lnTo>
                    <a:pt x="54620" y="19479"/>
                  </a:lnTo>
                  <a:lnTo>
                    <a:pt x="55022" y="19078"/>
                  </a:lnTo>
                  <a:lnTo>
                    <a:pt x="54821" y="18877"/>
                  </a:lnTo>
                  <a:lnTo>
                    <a:pt x="52210" y="18877"/>
                  </a:lnTo>
                  <a:lnTo>
                    <a:pt x="52813" y="18475"/>
                  </a:lnTo>
                  <a:lnTo>
                    <a:pt x="52411" y="18274"/>
                  </a:lnTo>
                  <a:lnTo>
                    <a:pt x="52210" y="18274"/>
                  </a:lnTo>
                  <a:lnTo>
                    <a:pt x="52411" y="18074"/>
                  </a:lnTo>
                  <a:lnTo>
                    <a:pt x="52612" y="17672"/>
                  </a:lnTo>
                  <a:lnTo>
                    <a:pt x="53415" y="17069"/>
                  </a:lnTo>
                  <a:lnTo>
                    <a:pt x="53014" y="16467"/>
                  </a:lnTo>
                  <a:lnTo>
                    <a:pt x="52813" y="16065"/>
                  </a:lnTo>
                  <a:lnTo>
                    <a:pt x="52813" y="15664"/>
                  </a:lnTo>
                  <a:lnTo>
                    <a:pt x="52612" y="15865"/>
                  </a:lnTo>
                  <a:lnTo>
                    <a:pt x="51608" y="16065"/>
                  </a:lnTo>
                  <a:lnTo>
                    <a:pt x="52010" y="15865"/>
                  </a:lnTo>
                  <a:lnTo>
                    <a:pt x="51608" y="15664"/>
                  </a:lnTo>
                  <a:lnTo>
                    <a:pt x="51006" y="15664"/>
                  </a:lnTo>
                  <a:lnTo>
                    <a:pt x="51006" y="15463"/>
                  </a:lnTo>
                  <a:lnTo>
                    <a:pt x="51407" y="15262"/>
                  </a:lnTo>
                  <a:lnTo>
                    <a:pt x="50202" y="15262"/>
                  </a:lnTo>
                  <a:lnTo>
                    <a:pt x="49399" y="15061"/>
                  </a:lnTo>
                  <a:lnTo>
                    <a:pt x="48395" y="14459"/>
                  </a:lnTo>
                  <a:lnTo>
                    <a:pt x="48194" y="14359"/>
                  </a:lnTo>
                  <a:lnTo>
                    <a:pt x="48194" y="14359"/>
                  </a:lnTo>
                  <a:lnTo>
                    <a:pt x="48194" y="14660"/>
                  </a:lnTo>
                  <a:lnTo>
                    <a:pt x="47993" y="14459"/>
                  </a:lnTo>
                  <a:lnTo>
                    <a:pt x="48127" y="14325"/>
                  </a:lnTo>
                  <a:lnTo>
                    <a:pt x="48127" y="14325"/>
                  </a:lnTo>
                  <a:lnTo>
                    <a:pt x="47993" y="14258"/>
                  </a:lnTo>
                  <a:lnTo>
                    <a:pt x="47793" y="14459"/>
                  </a:lnTo>
                  <a:lnTo>
                    <a:pt x="47592" y="15061"/>
                  </a:lnTo>
                  <a:lnTo>
                    <a:pt x="47391" y="16266"/>
                  </a:lnTo>
                  <a:lnTo>
                    <a:pt x="47190" y="16467"/>
                  </a:lnTo>
                  <a:lnTo>
                    <a:pt x="47793" y="16467"/>
                  </a:lnTo>
                  <a:lnTo>
                    <a:pt x="48596" y="16266"/>
                  </a:lnTo>
                  <a:lnTo>
                    <a:pt x="49198" y="16065"/>
                  </a:lnTo>
                  <a:lnTo>
                    <a:pt x="49198" y="16065"/>
                  </a:lnTo>
                  <a:lnTo>
                    <a:pt x="48797" y="16668"/>
                  </a:lnTo>
                  <a:lnTo>
                    <a:pt x="48797" y="17069"/>
                  </a:lnTo>
                  <a:lnTo>
                    <a:pt x="48997" y="17270"/>
                  </a:lnTo>
                  <a:lnTo>
                    <a:pt x="49399" y="17270"/>
                  </a:lnTo>
                  <a:lnTo>
                    <a:pt x="49198" y="17672"/>
                  </a:lnTo>
                  <a:lnTo>
                    <a:pt x="48997" y="17873"/>
                  </a:lnTo>
                  <a:lnTo>
                    <a:pt x="48596" y="17672"/>
                  </a:lnTo>
                  <a:lnTo>
                    <a:pt x="48194" y="17471"/>
                  </a:lnTo>
                  <a:lnTo>
                    <a:pt x="47793" y="17270"/>
                  </a:lnTo>
                  <a:lnTo>
                    <a:pt x="47793" y="17471"/>
                  </a:lnTo>
                  <a:lnTo>
                    <a:pt x="47793" y="17672"/>
                  </a:lnTo>
                  <a:lnTo>
                    <a:pt x="47793" y="18074"/>
                  </a:lnTo>
                  <a:lnTo>
                    <a:pt x="47993" y="18274"/>
                  </a:lnTo>
                  <a:lnTo>
                    <a:pt x="48997" y="18074"/>
                  </a:lnTo>
                  <a:lnTo>
                    <a:pt x="49600" y="17873"/>
                  </a:lnTo>
                  <a:lnTo>
                    <a:pt x="49600" y="17873"/>
                  </a:lnTo>
                  <a:lnTo>
                    <a:pt x="48997" y="18475"/>
                  </a:lnTo>
                  <a:lnTo>
                    <a:pt x="47793" y="18475"/>
                  </a:lnTo>
                  <a:lnTo>
                    <a:pt x="46989" y="18274"/>
                  </a:lnTo>
                  <a:lnTo>
                    <a:pt x="46588" y="17873"/>
                  </a:lnTo>
                  <a:lnTo>
                    <a:pt x="46387" y="17471"/>
                  </a:lnTo>
                  <a:lnTo>
                    <a:pt x="46387" y="17270"/>
                  </a:lnTo>
                  <a:lnTo>
                    <a:pt x="45985" y="17270"/>
                  </a:lnTo>
                  <a:lnTo>
                    <a:pt x="44780" y="18877"/>
                  </a:lnTo>
                  <a:lnTo>
                    <a:pt x="44780" y="19278"/>
                  </a:lnTo>
                  <a:lnTo>
                    <a:pt x="44580" y="19680"/>
                  </a:lnTo>
                  <a:lnTo>
                    <a:pt x="43977" y="19881"/>
                  </a:lnTo>
                  <a:lnTo>
                    <a:pt x="43174" y="20082"/>
                  </a:lnTo>
                  <a:lnTo>
                    <a:pt x="42772" y="20483"/>
                  </a:lnTo>
                  <a:lnTo>
                    <a:pt x="42371" y="20684"/>
                  </a:lnTo>
                  <a:lnTo>
                    <a:pt x="42772" y="21286"/>
                  </a:lnTo>
                  <a:lnTo>
                    <a:pt x="42572" y="21487"/>
                  </a:lnTo>
                  <a:lnTo>
                    <a:pt x="42170" y="21487"/>
                  </a:lnTo>
                  <a:lnTo>
                    <a:pt x="41568" y="21286"/>
                  </a:lnTo>
                  <a:lnTo>
                    <a:pt x="40965" y="21086"/>
                  </a:lnTo>
                  <a:lnTo>
                    <a:pt x="40764" y="20885"/>
                  </a:lnTo>
                  <a:lnTo>
                    <a:pt x="40965" y="20684"/>
                  </a:lnTo>
                  <a:lnTo>
                    <a:pt x="41768" y="20684"/>
                  </a:lnTo>
                  <a:lnTo>
                    <a:pt x="41166" y="20483"/>
                  </a:lnTo>
                  <a:lnTo>
                    <a:pt x="40563" y="20483"/>
                  </a:lnTo>
                  <a:lnTo>
                    <a:pt x="40363" y="20684"/>
                  </a:lnTo>
                  <a:lnTo>
                    <a:pt x="39961" y="21286"/>
                  </a:lnTo>
                  <a:lnTo>
                    <a:pt x="39760" y="21286"/>
                  </a:lnTo>
                  <a:lnTo>
                    <a:pt x="39359" y="21086"/>
                  </a:lnTo>
                  <a:lnTo>
                    <a:pt x="38957" y="21086"/>
                  </a:lnTo>
                  <a:lnTo>
                    <a:pt x="39158" y="20885"/>
                  </a:lnTo>
                  <a:lnTo>
                    <a:pt x="39961" y="20684"/>
                  </a:lnTo>
                  <a:lnTo>
                    <a:pt x="39760" y="20082"/>
                  </a:lnTo>
                  <a:lnTo>
                    <a:pt x="39559" y="19881"/>
                  </a:lnTo>
                  <a:lnTo>
                    <a:pt x="38957" y="19881"/>
                  </a:lnTo>
                  <a:lnTo>
                    <a:pt x="38154" y="19680"/>
                  </a:lnTo>
                  <a:lnTo>
                    <a:pt x="37752" y="19881"/>
                  </a:lnTo>
                  <a:lnTo>
                    <a:pt x="37752" y="20082"/>
                  </a:lnTo>
                  <a:lnTo>
                    <a:pt x="37953" y="20282"/>
                  </a:lnTo>
                  <a:lnTo>
                    <a:pt x="37953" y="20483"/>
                  </a:lnTo>
                  <a:lnTo>
                    <a:pt x="37953" y="20684"/>
                  </a:lnTo>
                  <a:lnTo>
                    <a:pt x="38154" y="20885"/>
                  </a:lnTo>
                  <a:lnTo>
                    <a:pt x="38355" y="21086"/>
                  </a:lnTo>
                  <a:lnTo>
                    <a:pt x="38355" y="21487"/>
                  </a:lnTo>
                  <a:lnTo>
                    <a:pt x="37551" y="21487"/>
                  </a:lnTo>
                  <a:lnTo>
                    <a:pt x="37351" y="21286"/>
                  </a:lnTo>
                  <a:lnTo>
                    <a:pt x="37752" y="21086"/>
                  </a:lnTo>
                  <a:lnTo>
                    <a:pt x="37953" y="20684"/>
                  </a:lnTo>
                  <a:lnTo>
                    <a:pt x="36949" y="20885"/>
                  </a:lnTo>
                  <a:lnTo>
                    <a:pt x="36949" y="20684"/>
                  </a:lnTo>
                  <a:lnTo>
                    <a:pt x="36748" y="20885"/>
                  </a:lnTo>
                  <a:lnTo>
                    <a:pt x="36748" y="21086"/>
                  </a:lnTo>
                  <a:lnTo>
                    <a:pt x="37150" y="21086"/>
                  </a:lnTo>
                  <a:lnTo>
                    <a:pt x="36547" y="21286"/>
                  </a:lnTo>
                  <a:lnTo>
                    <a:pt x="36347" y="21286"/>
                  </a:lnTo>
                  <a:lnTo>
                    <a:pt x="36347" y="20483"/>
                  </a:lnTo>
                  <a:lnTo>
                    <a:pt x="36347" y="20082"/>
                  </a:lnTo>
                  <a:lnTo>
                    <a:pt x="36146" y="19881"/>
                  </a:lnTo>
                  <a:lnTo>
                    <a:pt x="35543" y="20082"/>
                  </a:lnTo>
                  <a:lnTo>
                    <a:pt x="34740" y="20684"/>
                  </a:lnTo>
                  <a:lnTo>
                    <a:pt x="34740" y="20483"/>
                  </a:lnTo>
                  <a:lnTo>
                    <a:pt x="34539" y="20082"/>
                  </a:lnTo>
                  <a:lnTo>
                    <a:pt x="34539" y="19881"/>
                  </a:lnTo>
                  <a:lnTo>
                    <a:pt x="34138" y="19881"/>
                  </a:lnTo>
                  <a:lnTo>
                    <a:pt x="32732" y="20282"/>
                  </a:lnTo>
                  <a:lnTo>
                    <a:pt x="32130" y="20684"/>
                  </a:lnTo>
                  <a:lnTo>
                    <a:pt x="31728" y="20885"/>
                  </a:lnTo>
                  <a:lnTo>
                    <a:pt x="31125" y="20885"/>
                  </a:lnTo>
                  <a:lnTo>
                    <a:pt x="31326" y="21286"/>
                  </a:lnTo>
                  <a:lnTo>
                    <a:pt x="31527" y="21688"/>
                  </a:lnTo>
                  <a:lnTo>
                    <a:pt x="31527" y="21889"/>
                  </a:lnTo>
                  <a:lnTo>
                    <a:pt x="31125" y="22090"/>
                  </a:lnTo>
                  <a:lnTo>
                    <a:pt x="32330" y="22090"/>
                  </a:lnTo>
                  <a:lnTo>
                    <a:pt x="32933" y="21889"/>
                  </a:lnTo>
                  <a:lnTo>
                    <a:pt x="33535" y="21889"/>
                  </a:lnTo>
                  <a:lnTo>
                    <a:pt x="33937" y="22090"/>
                  </a:lnTo>
                  <a:lnTo>
                    <a:pt x="34338" y="22290"/>
                  </a:lnTo>
                  <a:lnTo>
                    <a:pt x="34338" y="22090"/>
                  </a:lnTo>
                  <a:lnTo>
                    <a:pt x="34539" y="22090"/>
                  </a:lnTo>
                  <a:lnTo>
                    <a:pt x="34338" y="22290"/>
                  </a:lnTo>
                  <a:lnTo>
                    <a:pt x="34740" y="22692"/>
                  </a:lnTo>
                  <a:lnTo>
                    <a:pt x="34740" y="22893"/>
                  </a:lnTo>
                  <a:lnTo>
                    <a:pt x="34539" y="23094"/>
                  </a:lnTo>
                  <a:lnTo>
                    <a:pt x="34138" y="23295"/>
                  </a:lnTo>
                  <a:lnTo>
                    <a:pt x="33736" y="23094"/>
                  </a:lnTo>
                  <a:lnTo>
                    <a:pt x="34138" y="22893"/>
                  </a:lnTo>
                  <a:lnTo>
                    <a:pt x="34138" y="22893"/>
                  </a:lnTo>
                  <a:lnTo>
                    <a:pt x="33334" y="23094"/>
                  </a:lnTo>
                  <a:lnTo>
                    <a:pt x="33334" y="23295"/>
                  </a:lnTo>
                  <a:lnTo>
                    <a:pt x="33535" y="23696"/>
                  </a:lnTo>
                  <a:lnTo>
                    <a:pt x="33334" y="23897"/>
                  </a:lnTo>
                  <a:lnTo>
                    <a:pt x="33134" y="24098"/>
                  </a:lnTo>
                  <a:lnTo>
                    <a:pt x="34138" y="24299"/>
                  </a:lnTo>
                  <a:lnTo>
                    <a:pt x="33736" y="24299"/>
                  </a:lnTo>
                  <a:lnTo>
                    <a:pt x="33334" y="24499"/>
                  </a:lnTo>
                  <a:lnTo>
                    <a:pt x="33937" y="24499"/>
                  </a:lnTo>
                  <a:lnTo>
                    <a:pt x="33937" y="24700"/>
                  </a:lnTo>
                  <a:lnTo>
                    <a:pt x="33535" y="24901"/>
                  </a:lnTo>
                  <a:lnTo>
                    <a:pt x="33334" y="24901"/>
                  </a:lnTo>
                  <a:lnTo>
                    <a:pt x="33134" y="24700"/>
                  </a:lnTo>
                  <a:lnTo>
                    <a:pt x="33134" y="25704"/>
                  </a:lnTo>
                  <a:lnTo>
                    <a:pt x="33334" y="26507"/>
                  </a:lnTo>
                  <a:lnTo>
                    <a:pt x="33736" y="27511"/>
                  </a:lnTo>
                  <a:lnTo>
                    <a:pt x="33535" y="27712"/>
                  </a:lnTo>
                  <a:lnTo>
                    <a:pt x="33134" y="27913"/>
                  </a:lnTo>
                  <a:lnTo>
                    <a:pt x="32933" y="27929"/>
                  </a:lnTo>
                  <a:lnTo>
                    <a:pt x="32933" y="27929"/>
                  </a:lnTo>
                  <a:lnTo>
                    <a:pt x="32933" y="28114"/>
                  </a:lnTo>
                  <a:lnTo>
                    <a:pt x="32732" y="28114"/>
                  </a:lnTo>
                  <a:lnTo>
                    <a:pt x="32732" y="27944"/>
                  </a:lnTo>
                  <a:lnTo>
                    <a:pt x="32732" y="27944"/>
                  </a:lnTo>
                  <a:lnTo>
                    <a:pt x="30523" y="28114"/>
                  </a:lnTo>
                  <a:lnTo>
                    <a:pt x="31728" y="26909"/>
                  </a:lnTo>
                  <a:lnTo>
                    <a:pt x="32130" y="26507"/>
                  </a:lnTo>
                  <a:lnTo>
                    <a:pt x="31929" y="26307"/>
                  </a:lnTo>
                  <a:lnTo>
                    <a:pt x="31326" y="26307"/>
                  </a:lnTo>
                  <a:lnTo>
                    <a:pt x="31326" y="26507"/>
                  </a:lnTo>
                  <a:lnTo>
                    <a:pt x="30925" y="26708"/>
                  </a:lnTo>
                  <a:lnTo>
                    <a:pt x="31125" y="26507"/>
                  </a:lnTo>
                  <a:lnTo>
                    <a:pt x="31326" y="26307"/>
                  </a:lnTo>
                  <a:lnTo>
                    <a:pt x="30925" y="26307"/>
                  </a:lnTo>
                  <a:lnTo>
                    <a:pt x="28917" y="26909"/>
                  </a:lnTo>
                  <a:lnTo>
                    <a:pt x="28917" y="26708"/>
                  </a:lnTo>
                  <a:lnTo>
                    <a:pt x="28716" y="26708"/>
                  </a:lnTo>
                  <a:lnTo>
                    <a:pt x="28314" y="26909"/>
                  </a:lnTo>
                  <a:lnTo>
                    <a:pt x="28113" y="27110"/>
                  </a:lnTo>
                  <a:lnTo>
                    <a:pt x="28314" y="27110"/>
                  </a:lnTo>
                  <a:lnTo>
                    <a:pt x="28314" y="27712"/>
                  </a:lnTo>
                  <a:lnTo>
                    <a:pt x="28515" y="27913"/>
                  </a:lnTo>
                  <a:lnTo>
                    <a:pt x="29117" y="27913"/>
                  </a:lnTo>
                  <a:lnTo>
                    <a:pt x="29519" y="28114"/>
                  </a:lnTo>
                  <a:lnTo>
                    <a:pt x="29720" y="28515"/>
                  </a:lnTo>
                  <a:lnTo>
                    <a:pt x="29318" y="28716"/>
                  </a:lnTo>
                  <a:lnTo>
                    <a:pt x="29117" y="28716"/>
                  </a:lnTo>
                  <a:lnTo>
                    <a:pt x="28515" y="28315"/>
                  </a:lnTo>
                  <a:lnTo>
                    <a:pt x="28113" y="28315"/>
                  </a:lnTo>
                  <a:lnTo>
                    <a:pt x="28113" y="28917"/>
                  </a:lnTo>
                  <a:lnTo>
                    <a:pt x="28515" y="28716"/>
                  </a:lnTo>
                  <a:lnTo>
                    <a:pt x="28314" y="28917"/>
                  </a:lnTo>
                  <a:lnTo>
                    <a:pt x="28314" y="29118"/>
                  </a:lnTo>
                  <a:lnTo>
                    <a:pt x="28314" y="29319"/>
                  </a:lnTo>
                  <a:lnTo>
                    <a:pt x="29318" y="29118"/>
                  </a:lnTo>
                  <a:lnTo>
                    <a:pt x="29318" y="29921"/>
                  </a:lnTo>
                  <a:lnTo>
                    <a:pt x="29318" y="30122"/>
                  </a:lnTo>
                  <a:lnTo>
                    <a:pt x="28917" y="30323"/>
                  </a:lnTo>
                  <a:lnTo>
                    <a:pt x="28515" y="30323"/>
                  </a:lnTo>
                  <a:lnTo>
                    <a:pt x="27913" y="30122"/>
                  </a:lnTo>
                  <a:lnTo>
                    <a:pt x="28113" y="30524"/>
                  </a:lnTo>
                  <a:lnTo>
                    <a:pt x="27511" y="30524"/>
                  </a:lnTo>
                  <a:lnTo>
                    <a:pt x="27310" y="30724"/>
                  </a:lnTo>
                  <a:lnTo>
                    <a:pt x="27109" y="30524"/>
                  </a:lnTo>
                  <a:lnTo>
                    <a:pt x="26909" y="31126"/>
                  </a:lnTo>
                  <a:lnTo>
                    <a:pt x="26507" y="31327"/>
                  </a:lnTo>
                  <a:lnTo>
                    <a:pt x="25904" y="31528"/>
                  </a:lnTo>
                  <a:lnTo>
                    <a:pt x="25101" y="31528"/>
                  </a:lnTo>
                  <a:lnTo>
                    <a:pt x="26507" y="32331"/>
                  </a:lnTo>
                  <a:lnTo>
                    <a:pt x="26507" y="31929"/>
                  </a:lnTo>
                  <a:lnTo>
                    <a:pt x="26507" y="31728"/>
                  </a:lnTo>
                  <a:lnTo>
                    <a:pt x="26909" y="31728"/>
                  </a:lnTo>
                  <a:lnTo>
                    <a:pt x="27511" y="32130"/>
                  </a:lnTo>
                  <a:lnTo>
                    <a:pt x="27913" y="32130"/>
                  </a:lnTo>
                  <a:lnTo>
                    <a:pt x="27913" y="31728"/>
                  </a:lnTo>
                  <a:lnTo>
                    <a:pt x="27913" y="31528"/>
                  </a:lnTo>
                  <a:lnTo>
                    <a:pt x="28113" y="31528"/>
                  </a:lnTo>
                  <a:lnTo>
                    <a:pt x="28515" y="31728"/>
                  </a:lnTo>
                  <a:lnTo>
                    <a:pt x="28716" y="32130"/>
                  </a:lnTo>
                  <a:lnTo>
                    <a:pt x="28716" y="32331"/>
                  </a:lnTo>
                  <a:lnTo>
                    <a:pt x="29519" y="32331"/>
                  </a:lnTo>
                  <a:lnTo>
                    <a:pt x="29318" y="32130"/>
                  </a:lnTo>
                  <a:lnTo>
                    <a:pt x="29318" y="31929"/>
                  </a:lnTo>
                  <a:lnTo>
                    <a:pt x="29318" y="31728"/>
                  </a:lnTo>
                  <a:lnTo>
                    <a:pt x="30724" y="31728"/>
                  </a:lnTo>
                  <a:lnTo>
                    <a:pt x="31326" y="31528"/>
                  </a:lnTo>
                  <a:lnTo>
                    <a:pt x="31728" y="31126"/>
                  </a:lnTo>
                  <a:lnTo>
                    <a:pt x="30724" y="31327"/>
                  </a:lnTo>
                  <a:lnTo>
                    <a:pt x="30322" y="31327"/>
                  </a:lnTo>
                  <a:lnTo>
                    <a:pt x="30322" y="31126"/>
                  </a:lnTo>
                  <a:lnTo>
                    <a:pt x="30724" y="30925"/>
                  </a:lnTo>
                  <a:lnTo>
                    <a:pt x="31929" y="30323"/>
                  </a:lnTo>
                  <a:lnTo>
                    <a:pt x="32732" y="30323"/>
                  </a:lnTo>
                  <a:lnTo>
                    <a:pt x="33134" y="30524"/>
                  </a:lnTo>
                  <a:lnTo>
                    <a:pt x="32933" y="30925"/>
                  </a:lnTo>
                  <a:lnTo>
                    <a:pt x="32732" y="31126"/>
                  </a:lnTo>
                  <a:lnTo>
                    <a:pt x="31929" y="31528"/>
                  </a:lnTo>
                  <a:lnTo>
                    <a:pt x="31326" y="31728"/>
                  </a:lnTo>
                  <a:lnTo>
                    <a:pt x="31527" y="31929"/>
                  </a:lnTo>
                  <a:lnTo>
                    <a:pt x="31326" y="32532"/>
                  </a:lnTo>
                  <a:lnTo>
                    <a:pt x="31125" y="32933"/>
                  </a:lnTo>
                  <a:lnTo>
                    <a:pt x="30925" y="33134"/>
                  </a:lnTo>
                  <a:lnTo>
                    <a:pt x="30523" y="33335"/>
                  </a:lnTo>
                  <a:lnTo>
                    <a:pt x="29720" y="33536"/>
                  </a:lnTo>
                  <a:lnTo>
                    <a:pt x="28716" y="33335"/>
                  </a:lnTo>
                  <a:lnTo>
                    <a:pt x="27913" y="33134"/>
                  </a:lnTo>
                  <a:lnTo>
                    <a:pt x="27109" y="33134"/>
                  </a:lnTo>
                  <a:lnTo>
                    <a:pt x="26708" y="33335"/>
                  </a:lnTo>
                  <a:lnTo>
                    <a:pt x="26507" y="33536"/>
                  </a:lnTo>
                  <a:lnTo>
                    <a:pt x="26306" y="33736"/>
                  </a:lnTo>
                  <a:lnTo>
                    <a:pt x="26306" y="34138"/>
                  </a:lnTo>
                  <a:lnTo>
                    <a:pt x="26708" y="34138"/>
                  </a:lnTo>
                  <a:lnTo>
                    <a:pt x="26909" y="33937"/>
                  </a:lnTo>
                  <a:lnTo>
                    <a:pt x="27310" y="33536"/>
                  </a:lnTo>
                  <a:lnTo>
                    <a:pt x="27712" y="33536"/>
                  </a:lnTo>
                  <a:lnTo>
                    <a:pt x="28515" y="34540"/>
                  </a:lnTo>
                  <a:lnTo>
                    <a:pt x="29318" y="33937"/>
                  </a:lnTo>
                  <a:lnTo>
                    <a:pt x="29117" y="34339"/>
                  </a:lnTo>
                  <a:lnTo>
                    <a:pt x="28515" y="34941"/>
                  </a:lnTo>
                  <a:lnTo>
                    <a:pt x="28716" y="35142"/>
                  </a:lnTo>
                  <a:lnTo>
                    <a:pt x="28917" y="35142"/>
                  </a:lnTo>
                  <a:lnTo>
                    <a:pt x="28917" y="34941"/>
                  </a:lnTo>
                  <a:lnTo>
                    <a:pt x="29117" y="34741"/>
                  </a:lnTo>
                  <a:lnTo>
                    <a:pt x="29519" y="34941"/>
                  </a:lnTo>
                  <a:lnTo>
                    <a:pt x="29921" y="35142"/>
                  </a:lnTo>
                  <a:lnTo>
                    <a:pt x="30121" y="34941"/>
                  </a:lnTo>
                  <a:lnTo>
                    <a:pt x="29921" y="34941"/>
                  </a:lnTo>
                  <a:lnTo>
                    <a:pt x="29921" y="34741"/>
                  </a:lnTo>
                  <a:lnTo>
                    <a:pt x="30121" y="34540"/>
                  </a:lnTo>
                  <a:lnTo>
                    <a:pt x="30322" y="34540"/>
                  </a:lnTo>
                  <a:lnTo>
                    <a:pt x="30724" y="34941"/>
                  </a:lnTo>
                  <a:lnTo>
                    <a:pt x="31125" y="35544"/>
                  </a:lnTo>
                  <a:lnTo>
                    <a:pt x="31125" y="35745"/>
                  </a:lnTo>
                  <a:lnTo>
                    <a:pt x="30925" y="35745"/>
                  </a:lnTo>
                  <a:lnTo>
                    <a:pt x="29519" y="35343"/>
                  </a:lnTo>
                  <a:lnTo>
                    <a:pt x="29720" y="35544"/>
                  </a:lnTo>
                  <a:lnTo>
                    <a:pt x="29519" y="35745"/>
                  </a:lnTo>
                  <a:lnTo>
                    <a:pt x="28917" y="35945"/>
                  </a:lnTo>
                  <a:lnTo>
                    <a:pt x="28515" y="35745"/>
                  </a:lnTo>
                  <a:lnTo>
                    <a:pt x="28314" y="35745"/>
                  </a:lnTo>
                  <a:lnTo>
                    <a:pt x="28716" y="35544"/>
                  </a:lnTo>
                  <a:lnTo>
                    <a:pt x="27712" y="35544"/>
                  </a:lnTo>
                  <a:lnTo>
                    <a:pt x="27712" y="35745"/>
                  </a:lnTo>
                  <a:lnTo>
                    <a:pt x="27913" y="36146"/>
                  </a:lnTo>
                  <a:lnTo>
                    <a:pt x="28113" y="36347"/>
                  </a:lnTo>
                  <a:lnTo>
                    <a:pt x="28113" y="36749"/>
                  </a:lnTo>
                  <a:lnTo>
                    <a:pt x="27712" y="36949"/>
                  </a:lnTo>
                  <a:lnTo>
                    <a:pt x="27109" y="37150"/>
                  </a:lnTo>
                  <a:lnTo>
                    <a:pt x="26306" y="37953"/>
                  </a:lnTo>
                  <a:lnTo>
                    <a:pt x="25302" y="38355"/>
                  </a:lnTo>
                  <a:lnTo>
                    <a:pt x="23896" y="38957"/>
                  </a:lnTo>
                  <a:lnTo>
                    <a:pt x="22290" y="39359"/>
                  </a:lnTo>
                  <a:lnTo>
                    <a:pt x="18475" y="40162"/>
                  </a:lnTo>
                  <a:lnTo>
                    <a:pt x="14258" y="40765"/>
                  </a:lnTo>
                  <a:lnTo>
                    <a:pt x="9840" y="41568"/>
                  </a:lnTo>
                  <a:lnTo>
                    <a:pt x="7832" y="42170"/>
                  </a:lnTo>
                  <a:lnTo>
                    <a:pt x="6024" y="42572"/>
                  </a:lnTo>
                  <a:lnTo>
                    <a:pt x="4418" y="43375"/>
                  </a:lnTo>
                  <a:lnTo>
                    <a:pt x="3012" y="43978"/>
                  </a:lnTo>
                  <a:lnTo>
                    <a:pt x="2008" y="44982"/>
                  </a:lnTo>
                  <a:lnTo>
                    <a:pt x="1205" y="45986"/>
                  </a:lnTo>
                  <a:lnTo>
                    <a:pt x="603" y="47191"/>
                  </a:lnTo>
                  <a:lnTo>
                    <a:pt x="0" y="47994"/>
                  </a:lnTo>
                  <a:lnTo>
                    <a:pt x="0" y="48596"/>
                  </a:lnTo>
                  <a:lnTo>
                    <a:pt x="0" y="48998"/>
                  </a:lnTo>
                  <a:lnTo>
                    <a:pt x="201" y="49399"/>
                  </a:lnTo>
                  <a:lnTo>
                    <a:pt x="1004" y="49801"/>
                  </a:lnTo>
                  <a:lnTo>
                    <a:pt x="803" y="48797"/>
                  </a:lnTo>
                  <a:lnTo>
                    <a:pt x="1004" y="48195"/>
                  </a:lnTo>
                  <a:lnTo>
                    <a:pt x="1205" y="47994"/>
                  </a:lnTo>
                  <a:lnTo>
                    <a:pt x="1406" y="47994"/>
                  </a:lnTo>
                  <a:lnTo>
                    <a:pt x="2008" y="48395"/>
                  </a:lnTo>
                  <a:lnTo>
                    <a:pt x="2410" y="48596"/>
                  </a:lnTo>
                  <a:lnTo>
                    <a:pt x="2611" y="48395"/>
                  </a:lnTo>
                  <a:lnTo>
                    <a:pt x="3213" y="48596"/>
                  </a:lnTo>
                  <a:lnTo>
                    <a:pt x="3213" y="48797"/>
                  </a:lnTo>
                  <a:lnTo>
                    <a:pt x="3012" y="48797"/>
                  </a:lnTo>
                  <a:lnTo>
                    <a:pt x="2611" y="49199"/>
                  </a:lnTo>
                  <a:lnTo>
                    <a:pt x="2008" y="49600"/>
                  </a:lnTo>
                  <a:lnTo>
                    <a:pt x="1607" y="49801"/>
                  </a:lnTo>
                  <a:lnTo>
                    <a:pt x="1607" y="50203"/>
                  </a:lnTo>
                  <a:lnTo>
                    <a:pt x="1607" y="50604"/>
                  </a:lnTo>
                  <a:lnTo>
                    <a:pt x="1607" y="51207"/>
                  </a:lnTo>
                  <a:lnTo>
                    <a:pt x="2008" y="51809"/>
                  </a:lnTo>
                  <a:lnTo>
                    <a:pt x="2812" y="52412"/>
                  </a:lnTo>
                  <a:lnTo>
                    <a:pt x="3816" y="53215"/>
                  </a:lnTo>
                  <a:lnTo>
                    <a:pt x="5020" y="54018"/>
                  </a:lnTo>
                  <a:lnTo>
                    <a:pt x="4820" y="54620"/>
                  </a:lnTo>
                  <a:lnTo>
                    <a:pt x="4619" y="54821"/>
                  </a:lnTo>
                  <a:lnTo>
                    <a:pt x="4418" y="54219"/>
                  </a:lnTo>
                  <a:lnTo>
                    <a:pt x="4016" y="53416"/>
                  </a:lnTo>
                  <a:lnTo>
                    <a:pt x="3816" y="53416"/>
                  </a:lnTo>
                  <a:lnTo>
                    <a:pt x="3615" y="53616"/>
                  </a:lnTo>
                  <a:lnTo>
                    <a:pt x="3615" y="55424"/>
                  </a:lnTo>
                  <a:lnTo>
                    <a:pt x="3816" y="56829"/>
                  </a:lnTo>
                  <a:lnTo>
                    <a:pt x="4418" y="59239"/>
                  </a:lnTo>
                  <a:lnTo>
                    <a:pt x="5020" y="61448"/>
                  </a:lnTo>
                  <a:lnTo>
                    <a:pt x="5623" y="63858"/>
                  </a:lnTo>
                  <a:lnTo>
                    <a:pt x="6828" y="63657"/>
                  </a:lnTo>
                  <a:lnTo>
                    <a:pt x="7430" y="63657"/>
                  </a:lnTo>
                  <a:lnTo>
                    <a:pt x="7229" y="64058"/>
                  </a:lnTo>
                  <a:lnTo>
                    <a:pt x="6828" y="64460"/>
                  </a:lnTo>
                  <a:lnTo>
                    <a:pt x="6426" y="64862"/>
                  </a:lnTo>
                  <a:lnTo>
                    <a:pt x="6024" y="65263"/>
                  </a:lnTo>
                  <a:lnTo>
                    <a:pt x="5824" y="65866"/>
                  </a:lnTo>
                  <a:lnTo>
                    <a:pt x="6024" y="66066"/>
                  </a:lnTo>
                  <a:lnTo>
                    <a:pt x="6225" y="66267"/>
                  </a:lnTo>
                  <a:lnTo>
                    <a:pt x="6627" y="67271"/>
                  </a:lnTo>
                  <a:lnTo>
                    <a:pt x="7029" y="67673"/>
                  </a:lnTo>
                  <a:lnTo>
                    <a:pt x="7229" y="67673"/>
                  </a:lnTo>
                  <a:lnTo>
                    <a:pt x="7430" y="67472"/>
                  </a:lnTo>
                  <a:lnTo>
                    <a:pt x="8033" y="67472"/>
                  </a:lnTo>
                  <a:lnTo>
                    <a:pt x="8434" y="67673"/>
                  </a:lnTo>
                  <a:lnTo>
                    <a:pt x="8836" y="68476"/>
                  </a:lnTo>
                  <a:lnTo>
                    <a:pt x="8836" y="67673"/>
                  </a:lnTo>
                  <a:lnTo>
                    <a:pt x="8836" y="67271"/>
                  </a:lnTo>
                  <a:lnTo>
                    <a:pt x="9037" y="67472"/>
                  </a:lnTo>
                  <a:lnTo>
                    <a:pt x="9438" y="68275"/>
                  </a:lnTo>
                  <a:lnTo>
                    <a:pt x="9438" y="67472"/>
                  </a:lnTo>
                  <a:lnTo>
                    <a:pt x="9639" y="67271"/>
                  </a:lnTo>
                  <a:lnTo>
                    <a:pt x="9840" y="67271"/>
                  </a:lnTo>
                  <a:lnTo>
                    <a:pt x="10041" y="67472"/>
                  </a:lnTo>
                  <a:lnTo>
                    <a:pt x="10241" y="67673"/>
                  </a:lnTo>
                  <a:lnTo>
                    <a:pt x="10442" y="67874"/>
                  </a:lnTo>
                  <a:lnTo>
                    <a:pt x="10442" y="67472"/>
                  </a:lnTo>
                  <a:lnTo>
                    <a:pt x="10241" y="66669"/>
                  </a:lnTo>
                  <a:lnTo>
                    <a:pt x="10844" y="67874"/>
                  </a:lnTo>
                  <a:lnTo>
                    <a:pt x="11045" y="67874"/>
                  </a:lnTo>
                  <a:lnTo>
                    <a:pt x="11045" y="67673"/>
                  </a:lnTo>
                  <a:lnTo>
                    <a:pt x="11245" y="67271"/>
                  </a:lnTo>
                  <a:lnTo>
                    <a:pt x="11446" y="67070"/>
                  </a:lnTo>
                  <a:lnTo>
                    <a:pt x="11848" y="67271"/>
                  </a:lnTo>
                  <a:lnTo>
                    <a:pt x="12250" y="67874"/>
                  </a:lnTo>
                  <a:lnTo>
                    <a:pt x="12651" y="66870"/>
                  </a:lnTo>
                  <a:lnTo>
                    <a:pt x="12651" y="67271"/>
                  </a:lnTo>
                  <a:lnTo>
                    <a:pt x="12651" y="67874"/>
                  </a:lnTo>
                  <a:lnTo>
                    <a:pt x="12852" y="68074"/>
                  </a:lnTo>
                  <a:lnTo>
                    <a:pt x="13454" y="67673"/>
                  </a:lnTo>
                  <a:lnTo>
                    <a:pt x="14458" y="66669"/>
                  </a:lnTo>
                  <a:lnTo>
                    <a:pt x="14860" y="66267"/>
                  </a:lnTo>
                  <a:lnTo>
                    <a:pt x="15462" y="66066"/>
                  </a:lnTo>
                  <a:lnTo>
                    <a:pt x="16467" y="67070"/>
                  </a:lnTo>
                  <a:lnTo>
                    <a:pt x="15864" y="66267"/>
                  </a:lnTo>
                  <a:lnTo>
                    <a:pt x="16266" y="66267"/>
                  </a:lnTo>
                  <a:lnTo>
                    <a:pt x="16667" y="66468"/>
                  </a:lnTo>
                  <a:lnTo>
                    <a:pt x="17069" y="67070"/>
                  </a:lnTo>
                  <a:lnTo>
                    <a:pt x="17270" y="67271"/>
                  </a:lnTo>
                  <a:lnTo>
                    <a:pt x="17270" y="67070"/>
                  </a:lnTo>
                  <a:lnTo>
                    <a:pt x="17671" y="65866"/>
                  </a:lnTo>
                  <a:lnTo>
                    <a:pt x="17872" y="66669"/>
                  </a:lnTo>
                  <a:lnTo>
                    <a:pt x="18274" y="67070"/>
                  </a:lnTo>
                  <a:lnTo>
                    <a:pt x="18876" y="67070"/>
                  </a:lnTo>
                  <a:lnTo>
                    <a:pt x="19077" y="66669"/>
                  </a:lnTo>
                  <a:lnTo>
                    <a:pt x="19077" y="66267"/>
                  </a:lnTo>
                  <a:lnTo>
                    <a:pt x="18073" y="65464"/>
                  </a:lnTo>
                  <a:lnTo>
                    <a:pt x="18073" y="65263"/>
                  </a:lnTo>
                  <a:lnTo>
                    <a:pt x="18475" y="65263"/>
                  </a:lnTo>
                  <a:lnTo>
                    <a:pt x="19479" y="65464"/>
                  </a:lnTo>
                  <a:lnTo>
                    <a:pt x="19880" y="65263"/>
                  </a:lnTo>
                  <a:lnTo>
                    <a:pt x="20081" y="65062"/>
                  </a:lnTo>
                  <a:lnTo>
                    <a:pt x="20483" y="65062"/>
                  </a:lnTo>
                  <a:lnTo>
                    <a:pt x="20483" y="65263"/>
                  </a:lnTo>
                  <a:lnTo>
                    <a:pt x="20081" y="65665"/>
                  </a:lnTo>
                  <a:lnTo>
                    <a:pt x="19679" y="66066"/>
                  </a:lnTo>
                  <a:lnTo>
                    <a:pt x="19679" y="66468"/>
                  </a:lnTo>
                  <a:lnTo>
                    <a:pt x="20081" y="66669"/>
                  </a:lnTo>
                  <a:lnTo>
                    <a:pt x="19278" y="67070"/>
                  </a:lnTo>
                  <a:lnTo>
                    <a:pt x="20483" y="67472"/>
                  </a:lnTo>
                  <a:lnTo>
                    <a:pt x="22290" y="67874"/>
                  </a:lnTo>
                  <a:lnTo>
                    <a:pt x="22892" y="68074"/>
                  </a:lnTo>
                  <a:lnTo>
                    <a:pt x="22892" y="68275"/>
                  </a:lnTo>
                  <a:lnTo>
                    <a:pt x="23093" y="68677"/>
                  </a:lnTo>
                  <a:lnTo>
                    <a:pt x="22892" y="68074"/>
                  </a:lnTo>
                  <a:lnTo>
                    <a:pt x="22892" y="68074"/>
                  </a:lnTo>
                  <a:lnTo>
                    <a:pt x="23294" y="68476"/>
                  </a:lnTo>
                  <a:lnTo>
                    <a:pt x="23896" y="69882"/>
                  </a:lnTo>
                  <a:lnTo>
                    <a:pt x="22892" y="70083"/>
                  </a:lnTo>
                  <a:lnTo>
                    <a:pt x="22692" y="70283"/>
                  </a:lnTo>
                  <a:lnTo>
                    <a:pt x="22892" y="70484"/>
                  </a:lnTo>
                  <a:lnTo>
                    <a:pt x="24097" y="70685"/>
                  </a:lnTo>
                  <a:lnTo>
                    <a:pt x="23997" y="71287"/>
                  </a:lnTo>
                  <a:lnTo>
                    <a:pt x="24097" y="71087"/>
                  </a:lnTo>
                  <a:lnTo>
                    <a:pt x="24499" y="71087"/>
                  </a:lnTo>
                  <a:lnTo>
                    <a:pt x="24298" y="71488"/>
                  </a:lnTo>
                  <a:lnTo>
                    <a:pt x="23963" y="71488"/>
                  </a:lnTo>
                  <a:lnTo>
                    <a:pt x="23896" y="71890"/>
                  </a:lnTo>
                  <a:lnTo>
                    <a:pt x="24097" y="72693"/>
                  </a:lnTo>
                  <a:lnTo>
                    <a:pt x="24499" y="73697"/>
                  </a:lnTo>
                  <a:lnTo>
                    <a:pt x="24700" y="74300"/>
                  </a:lnTo>
                  <a:lnTo>
                    <a:pt x="24700" y="74902"/>
                  </a:lnTo>
                  <a:lnTo>
                    <a:pt x="24298" y="75906"/>
                  </a:lnTo>
                  <a:lnTo>
                    <a:pt x="23696" y="77312"/>
                  </a:lnTo>
                  <a:lnTo>
                    <a:pt x="23896" y="77512"/>
                  </a:lnTo>
                  <a:lnTo>
                    <a:pt x="24097" y="77713"/>
                  </a:lnTo>
                  <a:lnTo>
                    <a:pt x="23896" y="77713"/>
                  </a:lnTo>
                  <a:lnTo>
                    <a:pt x="23896" y="78115"/>
                  </a:lnTo>
                  <a:lnTo>
                    <a:pt x="23896" y="78516"/>
                  </a:lnTo>
                  <a:lnTo>
                    <a:pt x="24298" y="78717"/>
                  </a:lnTo>
                  <a:lnTo>
                    <a:pt x="24700" y="78918"/>
                  </a:lnTo>
                  <a:lnTo>
                    <a:pt x="25302" y="78918"/>
                  </a:lnTo>
                  <a:lnTo>
                    <a:pt x="25302" y="78717"/>
                  </a:lnTo>
                  <a:lnTo>
                    <a:pt x="24900" y="78316"/>
                  </a:lnTo>
                  <a:lnTo>
                    <a:pt x="24700" y="78516"/>
                  </a:lnTo>
                  <a:lnTo>
                    <a:pt x="24499" y="78516"/>
                  </a:lnTo>
                  <a:lnTo>
                    <a:pt x="24499" y="78316"/>
                  </a:lnTo>
                  <a:lnTo>
                    <a:pt x="24900" y="78115"/>
                  </a:lnTo>
                  <a:lnTo>
                    <a:pt x="24097" y="78115"/>
                  </a:lnTo>
                  <a:lnTo>
                    <a:pt x="24700" y="77914"/>
                  </a:lnTo>
                  <a:lnTo>
                    <a:pt x="25704" y="77914"/>
                  </a:lnTo>
                  <a:lnTo>
                    <a:pt x="25904" y="78115"/>
                  </a:lnTo>
                  <a:lnTo>
                    <a:pt x="26105" y="78316"/>
                  </a:lnTo>
                  <a:lnTo>
                    <a:pt x="26306" y="77713"/>
                  </a:lnTo>
                  <a:lnTo>
                    <a:pt x="26507" y="77512"/>
                  </a:lnTo>
                  <a:lnTo>
                    <a:pt x="26708" y="77512"/>
                  </a:lnTo>
                  <a:lnTo>
                    <a:pt x="26909" y="77713"/>
                  </a:lnTo>
                  <a:lnTo>
                    <a:pt x="26909" y="78115"/>
                  </a:lnTo>
                  <a:lnTo>
                    <a:pt x="26909" y="78316"/>
                  </a:lnTo>
                  <a:lnTo>
                    <a:pt x="26507" y="78316"/>
                  </a:lnTo>
                  <a:lnTo>
                    <a:pt x="26105" y="78918"/>
                  </a:lnTo>
                  <a:lnTo>
                    <a:pt x="26105" y="79320"/>
                  </a:lnTo>
                  <a:lnTo>
                    <a:pt x="26708" y="79721"/>
                  </a:lnTo>
                  <a:lnTo>
                    <a:pt x="26708" y="79922"/>
                  </a:lnTo>
                  <a:lnTo>
                    <a:pt x="26708" y="80123"/>
                  </a:lnTo>
                  <a:lnTo>
                    <a:pt x="26306" y="80123"/>
                  </a:lnTo>
                  <a:lnTo>
                    <a:pt x="25704" y="80324"/>
                  </a:lnTo>
                  <a:lnTo>
                    <a:pt x="24700" y="80324"/>
                  </a:lnTo>
                  <a:lnTo>
                    <a:pt x="24900" y="80525"/>
                  </a:lnTo>
                  <a:lnTo>
                    <a:pt x="24700" y="80725"/>
                  </a:lnTo>
                  <a:lnTo>
                    <a:pt x="24700" y="80926"/>
                  </a:lnTo>
                  <a:lnTo>
                    <a:pt x="24499" y="81328"/>
                  </a:lnTo>
                  <a:lnTo>
                    <a:pt x="24900" y="81529"/>
                  </a:lnTo>
                  <a:lnTo>
                    <a:pt x="25101" y="81529"/>
                  </a:lnTo>
                  <a:lnTo>
                    <a:pt x="25704" y="81127"/>
                  </a:lnTo>
                  <a:lnTo>
                    <a:pt x="26105" y="80525"/>
                  </a:lnTo>
                  <a:lnTo>
                    <a:pt x="26507" y="80525"/>
                  </a:lnTo>
                  <a:lnTo>
                    <a:pt x="26708" y="80725"/>
                  </a:lnTo>
                  <a:lnTo>
                    <a:pt x="26708" y="80926"/>
                  </a:lnTo>
                  <a:lnTo>
                    <a:pt x="26105" y="80926"/>
                  </a:lnTo>
                  <a:lnTo>
                    <a:pt x="26105" y="81328"/>
                  </a:lnTo>
                  <a:lnTo>
                    <a:pt x="26105" y="81729"/>
                  </a:lnTo>
                  <a:lnTo>
                    <a:pt x="26306" y="82332"/>
                  </a:lnTo>
                  <a:lnTo>
                    <a:pt x="26105" y="83336"/>
                  </a:lnTo>
                  <a:lnTo>
                    <a:pt x="26306" y="83336"/>
                  </a:lnTo>
                  <a:lnTo>
                    <a:pt x="25503" y="83537"/>
                  </a:lnTo>
                  <a:lnTo>
                    <a:pt x="25302" y="83737"/>
                  </a:lnTo>
                  <a:lnTo>
                    <a:pt x="25302" y="83938"/>
                  </a:lnTo>
                  <a:lnTo>
                    <a:pt x="25704" y="84340"/>
                  </a:lnTo>
                  <a:lnTo>
                    <a:pt x="25904" y="84741"/>
                  </a:lnTo>
                  <a:lnTo>
                    <a:pt x="25904" y="85143"/>
                  </a:lnTo>
                  <a:lnTo>
                    <a:pt x="25704" y="85344"/>
                  </a:lnTo>
                  <a:lnTo>
                    <a:pt x="25101" y="85344"/>
                  </a:lnTo>
                  <a:lnTo>
                    <a:pt x="24499" y="85143"/>
                  </a:lnTo>
                  <a:lnTo>
                    <a:pt x="24298" y="84942"/>
                  </a:lnTo>
                  <a:lnTo>
                    <a:pt x="24298" y="85143"/>
                  </a:lnTo>
                  <a:lnTo>
                    <a:pt x="24499" y="85545"/>
                  </a:lnTo>
                  <a:lnTo>
                    <a:pt x="25101" y="86348"/>
                  </a:lnTo>
                  <a:lnTo>
                    <a:pt x="24700" y="86549"/>
                  </a:lnTo>
                  <a:lnTo>
                    <a:pt x="24900" y="86750"/>
                  </a:lnTo>
                  <a:lnTo>
                    <a:pt x="25101" y="87151"/>
                  </a:lnTo>
                  <a:lnTo>
                    <a:pt x="25101" y="87954"/>
                  </a:lnTo>
                  <a:lnTo>
                    <a:pt x="25141" y="88155"/>
                  </a:lnTo>
                  <a:lnTo>
                    <a:pt x="25503" y="88155"/>
                  </a:lnTo>
                  <a:lnTo>
                    <a:pt x="25503" y="88356"/>
                  </a:lnTo>
                  <a:lnTo>
                    <a:pt x="25146" y="88178"/>
                  </a:lnTo>
                  <a:lnTo>
                    <a:pt x="25146" y="88178"/>
                  </a:lnTo>
                  <a:lnTo>
                    <a:pt x="25302" y="88958"/>
                  </a:lnTo>
                  <a:lnTo>
                    <a:pt x="25904" y="90967"/>
                  </a:lnTo>
                  <a:lnTo>
                    <a:pt x="26306" y="90766"/>
                  </a:lnTo>
                  <a:lnTo>
                    <a:pt x="26708" y="90565"/>
                  </a:lnTo>
                  <a:lnTo>
                    <a:pt x="27310" y="90967"/>
                  </a:lnTo>
                  <a:lnTo>
                    <a:pt x="27712" y="91167"/>
                  </a:lnTo>
                  <a:lnTo>
                    <a:pt x="27913" y="91167"/>
                  </a:lnTo>
                  <a:lnTo>
                    <a:pt x="28113" y="90967"/>
                  </a:lnTo>
                  <a:lnTo>
                    <a:pt x="28314" y="90364"/>
                  </a:lnTo>
                  <a:lnTo>
                    <a:pt x="28113" y="90163"/>
                  </a:lnTo>
                  <a:lnTo>
                    <a:pt x="28716" y="90163"/>
                  </a:lnTo>
                  <a:lnTo>
                    <a:pt x="29117" y="90364"/>
                  </a:lnTo>
                  <a:lnTo>
                    <a:pt x="28716" y="90565"/>
                  </a:lnTo>
                  <a:lnTo>
                    <a:pt x="30121" y="90766"/>
                  </a:lnTo>
                  <a:lnTo>
                    <a:pt x="30322" y="90967"/>
                  </a:lnTo>
                  <a:lnTo>
                    <a:pt x="30523" y="90967"/>
                  </a:lnTo>
                  <a:lnTo>
                    <a:pt x="30523" y="91569"/>
                  </a:lnTo>
                  <a:lnTo>
                    <a:pt x="30523" y="91971"/>
                  </a:lnTo>
                  <a:lnTo>
                    <a:pt x="30724" y="92573"/>
                  </a:lnTo>
                  <a:lnTo>
                    <a:pt x="31125" y="91569"/>
                  </a:lnTo>
                  <a:lnTo>
                    <a:pt x="31326" y="91569"/>
                  </a:lnTo>
                  <a:lnTo>
                    <a:pt x="31728" y="92171"/>
                  </a:lnTo>
                  <a:lnTo>
                    <a:pt x="31929" y="92573"/>
                  </a:lnTo>
                  <a:lnTo>
                    <a:pt x="32130" y="92774"/>
                  </a:lnTo>
                  <a:lnTo>
                    <a:pt x="32330" y="92372"/>
                  </a:lnTo>
                  <a:lnTo>
                    <a:pt x="32732" y="91971"/>
                  </a:lnTo>
                  <a:lnTo>
                    <a:pt x="33535" y="91770"/>
                  </a:lnTo>
                  <a:lnTo>
                    <a:pt x="33736" y="91770"/>
                  </a:lnTo>
                  <a:lnTo>
                    <a:pt x="33736" y="91971"/>
                  </a:lnTo>
                  <a:lnTo>
                    <a:pt x="33535" y="92171"/>
                  </a:lnTo>
                  <a:lnTo>
                    <a:pt x="32933" y="92573"/>
                  </a:lnTo>
                  <a:lnTo>
                    <a:pt x="33134" y="92774"/>
                  </a:lnTo>
                  <a:lnTo>
                    <a:pt x="33535" y="92774"/>
                  </a:lnTo>
                  <a:lnTo>
                    <a:pt x="33736" y="92573"/>
                  </a:lnTo>
                  <a:lnTo>
                    <a:pt x="34338" y="92573"/>
                  </a:lnTo>
                  <a:lnTo>
                    <a:pt x="34138" y="92171"/>
                  </a:lnTo>
                  <a:lnTo>
                    <a:pt x="34338" y="91770"/>
                  </a:lnTo>
                  <a:lnTo>
                    <a:pt x="34941" y="91569"/>
                  </a:lnTo>
                  <a:lnTo>
                    <a:pt x="35744" y="91368"/>
                  </a:lnTo>
                  <a:lnTo>
                    <a:pt x="35945" y="91167"/>
                  </a:lnTo>
                  <a:lnTo>
                    <a:pt x="35744" y="90766"/>
                  </a:lnTo>
                  <a:lnTo>
                    <a:pt x="35543" y="90766"/>
                  </a:lnTo>
                  <a:lnTo>
                    <a:pt x="35142" y="90565"/>
                  </a:lnTo>
                  <a:lnTo>
                    <a:pt x="34740" y="90565"/>
                  </a:lnTo>
                  <a:lnTo>
                    <a:pt x="34539" y="90766"/>
                  </a:lnTo>
                  <a:lnTo>
                    <a:pt x="34338" y="90967"/>
                  </a:lnTo>
                  <a:lnTo>
                    <a:pt x="33736" y="90766"/>
                  </a:lnTo>
                  <a:lnTo>
                    <a:pt x="33535" y="90565"/>
                  </a:lnTo>
                  <a:lnTo>
                    <a:pt x="33736" y="90364"/>
                  </a:lnTo>
                  <a:lnTo>
                    <a:pt x="34138" y="90364"/>
                  </a:lnTo>
                  <a:lnTo>
                    <a:pt x="34941" y="89962"/>
                  </a:lnTo>
                  <a:lnTo>
                    <a:pt x="35342" y="89962"/>
                  </a:lnTo>
                  <a:lnTo>
                    <a:pt x="35342" y="89762"/>
                  </a:lnTo>
                  <a:lnTo>
                    <a:pt x="33736" y="88758"/>
                  </a:lnTo>
                  <a:lnTo>
                    <a:pt x="32330" y="87954"/>
                  </a:lnTo>
                  <a:lnTo>
                    <a:pt x="31929" y="87352"/>
                  </a:lnTo>
                  <a:lnTo>
                    <a:pt x="31929" y="87151"/>
                  </a:lnTo>
                  <a:lnTo>
                    <a:pt x="32531" y="86950"/>
                  </a:lnTo>
                  <a:lnTo>
                    <a:pt x="33535" y="86750"/>
                  </a:lnTo>
                  <a:lnTo>
                    <a:pt x="34138" y="86750"/>
                  </a:lnTo>
                  <a:lnTo>
                    <a:pt x="33937" y="86950"/>
                  </a:lnTo>
                  <a:lnTo>
                    <a:pt x="33334" y="87352"/>
                  </a:lnTo>
                  <a:lnTo>
                    <a:pt x="33134" y="87754"/>
                  </a:lnTo>
                  <a:lnTo>
                    <a:pt x="34740" y="87954"/>
                  </a:lnTo>
                  <a:lnTo>
                    <a:pt x="35342" y="87954"/>
                  </a:lnTo>
                  <a:lnTo>
                    <a:pt x="35543" y="87754"/>
                  </a:lnTo>
                  <a:lnTo>
                    <a:pt x="35543" y="87553"/>
                  </a:lnTo>
                  <a:lnTo>
                    <a:pt x="35543" y="87352"/>
                  </a:lnTo>
                  <a:lnTo>
                    <a:pt x="35377" y="87144"/>
                  </a:lnTo>
                  <a:lnTo>
                    <a:pt x="35377" y="87144"/>
                  </a:lnTo>
                  <a:lnTo>
                    <a:pt x="36347" y="86950"/>
                  </a:lnTo>
                  <a:lnTo>
                    <a:pt x="36547" y="86950"/>
                  </a:lnTo>
                  <a:lnTo>
                    <a:pt x="36547" y="87151"/>
                  </a:lnTo>
                  <a:lnTo>
                    <a:pt x="36547" y="87553"/>
                  </a:lnTo>
                  <a:lnTo>
                    <a:pt x="36748" y="87754"/>
                  </a:lnTo>
                  <a:lnTo>
                    <a:pt x="36347" y="87954"/>
                  </a:lnTo>
                  <a:lnTo>
                    <a:pt x="35342" y="87954"/>
                  </a:lnTo>
                  <a:lnTo>
                    <a:pt x="36547" y="88155"/>
                  </a:lnTo>
                  <a:lnTo>
                    <a:pt x="37351" y="88155"/>
                  </a:lnTo>
                  <a:lnTo>
                    <a:pt x="37551" y="87954"/>
                  </a:lnTo>
                  <a:lnTo>
                    <a:pt x="37752" y="87553"/>
                  </a:lnTo>
                  <a:lnTo>
                    <a:pt x="37752" y="87352"/>
                  </a:lnTo>
                  <a:lnTo>
                    <a:pt x="37752" y="86950"/>
                  </a:lnTo>
                  <a:lnTo>
                    <a:pt x="38756" y="86950"/>
                  </a:lnTo>
                  <a:lnTo>
                    <a:pt x="38756" y="87352"/>
                  </a:lnTo>
                  <a:lnTo>
                    <a:pt x="38957" y="87352"/>
                  </a:lnTo>
                  <a:lnTo>
                    <a:pt x="39158" y="87151"/>
                  </a:lnTo>
                  <a:lnTo>
                    <a:pt x="39359" y="87151"/>
                  </a:lnTo>
                  <a:lnTo>
                    <a:pt x="39760" y="87352"/>
                  </a:lnTo>
                  <a:lnTo>
                    <a:pt x="39961" y="87954"/>
                  </a:lnTo>
                  <a:lnTo>
                    <a:pt x="39760" y="88155"/>
                  </a:lnTo>
                  <a:lnTo>
                    <a:pt x="39760" y="88356"/>
                  </a:lnTo>
                  <a:lnTo>
                    <a:pt x="40363" y="88155"/>
                  </a:lnTo>
                  <a:lnTo>
                    <a:pt x="41166" y="88155"/>
                  </a:lnTo>
                  <a:lnTo>
                    <a:pt x="41166" y="88557"/>
                  </a:lnTo>
                  <a:lnTo>
                    <a:pt x="40965" y="88758"/>
                  </a:lnTo>
                  <a:lnTo>
                    <a:pt x="40764" y="88758"/>
                  </a:lnTo>
                  <a:lnTo>
                    <a:pt x="41367" y="88958"/>
                  </a:lnTo>
                  <a:lnTo>
                    <a:pt x="42371" y="88958"/>
                  </a:lnTo>
                  <a:lnTo>
                    <a:pt x="42521" y="88908"/>
                  </a:lnTo>
                  <a:lnTo>
                    <a:pt x="42521" y="88908"/>
                  </a:lnTo>
                  <a:lnTo>
                    <a:pt x="42371" y="88758"/>
                  </a:lnTo>
                  <a:lnTo>
                    <a:pt x="42170" y="88557"/>
                  </a:lnTo>
                  <a:lnTo>
                    <a:pt x="42170" y="88155"/>
                  </a:lnTo>
                  <a:lnTo>
                    <a:pt x="42572" y="87954"/>
                  </a:lnTo>
                  <a:lnTo>
                    <a:pt x="42772" y="87754"/>
                  </a:lnTo>
                  <a:lnTo>
                    <a:pt x="43375" y="87754"/>
                  </a:lnTo>
                  <a:lnTo>
                    <a:pt x="43977" y="87954"/>
                  </a:lnTo>
                  <a:lnTo>
                    <a:pt x="42772" y="88155"/>
                  </a:lnTo>
                  <a:lnTo>
                    <a:pt x="42772" y="88356"/>
                  </a:lnTo>
                  <a:lnTo>
                    <a:pt x="42973" y="88557"/>
                  </a:lnTo>
                  <a:lnTo>
                    <a:pt x="43977" y="89159"/>
                  </a:lnTo>
                  <a:lnTo>
                    <a:pt x="44178" y="89561"/>
                  </a:lnTo>
                  <a:lnTo>
                    <a:pt x="44379" y="89962"/>
                  </a:lnTo>
                  <a:lnTo>
                    <a:pt x="43375" y="89762"/>
                  </a:lnTo>
                  <a:lnTo>
                    <a:pt x="42572" y="89360"/>
                  </a:lnTo>
                  <a:lnTo>
                    <a:pt x="42371" y="89561"/>
                  </a:lnTo>
                  <a:lnTo>
                    <a:pt x="42973" y="91167"/>
                  </a:lnTo>
                  <a:lnTo>
                    <a:pt x="44580" y="90565"/>
                  </a:lnTo>
                  <a:lnTo>
                    <a:pt x="44981" y="90565"/>
                  </a:lnTo>
                  <a:lnTo>
                    <a:pt x="45182" y="90766"/>
                  </a:lnTo>
                  <a:lnTo>
                    <a:pt x="45182" y="91167"/>
                  </a:lnTo>
                  <a:lnTo>
                    <a:pt x="44379" y="91368"/>
                  </a:lnTo>
                  <a:lnTo>
                    <a:pt x="44379" y="91569"/>
                  </a:lnTo>
                  <a:lnTo>
                    <a:pt x="44580" y="91770"/>
                  </a:lnTo>
                  <a:lnTo>
                    <a:pt x="44981" y="91770"/>
                  </a:lnTo>
                  <a:lnTo>
                    <a:pt x="45383" y="91569"/>
                  </a:lnTo>
                  <a:lnTo>
                    <a:pt x="45584" y="91167"/>
                  </a:lnTo>
                  <a:lnTo>
                    <a:pt x="45784" y="90766"/>
                  </a:lnTo>
                  <a:lnTo>
                    <a:pt x="45383" y="89962"/>
                  </a:lnTo>
                  <a:lnTo>
                    <a:pt x="45784" y="89561"/>
                  </a:lnTo>
                  <a:lnTo>
                    <a:pt x="45784" y="89360"/>
                  </a:lnTo>
                  <a:lnTo>
                    <a:pt x="45182" y="89561"/>
                  </a:lnTo>
                  <a:lnTo>
                    <a:pt x="44780" y="89762"/>
                  </a:lnTo>
                  <a:lnTo>
                    <a:pt x="44379" y="89762"/>
                  </a:lnTo>
                  <a:lnTo>
                    <a:pt x="44379" y="89360"/>
                  </a:lnTo>
                  <a:lnTo>
                    <a:pt x="44580" y="88758"/>
                  </a:lnTo>
                  <a:lnTo>
                    <a:pt x="45182" y="88758"/>
                  </a:lnTo>
                  <a:lnTo>
                    <a:pt x="45784" y="89159"/>
                  </a:lnTo>
                  <a:lnTo>
                    <a:pt x="46387" y="89962"/>
                  </a:lnTo>
                  <a:lnTo>
                    <a:pt x="46789" y="90967"/>
                  </a:lnTo>
                  <a:lnTo>
                    <a:pt x="47190" y="91770"/>
                  </a:lnTo>
                  <a:lnTo>
                    <a:pt x="47793" y="92372"/>
                  </a:lnTo>
                  <a:lnTo>
                    <a:pt x="47993" y="92573"/>
                  </a:lnTo>
                  <a:lnTo>
                    <a:pt x="48194" y="92573"/>
                  </a:lnTo>
                  <a:lnTo>
                    <a:pt x="48596" y="92372"/>
                  </a:lnTo>
                  <a:lnTo>
                    <a:pt x="48797" y="91971"/>
                  </a:lnTo>
                  <a:lnTo>
                    <a:pt x="49399" y="91971"/>
                  </a:lnTo>
                  <a:lnTo>
                    <a:pt x="49600" y="92171"/>
                  </a:lnTo>
                  <a:lnTo>
                    <a:pt x="49600" y="92573"/>
                  </a:lnTo>
                  <a:lnTo>
                    <a:pt x="48797" y="92774"/>
                  </a:lnTo>
                  <a:lnTo>
                    <a:pt x="48997" y="92975"/>
                  </a:lnTo>
                  <a:lnTo>
                    <a:pt x="49399" y="93175"/>
                  </a:lnTo>
                  <a:lnTo>
                    <a:pt x="49198" y="92774"/>
                  </a:lnTo>
                  <a:lnTo>
                    <a:pt x="49801" y="92573"/>
                  </a:lnTo>
                  <a:lnTo>
                    <a:pt x="50403" y="92573"/>
                  </a:lnTo>
                  <a:lnTo>
                    <a:pt x="51608" y="92774"/>
                  </a:lnTo>
                  <a:lnTo>
                    <a:pt x="53817" y="93577"/>
                  </a:lnTo>
                  <a:lnTo>
                    <a:pt x="53817" y="93376"/>
                  </a:lnTo>
                  <a:lnTo>
                    <a:pt x="53616" y="93175"/>
                  </a:lnTo>
                  <a:lnTo>
                    <a:pt x="53014" y="92774"/>
                  </a:lnTo>
                  <a:lnTo>
                    <a:pt x="53616" y="92573"/>
                  </a:lnTo>
                  <a:lnTo>
                    <a:pt x="53817" y="92372"/>
                  </a:lnTo>
                  <a:lnTo>
                    <a:pt x="54018" y="92171"/>
                  </a:lnTo>
                  <a:lnTo>
                    <a:pt x="54419" y="92171"/>
                  </a:lnTo>
                  <a:lnTo>
                    <a:pt x="54620" y="92372"/>
                  </a:lnTo>
                  <a:lnTo>
                    <a:pt x="54419" y="92573"/>
                  </a:lnTo>
                  <a:lnTo>
                    <a:pt x="56829" y="92573"/>
                  </a:lnTo>
                  <a:lnTo>
                    <a:pt x="57030" y="91971"/>
                  </a:lnTo>
                  <a:lnTo>
                    <a:pt x="57431" y="91167"/>
                  </a:lnTo>
                  <a:lnTo>
                    <a:pt x="58034" y="90163"/>
                  </a:lnTo>
                  <a:lnTo>
                    <a:pt x="58034" y="89762"/>
                  </a:lnTo>
                  <a:lnTo>
                    <a:pt x="57632" y="89561"/>
                  </a:lnTo>
                  <a:lnTo>
                    <a:pt x="56628" y="89360"/>
                  </a:lnTo>
                  <a:lnTo>
                    <a:pt x="55022" y="89159"/>
                  </a:lnTo>
                  <a:lnTo>
                    <a:pt x="55423" y="88958"/>
                  </a:lnTo>
                  <a:lnTo>
                    <a:pt x="56026" y="88958"/>
                  </a:lnTo>
                  <a:lnTo>
                    <a:pt x="56427" y="89159"/>
                  </a:lnTo>
                  <a:lnTo>
                    <a:pt x="56829" y="88958"/>
                  </a:lnTo>
                  <a:lnTo>
                    <a:pt x="56829" y="88356"/>
                  </a:lnTo>
                  <a:lnTo>
                    <a:pt x="57231" y="88356"/>
                  </a:lnTo>
                  <a:lnTo>
                    <a:pt x="57431" y="88557"/>
                  </a:lnTo>
                  <a:lnTo>
                    <a:pt x="57632" y="88356"/>
                  </a:lnTo>
                  <a:lnTo>
                    <a:pt x="57632" y="87954"/>
                  </a:lnTo>
                  <a:lnTo>
                    <a:pt x="57833" y="87954"/>
                  </a:lnTo>
                  <a:lnTo>
                    <a:pt x="58435" y="87754"/>
                  </a:lnTo>
                  <a:lnTo>
                    <a:pt x="58837" y="87553"/>
                  </a:lnTo>
                  <a:lnTo>
                    <a:pt x="59038" y="87352"/>
                  </a:lnTo>
                  <a:lnTo>
                    <a:pt x="59239" y="87151"/>
                  </a:lnTo>
                  <a:lnTo>
                    <a:pt x="59640" y="87352"/>
                  </a:lnTo>
                  <a:lnTo>
                    <a:pt x="59640" y="87553"/>
                  </a:lnTo>
                  <a:lnTo>
                    <a:pt x="59439" y="87754"/>
                  </a:lnTo>
                  <a:lnTo>
                    <a:pt x="59038" y="87754"/>
                  </a:lnTo>
                  <a:lnTo>
                    <a:pt x="58837" y="88155"/>
                  </a:lnTo>
                  <a:lnTo>
                    <a:pt x="58636" y="88557"/>
                  </a:lnTo>
                  <a:lnTo>
                    <a:pt x="58636" y="88958"/>
                  </a:lnTo>
                  <a:lnTo>
                    <a:pt x="59038" y="88958"/>
                  </a:lnTo>
                  <a:lnTo>
                    <a:pt x="59640" y="88758"/>
                  </a:lnTo>
                  <a:lnTo>
                    <a:pt x="59239" y="88557"/>
                  </a:lnTo>
                  <a:lnTo>
                    <a:pt x="59439" y="88557"/>
                  </a:lnTo>
                  <a:lnTo>
                    <a:pt x="59439" y="88356"/>
                  </a:lnTo>
                  <a:lnTo>
                    <a:pt x="59439" y="88155"/>
                  </a:lnTo>
                  <a:lnTo>
                    <a:pt x="59841" y="87954"/>
                  </a:lnTo>
                  <a:lnTo>
                    <a:pt x="59841" y="88155"/>
                  </a:lnTo>
                  <a:lnTo>
                    <a:pt x="59640" y="88356"/>
                  </a:lnTo>
                  <a:lnTo>
                    <a:pt x="59640" y="88758"/>
                  </a:lnTo>
                  <a:lnTo>
                    <a:pt x="59841" y="88958"/>
                  </a:lnTo>
                  <a:lnTo>
                    <a:pt x="59841" y="89360"/>
                  </a:lnTo>
                  <a:lnTo>
                    <a:pt x="59841" y="89762"/>
                  </a:lnTo>
                  <a:lnTo>
                    <a:pt x="59841" y="89962"/>
                  </a:lnTo>
                  <a:lnTo>
                    <a:pt x="60042" y="90163"/>
                  </a:lnTo>
                  <a:lnTo>
                    <a:pt x="60443" y="89962"/>
                  </a:lnTo>
                  <a:lnTo>
                    <a:pt x="60243" y="90364"/>
                  </a:lnTo>
                  <a:lnTo>
                    <a:pt x="59841" y="90766"/>
                  </a:lnTo>
                  <a:lnTo>
                    <a:pt x="59640" y="90967"/>
                  </a:lnTo>
                  <a:lnTo>
                    <a:pt x="59841" y="91167"/>
                  </a:lnTo>
                  <a:lnTo>
                    <a:pt x="60042" y="91368"/>
                  </a:lnTo>
                  <a:lnTo>
                    <a:pt x="60243" y="90766"/>
                  </a:lnTo>
                  <a:lnTo>
                    <a:pt x="60443" y="90565"/>
                  </a:lnTo>
                  <a:lnTo>
                    <a:pt x="60644" y="90565"/>
                  </a:lnTo>
                  <a:lnTo>
                    <a:pt x="60644" y="90967"/>
                  </a:lnTo>
                  <a:lnTo>
                    <a:pt x="60644" y="91569"/>
                  </a:lnTo>
                  <a:lnTo>
                    <a:pt x="60845" y="91770"/>
                  </a:lnTo>
                  <a:lnTo>
                    <a:pt x="61046" y="91569"/>
                  </a:lnTo>
                  <a:lnTo>
                    <a:pt x="61648" y="91368"/>
                  </a:lnTo>
                  <a:lnTo>
                    <a:pt x="61247" y="91167"/>
                  </a:lnTo>
                  <a:lnTo>
                    <a:pt x="61247" y="90967"/>
                  </a:lnTo>
                  <a:lnTo>
                    <a:pt x="61247" y="90766"/>
                  </a:lnTo>
                  <a:lnTo>
                    <a:pt x="61046" y="89962"/>
                  </a:lnTo>
                  <a:lnTo>
                    <a:pt x="61247" y="90163"/>
                  </a:lnTo>
                  <a:lnTo>
                    <a:pt x="61849" y="90364"/>
                  </a:lnTo>
                  <a:lnTo>
                    <a:pt x="62050" y="90364"/>
                  </a:lnTo>
                  <a:lnTo>
                    <a:pt x="62251" y="90163"/>
                  </a:lnTo>
                  <a:lnTo>
                    <a:pt x="62050" y="89762"/>
                  </a:lnTo>
                  <a:lnTo>
                    <a:pt x="61648" y="89561"/>
                  </a:lnTo>
                  <a:lnTo>
                    <a:pt x="61849" y="89159"/>
                  </a:lnTo>
                  <a:lnTo>
                    <a:pt x="62050" y="89360"/>
                  </a:lnTo>
                  <a:lnTo>
                    <a:pt x="62251" y="89360"/>
                  </a:lnTo>
                  <a:lnTo>
                    <a:pt x="62652" y="88958"/>
                  </a:lnTo>
                  <a:lnTo>
                    <a:pt x="63255" y="88758"/>
                  </a:lnTo>
                  <a:lnTo>
                    <a:pt x="63456" y="88758"/>
                  </a:lnTo>
                  <a:lnTo>
                    <a:pt x="63656" y="88958"/>
                  </a:lnTo>
                  <a:lnTo>
                    <a:pt x="63255" y="89159"/>
                  </a:lnTo>
                  <a:lnTo>
                    <a:pt x="63054" y="89561"/>
                  </a:lnTo>
                  <a:lnTo>
                    <a:pt x="63456" y="89762"/>
                  </a:lnTo>
                  <a:lnTo>
                    <a:pt x="63857" y="89762"/>
                  </a:lnTo>
                  <a:lnTo>
                    <a:pt x="64058" y="90364"/>
                  </a:lnTo>
                  <a:lnTo>
                    <a:pt x="64058" y="90565"/>
                  </a:lnTo>
                  <a:lnTo>
                    <a:pt x="64259" y="90565"/>
                  </a:lnTo>
                  <a:lnTo>
                    <a:pt x="64460" y="90364"/>
                  </a:lnTo>
                  <a:lnTo>
                    <a:pt x="65062" y="90163"/>
                  </a:lnTo>
                  <a:lnTo>
                    <a:pt x="65464" y="90163"/>
                  </a:lnTo>
                  <a:lnTo>
                    <a:pt x="66066" y="90364"/>
                  </a:lnTo>
                  <a:lnTo>
                    <a:pt x="66669" y="89962"/>
                  </a:lnTo>
                  <a:lnTo>
                    <a:pt x="66468" y="89762"/>
                  </a:lnTo>
                  <a:lnTo>
                    <a:pt x="66669" y="89762"/>
                  </a:lnTo>
                  <a:lnTo>
                    <a:pt x="66669" y="89962"/>
                  </a:lnTo>
                  <a:lnTo>
                    <a:pt x="67472" y="89962"/>
                  </a:lnTo>
                  <a:lnTo>
                    <a:pt x="69279" y="90364"/>
                  </a:lnTo>
                  <a:lnTo>
                    <a:pt x="70082" y="90565"/>
                  </a:lnTo>
                  <a:lnTo>
                    <a:pt x="70283" y="90364"/>
                  </a:lnTo>
                  <a:lnTo>
                    <a:pt x="69881" y="89762"/>
                  </a:lnTo>
                  <a:lnTo>
                    <a:pt x="70283" y="89360"/>
                  </a:lnTo>
                  <a:lnTo>
                    <a:pt x="70283" y="89159"/>
                  </a:lnTo>
                  <a:lnTo>
                    <a:pt x="69681" y="88958"/>
                  </a:lnTo>
                  <a:lnTo>
                    <a:pt x="69480" y="88758"/>
                  </a:lnTo>
                  <a:lnTo>
                    <a:pt x="69279" y="88758"/>
                  </a:lnTo>
                  <a:lnTo>
                    <a:pt x="69480" y="88557"/>
                  </a:lnTo>
                  <a:lnTo>
                    <a:pt x="70283" y="88356"/>
                  </a:lnTo>
                  <a:lnTo>
                    <a:pt x="70685" y="88758"/>
                  </a:lnTo>
                  <a:lnTo>
                    <a:pt x="70886" y="88758"/>
                  </a:lnTo>
                  <a:lnTo>
                    <a:pt x="71086" y="88557"/>
                  </a:lnTo>
                  <a:lnTo>
                    <a:pt x="71287" y="88356"/>
                  </a:lnTo>
                  <a:lnTo>
                    <a:pt x="71287" y="88155"/>
                  </a:lnTo>
                  <a:lnTo>
                    <a:pt x="71488" y="88155"/>
                  </a:lnTo>
                  <a:lnTo>
                    <a:pt x="71890" y="88356"/>
                  </a:lnTo>
                  <a:lnTo>
                    <a:pt x="71488" y="88758"/>
                  </a:lnTo>
                  <a:lnTo>
                    <a:pt x="71890" y="88758"/>
                  </a:lnTo>
                  <a:lnTo>
                    <a:pt x="72492" y="88958"/>
                  </a:lnTo>
                  <a:lnTo>
                    <a:pt x="72894" y="89159"/>
                  </a:lnTo>
                  <a:lnTo>
                    <a:pt x="73094" y="89360"/>
                  </a:lnTo>
                  <a:lnTo>
                    <a:pt x="72693" y="89962"/>
                  </a:lnTo>
                  <a:lnTo>
                    <a:pt x="72693" y="90163"/>
                  </a:lnTo>
                  <a:lnTo>
                    <a:pt x="73295" y="90364"/>
                  </a:lnTo>
                  <a:lnTo>
                    <a:pt x="74098" y="90565"/>
                  </a:lnTo>
                  <a:lnTo>
                    <a:pt x="74701" y="90565"/>
                  </a:lnTo>
                  <a:lnTo>
                    <a:pt x="75303" y="90766"/>
                  </a:lnTo>
                  <a:lnTo>
                    <a:pt x="75303" y="90967"/>
                  </a:lnTo>
                  <a:lnTo>
                    <a:pt x="74701" y="91368"/>
                  </a:lnTo>
                  <a:lnTo>
                    <a:pt x="75906" y="91167"/>
                  </a:lnTo>
                  <a:lnTo>
                    <a:pt x="76107" y="90967"/>
                  </a:lnTo>
                  <a:lnTo>
                    <a:pt x="75906" y="90766"/>
                  </a:lnTo>
                  <a:lnTo>
                    <a:pt x="75705" y="89962"/>
                  </a:lnTo>
                  <a:lnTo>
                    <a:pt x="75705" y="89360"/>
                  </a:lnTo>
                  <a:lnTo>
                    <a:pt x="75906" y="88758"/>
                  </a:lnTo>
                  <a:lnTo>
                    <a:pt x="76709" y="89360"/>
                  </a:lnTo>
                  <a:lnTo>
                    <a:pt x="77111" y="89762"/>
                  </a:lnTo>
                  <a:lnTo>
                    <a:pt x="77311" y="89762"/>
                  </a:lnTo>
                  <a:lnTo>
                    <a:pt x="77512" y="89561"/>
                  </a:lnTo>
                  <a:lnTo>
                    <a:pt x="77713" y="88758"/>
                  </a:lnTo>
                  <a:lnTo>
                    <a:pt x="78115" y="88557"/>
                  </a:lnTo>
                  <a:lnTo>
                    <a:pt x="78315" y="88356"/>
                  </a:lnTo>
                  <a:lnTo>
                    <a:pt x="78315" y="87954"/>
                  </a:lnTo>
                  <a:lnTo>
                    <a:pt x="78115" y="87754"/>
                  </a:lnTo>
                  <a:lnTo>
                    <a:pt x="77713" y="87754"/>
                  </a:lnTo>
                  <a:lnTo>
                    <a:pt x="77512" y="87954"/>
                  </a:lnTo>
                  <a:lnTo>
                    <a:pt x="77311" y="88155"/>
                  </a:lnTo>
                  <a:lnTo>
                    <a:pt x="77311" y="88758"/>
                  </a:lnTo>
                  <a:lnTo>
                    <a:pt x="76910" y="87954"/>
                  </a:lnTo>
                  <a:lnTo>
                    <a:pt x="76508" y="87151"/>
                  </a:lnTo>
                  <a:lnTo>
                    <a:pt x="76709" y="86750"/>
                  </a:lnTo>
                  <a:lnTo>
                    <a:pt x="76910" y="86549"/>
                  </a:lnTo>
                  <a:lnTo>
                    <a:pt x="77914" y="86549"/>
                  </a:lnTo>
                  <a:lnTo>
                    <a:pt x="77111" y="86950"/>
                  </a:lnTo>
                  <a:lnTo>
                    <a:pt x="77111" y="87151"/>
                  </a:lnTo>
                  <a:lnTo>
                    <a:pt x="77311" y="87352"/>
                  </a:lnTo>
                  <a:lnTo>
                    <a:pt x="77914" y="87352"/>
                  </a:lnTo>
                  <a:lnTo>
                    <a:pt x="78918" y="87151"/>
                  </a:lnTo>
                  <a:lnTo>
                    <a:pt x="78315" y="87151"/>
                  </a:lnTo>
                  <a:lnTo>
                    <a:pt x="78516" y="86549"/>
                  </a:lnTo>
                  <a:lnTo>
                    <a:pt x="78315" y="85946"/>
                  </a:lnTo>
                  <a:lnTo>
                    <a:pt x="77914" y="85143"/>
                  </a:lnTo>
                  <a:lnTo>
                    <a:pt x="77914" y="84942"/>
                  </a:lnTo>
                  <a:lnTo>
                    <a:pt x="78115" y="84741"/>
                  </a:lnTo>
                  <a:lnTo>
                    <a:pt x="78717" y="84541"/>
                  </a:lnTo>
                  <a:lnTo>
                    <a:pt x="80123" y="84541"/>
                  </a:lnTo>
                  <a:lnTo>
                    <a:pt x="78918" y="84942"/>
                  </a:lnTo>
                  <a:lnTo>
                    <a:pt x="78717" y="85344"/>
                  </a:lnTo>
                  <a:lnTo>
                    <a:pt x="78918" y="85545"/>
                  </a:lnTo>
                  <a:lnTo>
                    <a:pt x="79319" y="85946"/>
                  </a:lnTo>
                  <a:lnTo>
                    <a:pt x="79922" y="86348"/>
                  </a:lnTo>
                  <a:lnTo>
                    <a:pt x="80323" y="86750"/>
                  </a:lnTo>
                  <a:lnTo>
                    <a:pt x="80323" y="86950"/>
                  </a:lnTo>
                  <a:lnTo>
                    <a:pt x="80323" y="87151"/>
                  </a:lnTo>
                  <a:lnTo>
                    <a:pt x="79721" y="87754"/>
                  </a:lnTo>
                  <a:lnTo>
                    <a:pt x="81127" y="87151"/>
                  </a:lnTo>
                  <a:lnTo>
                    <a:pt x="82532" y="86549"/>
                  </a:lnTo>
                  <a:lnTo>
                    <a:pt x="83336" y="86348"/>
                  </a:lnTo>
                  <a:lnTo>
                    <a:pt x="82934" y="86348"/>
                  </a:lnTo>
                  <a:lnTo>
                    <a:pt x="83336" y="86147"/>
                  </a:lnTo>
                  <a:lnTo>
                    <a:pt x="83336" y="86348"/>
                  </a:lnTo>
                  <a:lnTo>
                    <a:pt x="83938" y="86348"/>
                  </a:lnTo>
                  <a:lnTo>
                    <a:pt x="84741" y="86549"/>
                  </a:lnTo>
                  <a:lnTo>
                    <a:pt x="85344" y="86750"/>
                  </a:lnTo>
                  <a:lnTo>
                    <a:pt x="84340" y="87754"/>
                  </a:lnTo>
                  <a:lnTo>
                    <a:pt x="84540" y="87553"/>
                  </a:lnTo>
                  <a:lnTo>
                    <a:pt x="84942" y="87754"/>
                  </a:lnTo>
                  <a:lnTo>
                    <a:pt x="85143" y="88155"/>
                  </a:lnTo>
                  <a:lnTo>
                    <a:pt x="85344" y="88958"/>
                  </a:lnTo>
                  <a:lnTo>
                    <a:pt x="85946" y="88557"/>
                  </a:lnTo>
                  <a:lnTo>
                    <a:pt x="86147" y="88356"/>
                  </a:lnTo>
                  <a:lnTo>
                    <a:pt x="86147" y="88155"/>
                  </a:lnTo>
                  <a:lnTo>
                    <a:pt x="85946" y="88155"/>
                  </a:lnTo>
                  <a:lnTo>
                    <a:pt x="85545" y="87754"/>
                  </a:lnTo>
                  <a:lnTo>
                    <a:pt x="85545" y="87553"/>
                  </a:lnTo>
                  <a:lnTo>
                    <a:pt x="85946" y="87553"/>
                  </a:lnTo>
                  <a:lnTo>
                    <a:pt x="86549" y="86950"/>
                  </a:lnTo>
                  <a:lnTo>
                    <a:pt x="86549" y="87352"/>
                  </a:lnTo>
                  <a:lnTo>
                    <a:pt x="86749" y="87754"/>
                  </a:lnTo>
                  <a:lnTo>
                    <a:pt x="86749" y="87954"/>
                  </a:lnTo>
                  <a:lnTo>
                    <a:pt x="86950" y="87954"/>
                  </a:lnTo>
                  <a:lnTo>
                    <a:pt x="86549" y="88356"/>
                  </a:lnTo>
                  <a:lnTo>
                    <a:pt x="86549" y="88557"/>
                  </a:lnTo>
                  <a:lnTo>
                    <a:pt x="87553" y="88557"/>
                  </a:lnTo>
                  <a:lnTo>
                    <a:pt x="88155" y="88356"/>
                  </a:lnTo>
                  <a:lnTo>
                    <a:pt x="88356" y="88155"/>
                  </a:lnTo>
                  <a:lnTo>
                    <a:pt x="88557" y="88155"/>
                  </a:lnTo>
                  <a:lnTo>
                    <a:pt x="88757" y="87954"/>
                  </a:lnTo>
                  <a:lnTo>
                    <a:pt x="88557" y="87352"/>
                  </a:lnTo>
                  <a:lnTo>
                    <a:pt x="88557" y="87151"/>
                  </a:lnTo>
                  <a:lnTo>
                    <a:pt x="88757" y="86950"/>
                  </a:lnTo>
                  <a:lnTo>
                    <a:pt x="89561" y="87352"/>
                  </a:lnTo>
                  <a:lnTo>
                    <a:pt x="90163" y="87754"/>
                  </a:lnTo>
                  <a:lnTo>
                    <a:pt x="89962" y="87754"/>
                  </a:lnTo>
                  <a:lnTo>
                    <a:pt x="89360" y="87553"/>
                  </a:lnTo>
                  <a:lnTo>
                    <a:pt x="89962" y="88155"/>
                  </a:lnTo>
                  <a:lnTo>
                    <a:pt x="89962" y="88758"/>
                  </a:lnTo>
                  <a:lnTo>
                    <a:pt x="89761" y="89360"/>
                  </a:lnTo>
                  <a:lnTo>
                    <a:pt x="89561" y="89762"/>
                  </a:lnTo>
                  <a:lnTo>
                    <a:pt x="89159" y="90364"/>
                  </a:lnTo>
                  <a:lnTo>
                    <a:pt x="88757" y="90766"/>
                  </a:lnTo>
                  <a:lnTo>
                    <a:pt x="88757" y="91368"/>
                  </a:lnTo>
                  <a:lnTo>
                    <a:pt x="88958" y="91971"/>
                  </a:lnTo>
                  <a:lnTo>
                    <a:pt x="88557" y="92171"/>
                  </a:lnTo>
                  <a:lnTo>
                    <a:pt x="89360" y="91971"/>
                  </a:lnTo>
                  <a:lnTo>
                    <a:pt x="90966" y="91971"/>
                  </a:lnTo>
                  <a:lnTo>
                    <a:pt x="91167" y="92372"/>
                  </a:lnTo>
                  <a:lnTo>
                    <a:pt x="91167" y="91569"/>
                  </a:lnTo>
                  <a:lnTo>
                    <a:pt x="91368" y="91569"/>
                  </a:lnTo>
                  <a:lnTo>
                    <a:pt x="91569" y="91770"/>
                  </a:lnTo>
                  <a:lnTo>
                    <a:pt x="91970" y="92372"/>
                  </a:lnTo>
                  <a:lnTo>
                    <a:pt x="92372" y="92774"/>
                  </a:lnTo>
                  <a:lnTo>
                    <a:pt x="92774" y="92372"/>
                  </a:lnTo>
                  <a:lnTo>
                    <a:pt x="92573" y="92171"/>
                  </a:lnTo>
                  <a:lnTo>
                    <a:pt x="92372" y="92171"/>
                  </a:lnTo>
                  <a:lnTo>
                    <a:pt x="92171" y="91971"/>
                  </a:lnTo>
                  <a:lnTo>
                    <a:pt x="92171" y="91770"/>
                  </a:lnTo>
                  <a:lnTo>
                    <a:pt x="92372" y="91569"/>
                  </a:lnTo>
                  <a:lnTo>
                    <a:pt x="92573" y="91569"/>
                  </a:lnTo>
                  <a:lnTo>
                    <a:pt x="92573" y="91770"/>
                  </a:lnTo>
                  <a:lnTo>
                    <a:pt x="93376" y="92171"/>
                  </a:lnTo>
                  <a:lnTo>
                    <a:pt x="93778" y="91971"/>
                  </a:lnTo>
                  <a:lnTo>
                    <a:pt x="94179" y="91770"/>
                  </a:lnTo>
                  <a:lnTo>
                    <a:pt x="94380" y="91167"/>
                  </a:lnTo>
                  <a:lnTo>
                    <a:pt x="94581" y="90766"/>
                  </a:lnTo>
                  <a:lnTo>
                    <a:pt x="94782" y="90565"/>
                  </a:lnTo>
                  <a:lnTo>
                    <a:pt x="94982" y="90565"/>
                  </a:lnTo>
                  <a:lnTo>
                    <a:pt x="95384" y="91167"/>
                  </a:lnTo>
                  <a:lnTo>
                    <a:pt x="96589" y="91167"/>
                  </a:lnTo>
                  <a:lnTo>
                    <a:pt x="96991" y="90967"/>
                  </a:lnTo>
                  <a:lnTo>
                    <a:pt x="97593" y="90967"/>
                  </a:lnTo>
                  <a:lnTo>
                    <a:pt x="97995" y="91167"/>
                  </a:lnTo>
                  <a:lnTo>
                    <a:pt x="97794" y="91368"/>
                  </a:lnTo>
                  <a:lnTo>
                    <a:pt x="97392" y="91368"/>
                  </a:lnTo>
                  <a:lnTo>
                    <a:pt x="96991" y="91569"/>
                  </a:lnTo>
                  <a:lnTo>
                    <a:pt x="98195" y="91368"/>
                  </a:lnTo>
                  <a:lnTo>
                    <a:pt x="99802" y="91368"/>
                  </a:lnTo>
                  <a:lnTo>
                    <a:pt x="100605" y="91167"/>
                  </a:lnTo>
                  <a:lnTo>
                    <a:pt x="100204" y="90967"/>
                  </a:lnTo>
                  <a:lnTo>
                    <a:pt x="99601" y="90967"/>
                  </a:lnTo>
                  <a:lnTo>
                    <a:pt x="100003" y="90565"/>
                  </a:lnTo>
                  <a:lnTo>
                    <a:pt x="99601" y="90163"/>
                  </a:lnTo>
                  <a:lnTo>
                    <a:pt x="99802" y="89962"/>
                  </a:lnTo>
                  <a:lnTo>
                    <a:pt x="100003" y="89762"/>
                  </a:lnTo>
                  <a:lnTo>
                    <a:pt x="99601" y="89762"/>
                  </a:lnTo>
                  <a:lnTo>
                    <a:pt x="99400" y="89561"/>
                  </a:lnTo>
                  <a:lnTo>
                    <a:pt x="99400" y="89360"/>
                  </a:lnTo>
                  <a:lnTo>
                    <a:pt x="99802" y="88958"/>
                  </a:lnTo>
                  <a:lnTo>
                    <a:pt x="100806" y="88155"/>
                  </a:lnTo>
                  <a:lnTo>
                    <a:pt x="101408" y="87954"/>
                  </a:lnTo>
                  <a:lnTo>
                    <a:pt x="102011" y="87754"/>
                  </a:lnTo>
                  <a:lnTo>
                    <a:pt x="102613" y="87352"/>
                  </a:lnTo>
                  <a:lnTo>
                    <a:pt x="101007" y="87352"/>
                  </a:lnTo>
                  <a:lnTo>
                    <a:pt x="99199" y="87151"/>
                  </a:lnTo>
                  <a:lnTo>
                    <a:pt x="98798" y="86950"/>
                  </a:lnTo>
                  <a:lnTo>
                    <a:pt x="98597" y="86750"/>
                  </a:lnTo>
                  <a:lnTo>
                    <a:pt x="98798" y="86549"/>
                  </a:lnTo>
                  <a:lnTo>
                    <a:pt x="99199" y="86147"/>
                  </a:lnTo>
                  <a:lnTo>
                    <a:pt x="99601" y="86147"/>
                  </a:lnTo>
                  <a:lnTo>
                    <a:pt x="100204" y="86348"/>
                  </a:lnTo>
                  <a:lnTo>
                    <a:pt x="100404" y="86750"/>
                  </a:lnTo>
                  <a:lnTo>
                    <a:pt x="100404" y="85746"/>
                  </a:lnTo>
                  <a:lnTo>
                    <a:pt x="100806" y="85746"/>
                  </a:lnTo>
                  <a:lnTo>
                    <a:pt x="101007" y="85946"/>
                  </a:lnTo>
                  <a:lnTo>
                    <a:pt x="101208" y="85946"/>
                  </a:lnTo>
                  <a:lnTo>
                    <a:pt x="101609" y="85746"/>
                  </a:lnTo>
                  <a:lnTo>
                    <a:pt x="102212" y="85143"/>
                  </a:lnTo>
                  <a:lnTo>
                    <a:pt x="101810" y="84942"/>
                  </a:lnTo>
                  <a:lnTo>
                    <a:pt x="102011" y="84541"/>
                  </a:lnTo>
                  <a:lnTo>
                    <a:pt x="102212" y="84340"/>
                  </a:lnTo>
                  <a:lnTo>
                    <a:pt x="103416" y="84340"/>
                  </a:lnTo>
                  <a:lnTo>
                    <a:pt x="103416" y="84541"/>
                  </a:lnTo>
                  <a:lnTo>
                    <a:pt x="102814" y="84741"/>
                  </a:lnTo>
                  <a:lnTo>
                    <a:pt x="103216" y="84942"/>
                  </a:lnTo>
                  <a:lnTo>
                    <a:pt x="103416" y="84942"/>
                  </a:lnTo>
                  <a:lnTo>
                    <a:pt x="103216" y="85143"/>
                  </a:lnTo>
                  <a:lnTo>
                    <a:pt x="103216" y="85344"/>
                  </a:lnTo>
                  <a:lnTo>
                    <a:pt x="103818" y="85746"/>
                  </a:lnTo>
                  <a:lnTo>
                    <a:pt x="104420" y="85946"/>
                  </a:lnTo>
                  <a:lnTo>
                    <a:pt x="104621" y="86147"/>
                  </a:lnTo>
                  <a:lnTo>
                    <a:pt x="104822" y="86147"/>
                  </a:lnTo>
                  <a:lnTo>
                    <a:pt x="105023" y="86348"/>
                  </a:lnTo>
                  <a:lnTo>
                    <a:pt x="103617" y="86348"/>
                  </a:lnTo>
                  <a:lnTo>
                    <a:pt x="103818" y="86549"/>
                  </a:lnTo>
                  <a:lnTo>
                    <a:pt x="104420" y="87754"/>
                  </a:lnTo>
                  <a:lnTo>
                    <a:pt x="104554" y="87887"/>
                  </a:lnTo>
                  <a:lnTo>
                    <a:pt x="104554" y="87887"/>
                  </a:lnTo>
                  <a:lnTo>
                    <a:pt x="105224" y="87553"/>
                  </a:lnTo>
                  <a:lnTo>
                    <a:pt x="106027" y="87151"/>
                  </a:lnTo>
                  <a:lnTo>
                    <a:pt x="106228" y="87151"/>
                  </a:lnTo>
                  <a:lnTo>
                    <a:pt x="106228" y="86950"/>
                  </a:lnTo>
                  <a:lnTo>
                    <a:pt x="105224" y="86750"/>
                  </a:lnTo>
                  <a:lnTo>
                    <a:pt x="106429" y="86950"/>
                  </a:lnTo>
                  <a:lnTo>
                    <a:pt x="106429" y="87151"/>
                  </a:lnTo>
                  <a:lnTo>
                    <a:pt x="106228" y="87754"/>
                  </a:lnTo>
                  <a:lnTo>
                    <a:pt x="106228" y="87954"/>
                  </a:lnTo>
                  <a:lnTo>
                    <a:pt x="106429" y="88155"/>
                  </a:lnTo>
                  <a:lnTo>
                    <a:pt x="108236" y="87754"/>
                  </a:lnTo>
                  <a:lnTo>
                    <a:pt x="109441" y="87553"/>
                  </a:lnTo>
                  <a:lnTo>
                    <a:pt x="109842" y="87553"/>
                  </a:lnTo>
                  <a:lnTo>
                    <a:pt x="109842" y="87754"/>
                  </a:lnTo>
                  <a:lnTo>
                    <a:pt x="109441" y="88557"/>
                  </a:lnTo>
                  <a:lnTo>
                    <a:pt x="109441" y="88758"/>
                  </a:lnTo>
                  <a:lnTo>
                    <a:pt x="110043" y="88758"/>
                  </a:lnTo>
                  <a:lnTo>
                    <a:pt x="109641" y="88557"/>
                  </a:lnTo>
                  <a:lnTo>
                    <a:pt x="111047" y="88557"/>
                  </a:lnTo>
                  <a:lnTo>
                    <a:pt x="111850" y="88356"/>
                  </a:lnTo>
                  <a:lnTo>
                    <a:pt x="111047" y="87954"/>
                  </a:lnTo>
                  <a:lnTo>
                    <a:pt x="110445" y="87553"/>
                  </a:lnTo>
                  <a:lnTo>
                    <a:pt x="110244" y="87151"/>
                  </a:lnTo>
                  <a:lnTo>
                    <a:pt x="111047" y="87151"/>
                  </a:lnTo>
                  <a:lnTo>
                    <a:pt x="111248" y="86950"/>
                  </a:lnTo>
                  <a:lnTo>
                    <a:pt x="111449" y="86750"/>
                  </a:lnTo>
                  <a:lnTo>
                    <a:pt x="111449" y="86147"/>
                  </a:lnTo>
                  <a:lnTo>
                    <a:pt x="112051" y="86549"/>
                  </a:lnTo>
                  <a:lnTo>
                    <a:pt x="112051" y="86348"/>
                  </a:lnTo>
                  <a:lnTo>
                    <a:pt x="113055" y="86348"/>
                  </a:lnTo>
                  <a:lnTo>
                    <a:pt x="113055" y="86549"/>
                  </a:lnTo>
                  <a:lnTo>
                    <a:pt x="113256" y="86549"/>
                  </a:lnTo>
                  <a:lnTo>
                    <a:pt x="113457" y="86348"/>
                  </a:lnTo>
                  <a:lnTo>
                    <a:pt x="113658" y="86147"/>
                  </a:lnTo>
                  <a:lnTo>
                    <a:pt x="113858" y="86147"/>
                  </a:lnTo>
                  <a:lnTo>
                    <a:pt x="113858" y="86549"/>
                  </a:lnTo>
                  <a:lnTo>
                    <a:pt x="114059" y="86750"/>
                  </a:lnTo>
                  <a:lnTo>
                    <a:pt x="114260" y="86549"/>
                  </a:lnTo>
                  <a:lnTo>
                    <a:pt x="113858" y="87352"/>
                  </a:lnTo>
                  <a:lnTo>
                    <a:pt x="113457" y="87553"/>
                  </a:lnTo>
                  <a:lnTo>
                    <a:pt x="113256" y="87553"/>
                  </a:lnTo>
                  <a:lnTo>
                    <a:pt x="113055" y="87352"/>
                  </a:lnTo>
                  <a:lnTo>
                    <a:pt x="112854" y="86950"/>
                  </a:lnTo>
                  <a:lnTo>
                    <a:pt x="112453" y="86750"/>
                  </a:lnTo>
                  <a:lnTo>
                    <a:pt x="112051" y="86950"/>
                  </a:lnTo>
                  <a:lnTo>
                    <a:pt x="112453" y="86950"/>
                  </a:lnTo>
                  <a:lnTo>
                    <a:pt x="112453" y="87151"/>
                  </a:lnTo>
                  <a:lnTo>
                    <a:pt x="112252" y="87352"/>
                  </a:lnTo>
                  <a:lnTo>
                    <a:pt x="112654" y="87352"/>
                  </a:lnTo>
                  <a:lnTo>
                    <a:pt x="112854" y="87553"/>
                  </a:lnTo>
                  <a:lnTo>
                    <a:pt x="112854" y="87754"/>
                  </a:lnTo>
                  <a:lnTo>
                    <a:pt x="112854" y="87954"/>
                  </a:lnTo>
                  <a:lnTo>
                    <a:pt x="112654" y="88155"/>
                  </a:lnTo>
                  <a:lnTo>
                    <a:pt x="112252" y="88155"/>
                  </a:lnTo>
                  <a:lnTo>
                    <a:pt x="112453" y="88356"/>
                  </a:lnTo>
                  <a:lnTo>
                    <a:pt x="112654" y="88557"/>
                  </a:lnTo>
                  <a:lnTo>
                    <a:pt x="112051" y="88557"/>
                  </a:lnTo>
                  <a:lnTo>
                    <a:pt x="112453" y="88958"/>
                  </a:lnTo>
                  <a:lnTo>
                    <a:pt x="112854" y="88958"/>
                  </a:lnTo>
                  <a:lnTo>
                    <a:pt x="113055" y="88758"/>
                  </a:lnTo>
                  <a:lnTo>
                    <a:pt x="113256" y="88557"/>
                  </a:lnTo>
                  <a:lnTo>
                    <a:pt x="113457" y="88155"/>
                  </a:lnTo>
                  <a:lnTo>
                    <a:pt x="113858" y="87954"/>
                  </a:lnTo>
                  <a:lnTo>
                    <a:pt x="114059" y="88155"/>
                  </a:lnTo>
                  <a:lnTo>
                    <a:pt x="114662" y="88557"/>
                  </a:lnTo>
                  <a:lnTo>
                    <a:pt x="114662" y="87954"/>
                  </a:lnTo>
                  <a:lnTo>
                    <a:pt x="114662" y="87754"/>
                  </a:lnTo>
                  <a:lnTo>
                    <a:pt x="114862" y="87954"/>
                  </a:lnTo>
                  <a:lnTo>
                    <a:pt x="115264" y="88356"/>
                  </a:lnTo>
                  <a:lnTo>
                    <a:pt x="115465" y="88758"/>
                  </a:lnTo>
                  <a:lnTo>
                    <a:pt x="115264" y="88958"/>
                  </a:lnTo>
                  <a:lnTo>
                    <a:pt x="114862" y="88758"/>
                  </a:lnTo>
                  <a:lnTo>
                    <a:pt x="114662" y="89159"/>
                  </a:lnTo>
                  <a:lnTo>
                    <a:pt x="114662" y="89360"/>
                  </a:lnTo>
                  <a:lnTo>
                    <a:pt x="115465" y="89561"/>
                  </a:lnTo>
                  <a:lnTo>
                    <a:pt x="115867" y="89561"/>
                  </a:lnTo>
                  <a:lnTo>
                    <a:pt x="116268" y="89762"/>
                  </a:lnTo>
                  <a:lnTo>
                    <a:pt x="116871" y="90364"/>
                  </a:lnTo>
                  <a:lnTo>
                    <a:pt x="117071" y="90967"/>
                  </a:lnTo>
                  <a:lnTo>
                    <a:pt x="116670" y="91167"/>
                  </a:lnTo>
                  <a:lnTo>
                    <a:pt x="116871" y="91167"/>
                  </a:lnTo>
                  <a:lnTo>
                    <a:pt x="117875" y="91368"/>
                  </a:lnTo>
                  <a:lnTo>
                    <a:pt x="118879" y="91770"/>
                  </a:lnTo>
                  <a:lnTo>
                    <a:pt x="119079" y="91971"/>
                  </a:lnTo>
                  <a:lnTo>
                    <a:pt x="118879" y="92372"/>
                  </a:lnTo>
                  <a:lnTo>
                    <a:pt x="119481" y="92372"/>
                  </a:lnTo>
                  <a:lnTo>
                    <a:pt x="119682" y="92171"/>
                  </a:lnTo>
                  <a:lnTo>
                    <a:pt x="119682" y="91770"/>
                  </a:lnTo>
                  <a:lnTo>
                    <a:pt x="119883" y="91569"/>
                  </a:lnTo>
                  <a:lnTo>
                    <a:pt x="120084" y="91368"/>
                  </a:lnTo>
                  <a:lnTo>
                    <a:pt x="120284" y="91368"/>
                  </a:lnTo>
                  <a:lnTo>
                    <a:pt x="120485" y="91569"/>
                  </a:lnTo>
                  <a:lnTo>
                    <a:pt x="120887" y="91569"/>
                  </a:lnTo>
                  <a:lnTo>
                    <a:pt x="120887" y="90967"/>
                  </a:lnTo>
                  <a:lnTo>
                    <a:pt x="120485" y="90766"/>
                  </a:lnTo>
                  <a:lnTo>
                    <a:pt x="121088" y="90766"/>
                  </a:lnTo>
                  <a:lnTo>
                    <a:pt x="121690" y="90967"/>
                  </a:lnTo>
                  <a:lnTo>
                    <a:pt x="121891" y="90766"/>
                  </a:lnTo>
                  <a:lnTo>
                    <a:pt x="121891" y="90565"/>
                  </a:lnTo>
                  <a:lnTo>
                    <a:pt x="120887" y="90364"/>
                  </a:lnTo>
                  <a:lnTo>
                    <a:pt x="120485" y="89962"/>
                  </a:lnTo>
                  <a:lnTo>
                    <a:pt x="120485" y="89561"/>
                  </a:lnTo>
                  <a:lnTo>
                    <a:pt x="120686" y="89360"/>
                  </a:lnTo>
                  <a:lnTo>
                    <a:pt x="121288" y="89159"/>
                  </a:lnTo>
                  <a:lnTo>
                    <a:pt x="121891" y="89159"/>
                  </a:lnTo>
                  <a:lnTo>
                    <a:pt x="122493" y="89360"/>
                  </a:lnTo>
                  <a:lnTo>
                    <a:pt x="123096" y="89962"/>
                  </a:lnTo>
                  <a:lnTo>
                    <a:pt x="122895" y="89962"/>
                  </a:lnTo>
                  <a:lnTo>
                    <a:pt x="123497" y="90364"/>
                  </a:lnTo>
                  <a:lnTo>
                    <a:pt x="123698" y="90766"/>
                  </a:lnTo>
                  <a:lnTo>
                    <a:pt x="123497" y="90967"/>
                  </a:lnTo>
                  <a:lnTo>
                    <a:pt x="123497" y="91167"/>
                  </a:lnTo>
                  <a:lnTo>
                    <a:pt x="123096" y="91368"/>
                  </a:lnTo>
                  <a:lnTo>
                    <a:pt x="122694" y="91368"/>
                  </a:lnTo>
                  <a:lnTo>
                    <a:pt x="124300" y="91569"/>
                  </a:lnTo>
                  <a:lnTo>
                    <a:pt x="124300" y="91770"/>
                  </a:lnTo>
                  <a:lnTo>
                    <a:pt x="124100" y="91770"/>
                  </a:lnTo>
                  <a:lnTo>
                    <a:pt x="123296" y="92171"/>
                  </a:lnTo>
                  <a:lnTo>
                    <a:pt x="123497" y="92171"/>
                  </a:lnTo>
                  <a:lnTo>
                    <a:pt x="123698" y="92372"/>
                  </a:lnTo>
                  <a:lnTo>
                    <a:pt x="124702" y="92372"/>
                  </a:lnTo>
                  <a:lnTo>
                    <a:pt x="124501" y="92573"/>
                  </a:lnTo>
                  <a:lnTo>
                    <a:pt x="124300" y="92774"/>
                  </a:lnTo>
                  <a:lnTo>
                    <a:pt x="124501" y="92975"/>
                  </a:lnTo>
                  <a:lnTo>
                    <a:pt x="124300" y="93175"/>
                  </a:lnTo>
                  <a:lnTo>
                    <a:pt x="123899" y="92975"/>
                  </a:lnTo>
                  <a:lnTo>
                    <a:pt x="123497" y="92774"/>
                  </a:lnTo>
                  <a:lnTo>
                    <a:pt x="123497" y="92640"/>
                  </a:lnTo>
                  <a:lnTo>
                    <a:pt x="123497" y="92640"/>
                  </a:lnTo>
                  <a:lnTo>
                    <a:pt x="123096" y="92774"/>
                  </a:lnTo>
                  <a:lnTo>
                    <a:pt x="122694" y="92774"/>
                  </a:lnTo>
                  <a:lnTo>
                    <a:pt x="122895" y="92975"/>
                  </a:lnTo>
                  <a:lnTo>
                    <a:pt x="123296" y="93175"/>
                  </a:lnTo>
                  <a:lnTo>
                    <a:pt x="124300" y="93376"/>
                  </a:lnTo>
                  <a:lnTo>
                    <a:pt x="124501" y="93376"/>
                  </a:lnTo>
                  <a:lnTo>
                    <a:pt x="124300" y="93577"/>
                  </a:lnTo>
                  <a:lnTo>
                    <a:pt x="124100" y="93979"/>
                  </a:lnTo>
                  <a:lnTo>
                    <a:pt x="124100" y="94179"/>
                  </a:lnTo>
                  <a:lnTo>
                    <a:pt x="124501" y="94380"/>
                  </a:lnTo>
                  <a:lnTo>
                    <a:pt x="124903" y="94380"/>
                  </a:lnTo>
                  <a:lnTo>
                    <a:pt x="125505" y="94179"/>
                  </a:lnTo>
                  <a:lnTo>
                    <a:pt x="125505" y="93979"/>
                  </a:lnTo>
                  <a:lnTo>
                    <a:pt x="125305" y="93778"/>
                  </a:lnTo>
                  <a:lnTo>
                    <a:pt x="124702" y="93979"/>
                  </a:lnTo>
                  <a:lnTo>
                    <a:pt x="124501" y="93979"/>
                  </a:lnTo>
                  <a:lnTo>
                    <a:pt x="125104" y="93376"/>
                  </a:lnTo>
                  <a:lnTo>
                    <a:pt x="126509" y="92171"/>
                  </a:lnTo>
                  <a:lnTo>
                    <a:pt x="127112" y="92171"/>
                  </a:lnTo>
                  <a:lnTo>
                    <a:pt x="127513" y="92372"/>
                  </a:lnTo>
                  <a:lnTo>
                    <a:pt x="127915" y="92774"/>
                  </a:lnTo>
                  <a:lnTo>
                    <a:pt x="128317" y="93175"/>
                  </a:lnTo>
                  <a:lnTo>
                    <a:pt x="128517" y="93376"/>
                  </a:lnTo>
                  <a:lnTo>
                    <a:pt x="128919" y="93376"/>
                  </a:lnTo>
                  <a:lnTo>
                    <a:pt x="128718" y="92774"/>
                  </a:lnTo>
                  <a:lnTo>
                    <a:pt x="128919" y="92573"/>
                  </a:lnTo>
                  <a:lnTo>
                    <a:pt x="130124" y="92573"/>
                  </a:lnTo>
                  <a:lnTo>
                    <a:pt x="131329" y="92975"/>
                  </a:lnTo>
                  <a:lnTo>
                    <a:pt x="131530" y="93175"/>
                  </a:lnTo>
                  <a:lnTo>
                    <a:pt x="131530" y="93577"/>
                  </a:lnTo>
                  <a:lnTo>
                    <a:pt x="130927" y="93175"/>
                  </a:lnTo>
                  <a:lnTo>
                    <a:pt x="131329" y="93577"/>
                  </a:lnTo>
                  <a:lnTo>
                    <a:pt x="131931" y="94179"/>
                  </a:lnTo>
                  <a:lnTo>
                    <a:pt x="132132" y="94581"/>
                  </a:lnTo>
                  <a:lnTo>
                    <a:pt x="131931" y="94782"/>
                  </a:lnTo>
                  <a:lnTo>
                    <a:pt x="131128" y="94581"/>
                  </a:lnTo>
                  <a:lnTo>
                    <a:pt x="131730" y="94782"/>
                  </a:lnTo>
                  <a:lnTo>
                    <a:pt x="133136" y="95183"/>
                  </a:lnTo>
                  <a:lnTo>
                    <a:pt x="133939" y="95183"/>
                  </a:lnTo>
                  <a:lnTo>
                    <a:pt x="134743" y="95384"/>
                  </a:lnTo>
                  <a:lnTo>
                    <a:pt x="135546" y="95585"/>
                  </a:lnTo>
                  <a:lnTo>
                    <a:pt x="135947" y="95384"/>
                  </a:lnTo>
                  <a:lnTo>
                    <a:pt x="136349" y="95384"/>
                  </a:lnTo>
                  <a:lnTo>
                    <a:pt x="136349" y="95183"/>
                  </a:lnTo>
                  <a:lnTo>
                    <a:pt x="135947" y="94581"/>
                  </a:lnTo>
                  <a:lnTo>
                    <a:pt x="135747" y="94179"/>
                  </a:lnTo>
                  <a:lnTo>
                    <a:pt x="135947" y="93778"/>
                  </a:lnTo>
                  <a:lnTo>
                    <a:pt x="136550" y="93376"/>
                  </a:lnTo>
                  <a:lnTo>
                    <a:pt x="137755" y="92975"/>
                  </a:lnTo>
                  <a:lnTo>
                    <a:pt x="137152" y="92774"/>
                  </a:lnTo>
                  <a:lnTo>
                    <a:pt x="136751" y="92171"/>
                  </a:lnTo>
                  <a:lnTo>
                    <a:pt x="136751" y="91770"/>
                  </a:lnTo>
                  <a:lnTo>
                    <a:pt x="136951" y="91569"/>
                  </a:lnTo>
                  <a:lnTo>
                    <a:pt x="137353" y="91368"/>
                  </a:lnTo>
                  <a:lnTo>
                    <a:pt x="137755" y="91167"/>
                  </a:lnTo>
                  <a:lnTo>
                    <a:pt x="137755" y="91368"/>
                  </a:lnTo>
                  <a:lnTo>
                    <a:pt x="137353" y="91368"/>
                  </a:lnTo>
                  <a:lnTo>
                    <a:pt x="137152" y="91569"/>
                  </a:lnTo>
                  <a:lnTo>
                    <a:pt x="137955" y="91569"/>
                  </a:lnTo>
                  <a:lnTo>
                    <a:pt x="138156" y="91368"/>
                  </a:lnTo>
                  <a:lnTo>
                    <a:pt x="138156" y="91167"/>
                  </a:lnTo>
                  <a:lnTo>
                    <a:pt x="138223" y="91234"/>
                  </a:lnTo>
                  <a:lnTo>
                    <a:pt x="138223" y="91234"/>
                  </a:lnTo>
                  <a:lnTo>
                    <a:pt x="138558" y="90565"/>
                  </a:lnTo>
                  <a:lnTo>
                    <a:pt x="138759" y="90163"/>
                  </a:lnTo>
                  <a:lnTo>
                    <a:pt x="138959" y="89962"/>
                  </a:lnTo>
                  <a:lnTo>
                    <a:pt x="139562" y="89962"/>
                  </a:lnTo>
                  <a:lnTo>
                    <a:pt x="140365" y="90565"/>
                  </a:lnTo>
                  <a:lnTo>
                    <a:pt x="140566" y="89962"/>
                  </a:lnTo>
                  <a:lnTo>
                    <a:pt x="141168" y="90364"/>
                  </a:lnTo>
                  <a:lnTo>
                    <a:pt x="141771" y="91167"/>
                  </a:lnTo>
                  <a:lnTo>
                    <a:pt x="142574" y="91167"/>
                  </a:lnTo>
                  <a:lnTo>
                    <a:pt x="143377" y="91368"/>
                  </a:lnTo>
                  <a:lnTo>
                    <a:pt x="144180" y="91368"/>
                  </a:lnTo>
                  <a:lnTo>
                    <a:pt x="144582" y="90967"/>
                  </a:lnTo>
                  <a:lnTo>
                    <a:pt x="144783" y="90364"/>
                  </a:lnTo>
                  <a:lnTo>
                    <a:pt x="144783" y="89360"/>
                  </a:lnTo>
                  <a:lnTo>
                    <a:pt x="145586" y="89962"/>
                  </a:lnTo>
                  <a:lnTo>
                    <a:pt x="146389" y="90565"/>
                  </a:lnTo>
                  <a:lnTo>
                    <a:pt x="147193" y="91770"/>
                  </a:lnTo>
                  <a:lnTo>
                    <a:pt x="147594" y="91971"/>
                  </a:lnTo>
                  <a:lnTo>
                    <a:pt x="147795" y="92171"/>
                  </a:lnTo>
                  <a:lnTo>
                    <a:pt x="148197" y="91770"/>
                  </a:lnTo>
                  <a:lnTo>
                    <a:pt x="148799" y="90967"/>
                  </a:lnTo>
                  <a:lnTo>
                    <a:pt x="148598" y="90766"/>
                  </a:lnTo>
                  <a:lnTo>
                    <a:pt x="148397" y="90565"/>
                  </a:lnTo>
                  <a:lnTo>
                    <a:pt x="147996" y="90565"/>
                  </a:lnTo>
                  <a:lnTo>
                    <a:pt x="147594" y="90364"/>
                  </a:lnTo>
                  <a:lnTo>
                    <a:pt x="147393" y="89962"/>
                  </a:lnTo>
                  <a:lnTo>
                    <a:pt x="147393" y="89561"/>
                  </a:lnTo>
                  <a:lnTo>
                    <a:pt x="148598" y="89962"/>
                  </a:lnTo>
                  <a:lnTo>
                    <a:pt x="149402" y="90364"/>
                  </a:lnTo>
                  <a:lnTo>
                    <a:pt x="149803" y="90967"/>
                  </a:lnTo>
                  <a:lnTo>
                    <a:pt x="150004" y="91569"/>
                  </a:lnTo>
                  <a:lnTo>
                    <a:pt x="150406" y="91971"/>
                  </a:lnTo>
                  <a:lnTo>
                    <a:pt x="151008" y="92372"/>
                  </a:lnTo>
                  <a:lnTo>
                    <a:pt x="152414" y="92573"/>
                  </a:lnTo>
                  <a:lnTo>
                    <a:pt x="154623" y="92774"/>
                  </a:lnTo>
                  <a:lnTo>
                    <a:pt x="154020" y="92372"/>
                  </a:lnTo>
                  <a:lnTo>
                    <a:pt x="154020" y="92171"/>
                  </a:lnTo>
                  <a:lnTo>
                    <a:pt x="154623" y="92171"/>
                  </a:lnTo>
                  <a:lnTo>
                    <a:pt x="155627" y="92372"/>
                  </a:lnTo>
                  <a:lnTo>
                    <a:pt x="156229" y="92774"/>
                  </a:lnTo>
                  <a:lnTo>
                    <a:pt x="155627" y="92774"/>
                  </a:lnTo>
                  <a:lnTo>
                    <a:pt x="155827" y="92975"/>
                  </a:lnTo>
                  <a:lnTo>
                    <a:pt x="156831" y="93577"/>
                  </a:lnTo>
                  <a:lnTo>
                    <a:pt x="155827" y="93376"/>
                  </a:lnTo>
                  <a:lnTo>
                    <a:pt x="156229" y="93577"/>
                  </a:lnTo>
                  <a:lnTo>
                    <a:pt x="157032" y="93979"/>
                  </a:lnTo>
                  <a:lnTo>
                    <a:pt x="157835" y="94380"/>
                  </a:lnTo>
                  <a:lnTo>
                    <a:pt x="157032" y="94380"/>
                  </a:lnTo>
                  <a:lnTo>
                    <a:pt x="157032" y="94581"/>
                  </a:lnTo>
                  <a:lnTo>
                    <a:pt x="157032" y="95585"/>
                  </a:lnTo>
                  <a:lnTo>
                    <a:pt x="158237" y="94983"/>
                  </a:lnTo>
                  <a:lnTo>
                    <a:pt x="159241" y="94983"/>
                  </a:lnTo>
                  <a:lnTo>
                    <a:pt x="159844" y="95183"/>
                  </a:lnTo>
                  <a:lnTo>
                    <a:pt x="160245" y="95384"/>
                  </a:lnTo>
                  <a:lnTo>
                    <a:pt x="160245" y="95183"/>
                  </a:lnTo>
                  <a:lnTo>
                    <a:pt x="159643" y="92774"/>
                  </a:lnTo>
                  <a:lnTo>
                    <a:pt x="160848" y="92975"/>
                  </a:lnTo>
                  <a:lnTo>
                    <a:pt x="161450" y="93376"/>
                  </a:lnTo>
                  <a:lnTo>
                    <a:pt x="161651" y="93577"/>
                  </a:lnTo>
                  <a:lnTo>
                    <a:pt x="161852" y="93778"/>
                  </a:lnTo>
                  <a:lnTo>
                    <a:pt x="161651" y="93979"/>
                  </a:lnTo>
                  <a:lnTo>
                    <a:pt x="161651" y="94380"/>
                  </a:lnTo>
                  <a:lnTo>
                    <a:pt x="162052" y="94581"/>
                  </a:lnTo>
                  <a:lnTo>
                    <a:pt x="162655" y="95183"/>
                  </a:lnTo>
                  <a:lnTo>
                    <a:pt x="161450" y="95384"/>
                  </a:lnTo>
                  <a:lnTo>
                    <a:pt x="161450" y="95585"/>
                  </a:lnTo>
                  <a:lnTo>
                    <a:pt x="161450" y="95786"/>
                  </a:lnTo>
                  <a:lnTo>
                    <a:pt x="161852" y="95987"/>
                  </a:lnTo>
                  <a:lnTo>
                    <a:pt x="161852" y="96187"/>
                  </a:lnTo>
                  <a:lnTo>
                    <a:pt x="161450" y="96388"/>
                  </a:lnTo>
                  <a:lnTo>
                    <a:pt x="161852" y="96589"/>
                  </a:lnTo>
                  <a:lnTo>
                    <a:pt x="161852" y="96790"/>
                  </a:lnTo>
                  <a:lnTo>
                    <a:pt x="161249" y="96790"/>
                  </a:lnTo>
                  <a:lnTo>
                    <a:pt x="161249" y="96991"/>
                  </a:lnTo>
                  <a:lnTo>
                    <a:pt x="161651" y="97392"/>
                  </a:lnTo>
                  <a:lnTo>
                    <a:pt x="162052" y="97995"/>
                  </a:lnTo>
                  <a:lnTo>
                    <a:pt x="162052" y="98396"/>
                  </a:lnTo>
                  <a:lnTo>
                    <a:pt x="162052" y="98798"/>
                  </a:lnTo>
                  <a:lnTo>
                    <a:pt x="162655" y="98396"/>
                  </a:lnTo>
                  <a:lnTo>
                    <a:pt x="163056" y="97995"/>
                  </a:lnTo>
                  <a:lnTo>
                    <a:pt x="163257" y="97794"/>
                  </a:lnTo>
                  <a:lnTo>
                    <a:pt x="163257" y="97593"/>
                  </a:lnTo>
                  <a:lnTo>
                    <a:pt x="162655" y="97392"/>
                  </a:lnTo>
                  <a:lnTo>
                    <a:pt x="162856" y="97192"/>
                  </a:lnTo>
                  <a:lnTo>
                    <a:pt x="163056" y="97192"/>
                  </a:lnTo>
                  <a:lnTo>
                    <a:pt x="163659" y="97593"/>
                  </a:lnTo>
                  <a:lnTo>
                    <a:pt x="164261" y="97995"/>
                  </a:lnTo>
                  <a:lnTo>
                    <a:pt x="163860" y="97593"/>
                  </a:lnTo>
                  <a:lnTo>
                    <a:pt x="164864" y="97392"/>
                  </a:lnTo>
                  <a:lnTo>
                    <a:pt x="165466" y="97392"/>
                  </a:lnTo>
                  <a:lnTo>
                    <a:pt x="166069" y="97794"/>
                  </a:lnTo>
                  <a:lnTo>
                    <a:pt x="166671" y="97794"/>
                  </a:lnTo>
                  <a:lnTo>
                    <a:pt x="167273" y="96991"/>
                  </a:lnTo>
                  <a:lnTo>
                    <a:pt x="166069" y="96790"/>
                  </a:lnTo>
                  <a:lnTo>
                    <a:pt x="166269" y="96589"/>
                  </a:lnTo>
                  <a:lnTo>
                    <a:pt x="166069" y="95987"/>
                  </a:lnTo>
                  <a:lnTo>
                    <a:pt x="166069" y="95786"/>
                  </a:lnTo>
                  <a:lnTo>
                    <a:pt x="166470" y="95585"/>
                  </a:lnTo>
                  <a:lnTo>
                    <a:pt x="165466" y="95183"/>
                  </a:lnTo>
                  <a:lnTo>
                    <a:pt x="165366" y="95183"/>
                  </a:lnTo>
                  <a:lnTo>
                    <a:pt x="165466" y="94983"/>
                  </a:lnTo>
                  <a:lnTo>
                    <a:pt x="165667" y="94581"/>
                  </a:lnTo>
                  <a:lnTo>
                    <a:pt x="166269" y="94179"/>
                  </a:lnTo>
                  <a:lnTo>
                    <a:pt x="167273" y="93778"/>
                  </a:lnTo>
                  <a:lnTo>
                    <a:pt x="168478" y="93577"/>
                  </a:lnTo>
                  <a:lnTo>
                    <a:pt x="169482" y="93778"/>
                  </a:lnTo>
                  <a:lnTo>
                    <a:pt x="170687" y="94179"/>
                  </a:lnTo>
                  <a:lnTo>
                    <a:pt x="171490" y="94782"/>
                  </a:lnTo>
                  <a:lnTo>
                    <a:pt x="171892" y="95384"/>
                  </a:lnTo>
                  <a:lnTo>
                    <a:pt x="172093" y="95987"/>
                  </a:lnTo>
                  <a:lnTo>
                    <a:pt x="170687" y="95384"/>
                  </a:lnTo>
                  <a:lnTo>
                    <a:pt x="171892" y="96187"/>
                  </a:lnTo>
                  <a:lnTo>
                    <a:pt x="172695" y="96790"/>
                  </a:lnTo>
                  <a:lnTo>
                    <a:pt x="173298" y="97392"/>
                  </a:lnTo>
                  <a:lnTo>
                    <a:pt x="173699" y="97995"/>
                  </a:lnTo>
                  <a:lnTo>
                    <a:pt x="173498" y="98196"/>
                  </a:lnTo>
                  <a:lnTo>
                    <a:pt x="173298" y="98196"/>
                  </a:lnTo>
                  <a:lnTo>
                    <a:pt x="173699" y="98396"/>
                  </a:lnTo>
                  <a:lnTo>
                    <a:pt x="173699" y="98597"/>
                  </a:lnTo>
                  <a:lnTo>
                    <a:pt x="173900" y="98798"/>
                  </a:lnTo>
                  <a:lnTo>
                    <a:pt x="173900" y="98396"/>
                  </a:lnTo>
                  <a:lnTo>
                    <a:pt x="174101" y="98196"/>
                  </a:lnTo>
                  <a:lnTo>
                    <a:pt x="174101" y="97995"/>
                  </a:lnTo>
                  <a:lnTo>
                    <a:pt x="173900" y="97392"/>
                  </a:lnTo>
                  <a:lnTo>
                    <a:pt x="174703" y="96991"/>
                  </a:lnTo>
                  <a:lnTo>
                    <a:pt x="174101" y="96991"/>
                  </a:lnTo>
                  <a:lnTo>
                    <a:pt x="173900" y="96790"/>
                  </a:lnTo>
                  <a:lnTo>
                    <a:pt x="173699" y="96388"/>
                  </a:lnTo>
                  <a:lnTo>
                    <a:pt x="173699" y="96388"/>
                  </a:lnTo>
                  <a:lnTo>
                    <a:pt x="174703" y="96589"/>
                  </a:lnTo>
                  <a:lnTo>
                    <a:pt x="175105" y="96589"/>
                  </a:lnTo>
                  <a:lnTo>
                    <a:pt x="175306" y="96388"/>
                  </a:lnTo>
                  <a:lnTo>
                    <a:pt x="175306" y="96187"/>
                  </a:lnTo>
                  <a:lnTo>
                    <a:pt x="175105" y="95987"/>
                  </a:lnTo>
                  <a:lnTo>
                    <a:pt x="175306" y="95786"/>
                  </a:lnTo>
                  <a:lnTo>
                    <a:pt x="176310" y="95786"/>
                  </a:lnTo>
                  <a:lnTo>
                    <a:pt x="176109" y="96388"/>
                  </a:lnTo>
                  <a:lnTo>
                    <a:pt x="176511" y="96388"/>
                  </a:lnTo>
                  <a:lnTo>
                    <a:pt x="177314" y="95786"/>
                  </a:lnTo>
                  <a:lnTo>
                    <a:pt x="177113" y="95585"/>
                  </a:lnTo>
                  <a:lnTo>
                    <a:pt x="178117" y="95585"/>
                  </a:lnTo>
                  <a:lnTo>
                    <a:pt x="178719" y="95786"/>
                  </a:lnTo>
                  <a:lnTo>
                    <a:pt x="179121" y="95987"/>
                  </a:lnTo>
                  <a:lnTo>
                    <a:pt x="179121" y="96388"/>
                  </a:lnTo>
                  <a:lnTo>
                    <a:pt x="178719" y="96991"/>
                  </a:lnTo>
                  <a:lnTo>
                    <a:pt x="178318" y="97392"/>
                  </a:lnTo>
                  <a:lnTo>
                    <a:pt x="178519" y="97392"/>
                  </a:lnTo>
                  <a:lnTo>
                    <a:pt x="179121" y="97593"/>
                  </a:lnTo>
                  <a:lnTo>
                    <a:pt x="179322" y="97794"/>
                  </a:lnTo>
                  <a:lnTo>
                    <a:pt x="179523" y="97995"/>
                  </a:lnTo>
                  <a:lnTo>
                    <a:pt x="178920" y="97794"/>
                  </a:lnTo>
                  <a:lnTo>
                    <a:pt x="178519" y="97794"/>
                  </a:lnTo>
                  <a:lnTo>
                    <a:pt x="178318" y="97995"/>
                  </a:lnTo>
                  <a:lnTo>
                    <a:pt x="178318" y="98396"/>
                  </a:lnTo>
                  <a:lnTo>
                    <a:pt x="178318" y="98597"/>
                  </a:lnTo>
                  <a:lnTo>
                    <a:pt x="178719" y="98798"/>
                  </a:lnTo>
                  <a:lnTo>
                    <a:pt x="179724" y="98798"/>
                  </a:lnTo>
                  <a:lnTo>
                    <a:pt x="178719" y="98196"/>
                  </a:lnTo>
                  <a:lnTo>
                    <a:pt x="179724" y="98597"/>
                  </a:lnTo>
                  <a:lnTo>
                    <a:pt x="180928" y="98597"/>
                  </a:lnTo>
                  <a:lnTo>
                    <a:pt x="180928" y="98396"/>
                  </a:lnTo>
                  <a:lnTo>
                    <a:pt x="180728" y="98396"/>
                  </a:lnTo>
                  <a:lnTo>
                    <a:pt x="179924" y="97593"/>
                  </a:lnTo>
                  <a:lnTo>
                    <a:pt x="180326" y="97794"/>
                  </a:lnTo>
                  <a:lnTo>
                    <a:pt x="180728" y="97995"/>
                  </a:lnTo>
                  <a:lnTo>
                    <a:pt x="181129" y="98196"/>
                  </a:lnTo>
                  <a:lnTo>
                    <a:pt x="181129" y="97995"/>
                  </a:lnTo>
                  <a:lnTo>
                    <a:pt x="181531" y="97995"/>
                  </a:lnTo>
                  <a:lnTo>
                    <a:pt x="181330" y="97794"/>
                  </a:lnTo>
                  <a:lnTo>
                    <a:pt x="181129" y="97392"/>
                  </a:lnTo>
                  <a:lnTo>
                    <a:pt x="181330" y="97192"/>
                  </a:lnTo>
                  <a:lnTo>
                    <a:pt x="181732" y="97192"/>
                  </a:lnTo>
                  <a:lnTo>
                    <a:pt x="181531" y="97392"/>
                  </a:lnTo>
                  <a:lnTo>
                    <a:pt x="181531" y="97593"/>
                  </a:lnTo>
                  <a:lnTo>
                    <a:pt x="181932" y="97794"/>
                  </a:lnTo>
                  <a:lnTo>
                    <a:pt x="182535" y="97794"/>
                  </a:lnTo>
                  <a:lnTo>
                    <a:pt x="182936" y="97593"/>
                  </a:lnTo>
                  <a:lnTo>
                    <a:pt x="182334" y="97593"/>
                  </a:lnTo>
                  <a:lnTo>
                    <a:pt x="182133" y="97392"/>
                  </a:lnTo>
                  <a:lnTo>
                    <a:pt x="181932" y="96991"/>
                  </a:lnTo>
                  <a:lnTo>
                    <a:pt x="181932" y="96589"/>
                  </a:lnTo>
                  <a:lnTo>
                    <a:pt x="181932" y="96187"/>
                  </a:lnTo>
                  <a:lnTo>
                    <a:pt x="182133" y="96187"/>
                  </a:lnTo>
                  <a:lnTo>
                    <a:pt x="182535" y="96388"/>
                  </a:lnTo>
                  <a:lnTo>
                    <a:pt x="182736" y="96790"/>
                  </a:lnTo>
                  <a:lnTo>
                    <a:pt x="182936" y="96991"/>
                  </a:lnTo>
                  <a:lnTo>
                    <a:pt x="183137" y="97794"/>
                  </a:lnTo>
                  <a:lnTo>
                    <a:pt x="183338" y="98196"/>
                  </a:lnTo>
                  <a:lnTo>
                    <a:pt x="183740" y="98597"/>
                  </a:lnTo>
                  <a:lnTo>
                    <a:pt x="182736" y="98597"/>
                  </a:lnTo>
                  <a:lnTo>
                    <a:pt x="182535" y="98798"/>
                  </a:lnTo>
                  <a:lnTo>
                    <a:pt x="183539" y="98798"/>
                  </a:lnTo>
                  <a:lnTo>
                    <a:pt x="184543" y="99200"/>
                  </a:lnTo>
                  <a:lnTo>
                    <a:pt x="184744" y="99400"/>
                  </a:lnTo>
                  <a:lnTo>
                    <a:pt x="184342" y="99601"/>
                  </a:lnTo>
                  <a:lnTo>
                    <a:pt x="184342" y="99802"/>
                  </a:lnTo>
                  <a:lnTo>
                    <a:pt x="184543" y="100003"/>
                  </a:lnTo>
                  <a:lnTo>
                    <a:pt x="185346" y="100404"/>
                  </a:lnTo>
                  <a:lnTo>
                    <a:pt x="186752" y="101007"/>
                  </a:lnTo>
                  <a:lnTo>
                    <a:pt x="186752" y="100806"/>
                  </a:lnTo>
                  <a:lnTo>
                    <a:pt x="187153" y="100404"/>
                  </a:lnTo>
                  <a:lnTo>
                    <a:pt x="188358" y="99802"/>
                  </a:lnTo>
                  <a:lnTo>
                    <a:pt x="188961" y="99601"/>
                  </a:lnTo>
                  <a:lnTo>
                    <a:pt x="189362" y="99601"/>
                  </a:lnTo>
                  <a:lnTo>
                    <a:pt x="189563" y="100003"/>
                  </a:lnTo>
                  <a:lnTo>
                    <a:pt x="189162" y="100404"/>
                  </a:lnTo>
                  <a:lnTo>
                    <a:pt x="189563" y="101007"/>
                  </a:lnTo>
                  <a:lnTo>
                    <a:pt x="190166" y="101208"/>
                  </a:lnTo>
                  <a:lnTo>
                    <a:pt x="191772" y="101208"/>
                  </a:lnTo>
                  <a:lnTo>
                    <a:pt x="193981" y="100806"/>
                  </a:lnTo>
                  <a:lnTo>
                    <a:pt x="196993" y="100806"/>
                  </a:lnTo>
                  <a:lnTo>
                    <a:pt x="196190" y="100605"/>
                  </a:lnTo>
                  <a:lnTo>
                    <a:pt x="195989" y="100404"/>
                  </a:lnTo>
                  <a:lnTo>
                    <a:pt x="195989" y="100204"/>
                  </a:lnTo>
                  <a:lnTo>
                    <a:pt x="196190" y="99802"/>
                  </a:lnTo>
                  <a:lnTo>
                    <a:pt x="197194" y="99802"/>
                  </a:lnTo>
                  <a:lnTo>
                    <a:pt x="197595" y="100003"/>
                  </a:lnTo>
                  <a:lnTo>
                    <a:pt x="197997" y="100404"/>
                  </a:lnTo>
                  <a:lnTo>
                    <a:pt x="197595" y="100806"/>
                  </a:lnTo>
                  <a:lnTo>
                    <a:pt x="197395" y="101208"/>
                  </a:lnTo>
                  <a:lnTo>
                    <a:pt x="197595" y="101408"/>
                  </a:lnTo>
                  <a:lnTo>
                    <a:pt x="198198" y="101408"/>
                  </a:lnTo>
                  <a:lnTo>
                    <a:pt x="198198" y="101208"/>
                  </a:lnTo>
                  <a:lnTo>
                    <a:pt x="198399" y="100605"/>
                  </a:lnTo>
                  <a:lnTo>
                    <a:pt x="198600" y="100204"/>
                  </a:lnTo>
                  <a:lnTo>
                    <a:pt x="198600" y="99802"/>
                  </a:lnTo>
                  <a:lnTo>
                    <a:pt x="198399" y="99802"/>
                  </a:lnTo>
                  <a:lnTo>
                    <a:pt x="198399" y="99601"/>
                  </a:lnTo>
                  <a:lnTo>
                    <a:pt x="199403" y="99200"/>
                  </a:lnTo>
                  <a:lnTo>
                    <a:pt x="200005" y="99802"/>
                  </a:lnTo>
                  <a:lnTo>
                    <a:pt x="200005" y="100404"/>
                  </a:lnTo>
                  <a:lnTo>
                    <a:pt x="199804" y="100605"/>
                  </a:lnTo>
                  <a:lnTo>
                    <a:pt x="199403" y="101007"/>
                  </a:lnTo>
                  <a:lnTo>
                    <a:pt x="199202" y="101208"/>
                  </a:lnTo>
                  <a:lnTo>
                    <a:pt x="199202" y="101408"/>
                  </a:lnTo>
                  <a:lnTo>
                    <a:pt x="199804" y="101810"/>
                  </a:lnTo>
                  <a:lnTo>
                    <a:pt x="201009" y="102212"/>
                  </a:lnTo>
                  <a:lnTo>
                    <a:pt x="202415" y="102613"/>
                  </a:lnTo>
                  <a:lnTo>
                    <a:pt x="202415" y="102613"/>
                  </a:lnTo>
                  <a:lnTo>
                    <a:pt x="202013" y="102011"/>
                  </a:lnTo>
                  <a:lnTo>
                    <a:pt x="201812" y="101810"/>
                  </a:lnTo>
                  <a:lnTo>
                    <a:pt x="201411" y="101810"/>
                  </a:lnTo>
                  <a:lnTo>
                    <a:pt x="200608" y="101408"/>
                  </a:lnTo>
                  <a:lnTo>
                    <a:pt x="203017" y="101408"/>
                  </a:lnTo>
                  <a:lnTo>
                    <a:pt x="203218" y="101208"/>
                  </a:lnTo>
                  <a:lnTo>
                    <a:pt x="203218" y="101007"/>
                  </a:lnTo>
                  <a:lnTo>
                    <a:pt x="203017" y="100605"/>
                  </a:lnTo>
                  <a:lnTo>
                    <a:pt x="203017" y="100404"/>
                  </a:lnTo>
                  <a:lnTo>
                    <a:pt x="203419" y="100404"/>
                  </a:lnTo>
                  <a:lnTo>
                    <a:pt x="204423" y="100605"/>
                  </a:lnTo>
                  <a:lnTo>
                    <a:pt x="204222" y="100806"/>
                  </a:lnTo>
                  <a:lnTo>
                    <a:pt x="204423" y="101007"/>
                  </a:lnTo>
                  <a:lnTo>
                    <a:pt x="204624" y="101208"/>
                  </a:lnTo>
                  <a:lnTo>
                    <a:pt x="205025" y="101408"/>
                  </a:lnTo>
                  <a:lnTo>
                    <a:pt x="204825" y="101007"/>
                  </a:lnTo>
                  <a:lnTo>
                    <a:pt x="204624" y="100806"/>
                  </a:lnTo>
                  <a:lnTo>
                    <a:pt x="204423" y="100806"/>
                  </a:lnTo>
                  <a:lnTo>
                    <a:pt x="204825" y="100605"/>
                  </a:lnTo>
                  <a:lnTo>
                    <a:pt x="205427" y="100806"/>
                  </a:lnTo>
                  <a:lnTo>
                    <a:pt x="205628" y="100806"/>
                  </a:lnTo>
                  <a:lnTo>
                    <a:pt x="205829" y="101007"/>
                  </a:lnTo>
                  <a:lnTo>
                    <a:pt x="206230" y="101609"/>
                  </a:lnTo>
                  <a:lnTo>
                    <a:pt x="206431" y="101810"/>
                  </a:lnTo>
                  <a:lnTo>
                    <a:pt x="206632" y="101609"/>
                  </a:lnTo>
                  <a:lnTo>
                    <a:pt x="206632" y="101408"/>
                  </a:lnTo>
                  <a:lnTo>
                    <a:pt x="206833" y="101007"/>
                  </a:lnTo>
                  <a:lnTo>
                    <a:pt x="207033" y="101208"/>
                  </a:lnTo>
                  <a:lnTo>
                    <a:pt x="207234" y="101810"/>
                  </a:lnTo>
                  <a:lnTo>
                    <a:pt x="207636" y="101609"/>
                  </a:lnTo>
                  <a:lnTo>
                    <a:pt x="207837" y="101408"/>
                  </a:lnTo>
                  <a:lnTo>
                    <a:pt x="208037" y="100605"/>
                  </a:lnTo>
                  <a:lnTo>
                    <a:pt x="208238" y="100003"/>
                  </a:lnTo>
                  <a:lnTo>
                    <a:pt x="208439" y="99802"/>
                  </a:lnTo>
                  <a:lnTo>
                    <a:pt x="209042" y="99601"/>
                  </a:lnTo>
                  <a:lnTo>
                    <a:pt x="210046" y="99802"/>
                  </a:lnTo>
                  <a:lnTo>
                    <a:pt x="209845" y="100003"/>
                  </a:lnTo>
                  <a:lnTo>
                    <a:pt x="209242" y="100404"/>
                  </a:lnTo>
                  <a:lnTo>
                    <a:pt x="209644" y="100605"/>
                  </a:lnTo>
                  <a:lnTo>
                    <a:pt x="210246" y="101007"/>
                  </a:lnTo>
                  <a:lnTo>
                    <a:pt x="211451" y="101408"/>
                  </a:lnTo>
                  <a:lnTo>
                    <a:pt x="211451" y="101408"/>
                  </a:lnTo>
                  <a:lnTo>
                    <a:pt x="211451" y="101609"/>
                  </a:lnTo>
                  <a:lnTo>
                    <a:pt x="211652" y="101609"/>
                  </a:lnTo>
                  <a:lnTo>
                    <a:pt x="211652" y="101475"/>
                  </a:lnTo>
                  <a:lnTo>
                    <a:pt x="211652" y="101475"/>
                  </a:lnTo>
                  <a:lnTo>
                    <a:pt x="211451" y="101408"/>
                  </a:lnTo>
                  <a:lnTo>
                    <a:pt x="211652" y="101408"/>
                  </a:lnTo>
                  <a:lnTo>
                    <a:pt x="211652" y="101475"/>
                  </a:lnTo>
                  <a:lnTo>
                    <a:pt x="211652" y="101475"/>
                  </a:lnTo>
                  <a:lnTo>
                    <a:pt x="212054" y="101609"/>
                  </a:lnTo>
                  <a:lnTo>
                    <a:pt x="214263" y="102011"/>
                  </a:lnTo>
                  <a:lnTo>
                    <a:pt x="216471" y="102212"/>
                  </a:lnTo>
                  <a:lnTo>
                    <a:pt x="218480" y="102212"/>
                  </a:lnTo>
                  <a:lnTo>
                    <a:pt x="219885" y="102011"/>
                  </a:lnTo>
                  <a:lnTo>
                    <a:pt x="219986" y="101961"/>
                  </a:lnTo>
                  <a:lnTo>
                    <a:pt x="219986" y="101961"/>
                  </a:lnTo>
                  <a:lnTo>
                    <a:pt x="219684" y="101810"/>
                  </a:lnTo>
                  <a:lnTo>
                    <a:pt x="220086" y="101810"/>
                  </a:lnTo>
                  <a:lnTo>
                    <a:pt x="220086" y="101910"/>
                  </a:lnTo>
                  <a:lnTo>
                    <a:pt x="220287" y="101810"/>
                  </a:lnTo>
                  <a:lnTo>
                    <a:pt x="220287" y="101609"/>
                  </a:lnTo>
                  <a:lnTo>
                    <a:pt x="220086" y="101208"/>
                  </a:lnTo>
                  <a:lnTo>
                    <a:pt x="219484" y="100806"/>
                  </a:lnTo>
                  <a:lnTo>
                    <a:pt x="219684" y="101007"/>
                  </a:lnTo>
                  <a:lnTo>
                    <a:pt x="219283" y="101208"/>
                  </a:lnTo>
                  <a:lnTo>
                    <a:pt x="219684" y="101408"/>
                  </a:lnTo>
                  <a:lnTo>
                    <a:pt x="220086" y="101609"/>
                  </a:lnTo>
                  <a:lnTo>
                    <a:pt x="219484" y="101609"/>
                  </a:lnTo>
                  <a:lnTo>
                    <a:pt x="219283" y="101810"/>
                  </a:lnTo>
                  <a:lnTo>
                    <a:pt x="219082" y="101810"/>
                  </a:lnTo>
                  <a:lnTo>
                    <a:pt x="219082" y="101609"/>
                  </a:lnTo>
                  <a:lnTo>
                    <a:pt x="219283" y="101408"/>
                  </a:lnTo>
                  <a:lnTo>
                    <a:pt x="219283" y="101208"/>
                  </a:lnTo>
                  <a:lnTo>
                    <a:pt x="218480" y="101408"/>
                  </a:lnTo>
                  <a:lnTo>
                    <a:pt x="218480" y="102011"/>
                  </a:lnTo>
                  <a:lnTo>
                    <a:pt x="218279" y="102011"/>
                  </a:lnTo>
                  <a:lnTo>
                    <a:pt x="218078" y="101810"/>
                  </a:lnTo>
                  <a:lnTo>
                    <a:pt x="217877" y="101408"/>
                  </a:lnTo>
                  <a:lnTo>
                    <a:pt x="218279" y="101408"/>
                  </a:lnTo>
                  <a:lnTo>
                    <a:pt x="218078" y="101208"/>
                  </a:lnTo>
                  <a:lnTo>
                    <a:pt x="218480" y="101007"/>
                  </a:lnTo>
                  <a:lnTo>
                    <a:pt x="218279" y="100806"/>
                  </a:lnTo>
                  <a:lnTo>
                    <a:pt x="218078" y="100605"/>
                  </a:lnTo>
                  <a:lnTo>
                    <a:pt x="218279" y="100605"/>
                  </a:lnTo>
                  <a:lnTo>
                    <a:pt x="218480" y="100806"/>
                  </a:lnTo>
                  <a:lnTo>
                    <a:pt x="218680" y="100806"/>
                  </a:lnTo>
                  <a:lnTo>
                    <a:pt x="219082" y="100605"/>
                  </a:lnTo>
                  <a:lnTo>
                    <a:pt x="217877" y="100404"/>
                  </a:lnTo>
                  <a:lnTo>
                    <a:pt x="217475" y="100003"/>
                  </a:lnTo>
                  <a:lnTo>
                    <a:pt x="217676" y="99802"/>
                  </a:lnTo>
                  <a:lnTo>
                    <a:pt x="218279" y="99802"/>
                  </a:lnTo>
                  <a:lnTo>
                    <a:pt x="218967" y="99716"/>
                  </a:lnTo>
                  <a:lnTo>
                    <a:pt x="218967" y="99716"/>
                  </a:lnTo>
                  <a:lnTo>
                    <a:pt x="219082" y="99601"/>
                  </a:lnTo>
                  <a:lnTo>
                    <a:pt x="219082" y="99400"/>
                  </a:lnTo>
                  <a:lnTo>
                    <a:pt x="219684" y="99400"/>
                  </a:lnTo>
                  <a:lnTo>
                    <a:pt x="219484" y="99601"/>
                  </a:lnTo>
                  <a:lnTo>
                    <a:pt x="219426" y="99659"/>
                  </a:lnTo>
                  <a:lnTo>
                    <a:pt x="219426" y="99659"/>
                  </a:lnTo>
                  <a:lnTo>
                    <a:pt x="219885" y="99601"/>
                  </a:lnTo>
                  <a:lnTo>
                    <a:pt x="220488" y="99802"/>
                  </a:lnTo>
                  <a:lnTo>
                    <a:pt x="220086" y="100003"/>
                  </a:lnTo>
                  <a:lnTo>
                    <a:pt x="220287" y="100204"/>
                  </a:lnTo>
                  <a:lnTo>
                    <a:pt x="220889" y="100404"/>
                  </a:lnTo>
                  <a:lnTo>
                    <a:pt x="221492" y="100605"/>
                  </a:lnTo>
                  <a:lnTo>
                    <a:pt x="222295" y="100605"/>
                  </a:lnTo>
                  <a:lnTo>
                    <a:pt x="223098" y="100404"/>
                  </a:lnTo>
                  <a:lnTo>
                    <a:pt x="223500" y="100003"/>
                  </a:lnTo>
                  <a:lnTo>
                    <a:pt x="223500" y="99802"/>
                  </a:lnTo>
                  <a:lnTo>
                    <a:pt x="223299" y="99400"/>
                  </a:lnTo>
                  <a:lnTo>
                    <a:pt x="222295" y="99200"/>
                  </a:lnTo>
                  <a:lnTo>
                    <a:pt x="222295" y="99200"/>
                  </a:lnTo>
                  <a:lnTo>
                    <a:pt x="223500" y="99400"/>
                  </a:lnTo>
                  <a:lnTo>
                    <a:pt x="224504" y="99802"/>
                  </a:lnTo>
                  <a:lnTo>
                    <a:pt x="225106" y="100204"/>
                  </a:lnTo>
                  <a:lnTo>
                    <a:pt x="225307" y="100404"/>
                  </a:lnTo>
                  <a:lnTo>
                    <a:pt x="225307" y="100605"/>
                  </a:lnTo>
                  <a:lnTo>
                    <a:pt x="225307" y="101007"/>
                  </a:lnTo>
                  <a:lnTo>
                    <a:pt x="224905" y="101408"/>
                  </a:lnTo>
                  <a:lnTo>
                    <a:pt x="225106" y="101609"/>
                  </a:lnTo>
                  <a:lnTo>
                    <a:pt x="224905" y="102011"/>
                  </a:lnTo>
                  <a:lnTo>
                    <a:pt x="224705" y="102011"/>
                  </a:lnTo>
                  <a:lnTo>
                    <a:pt x="224303" y="101810"/>
                  </a:lnTo>
                  <a:lnTo>
                    <a:pt x="224303" y="102212"/>
                  </a:lnTo>
                  <a:lnTo>
                    <a:pt x="224303" y="102613"/>
                  </a:lnTo>
                  <a:lnTo>
                    <a:pt x="224102" y="102613"/>
                  </a:lnTo>
                  <a:lnTo>
                    <a:pt x="223901" y="102212"/>
                  </a:lnTo>
                  <a:lnTo>
                    <a:pt x="223901" y="102613"/>
                  </a:lnTo>
                  <a:lnTo>
                    <a:pt x="224102" y="103015"/>
                  </a:lnTo>
                  <a:lnTo>
                    <a:pt x="224303" y="103015"/>
                  </a:lnTo>
                  <a:lnTo>
                    <a:pt x="224705" y="102814"/>
                  </a:lnTo>
                  <a:lnTo>
                    <a:pt x="225106" y="102613"/>
                  </a:lnTo>
                  <a:lnTo>
                    <a:pt x="225508" y="102413"/>
                  </a:lnTo>
                  <a:lnTo>
                    <a:pt x="225709" y="102011"/>
                  </a:lnTo>
                  <a:lnTo>
                    <a:pt x="225909" y="101609"/>
                  </a:lnTo>
                  <a:lnTo>
                    <a:pt x="225909" y="102011"/>
                  </a:lnTo>
                  <a:lnTo>
                    <a:pt x="226311" y="102413"/>
                  </a:lnTo>
                  <a:lnTo>
                    <a:pt x="227114" y="103015"/>
                  </a:lnTo>
                  <a:lnTo>
                    <a:pt x="227917" y="103216"/>
                  </a:lnTo>
                  <a:lnTo>
                    <a:pt x="228922" y="103216"/>
                  </a:lnTo>
                  <a:lnTo>
                    <a:pt x="230327" y="103417"/>
                  </a:lnTo>
                  <a:lnTo>
                    <a:pt x="230930" y="103617"/>
                  </a:lnTo>
                  <a:lnTo>
                    <a:pt x="230930" y="104220"/>
                  </a:lnTo>
                  <a:lnTo>
                    <a:pt x="231532" y="104220"/>
                  </a:lnTo>
                  <a:lnTo>
                    <a:pt x="231934" y="104019"/>
                  </a:lnTo>
                  <a:lnTo>
                    <a:pt x="231733" y="103617"/>
                  </a:lnTo>
                  <a:lnTo>
                    <a:pt x="231532" y="103015"/>
                  </a:lnTo>
                  <a:lnTo>
                    <a:pt x="230528" y="102212"/>
                  </a:lnTo>
                  <a:lnTo>
                    <a:pt x="230126" y="101810"/>
                  </a:lnTo>
                  <a:lnTo>
                    <a:pt x="229725" y="101810"/>
                  </a:lnTo>
                  <a:lnTo>
                    <a:pt x="230327" y="101609"/>
                  </a:lnTo>
                  <a:lnTo>
                    <a:pt x="230729" y="101408"/>
                  </a:lnTo>
                  <a:lnTo>
                    <a:pt x="231130" y="101208"/>
                  </a:lnTo>
                  <a:lnTo>
                    <a:pt x="231532" y="100806"/>
                  </a:lnTo>
                  <a:lnTo>
                    <a:pt x="231733" y="100605"/>
                  </a:lnTo>
                  <a:lnTo>
                    <a:pt x="231733" y="100204"/>
                  </a:lnTo>
                  <a:lnTo>
                    <a:pt x="231532" y="99802"/>
                  </a:lnTo>
                  <a:lnTo>
                    <a:pt x="231331" y="99601"/>
                  </a:lnTo>
                  <a:lnTo>
                    <a:pt x="231331" y="99601"/>
                  </a:lnTo>
                  <a:lnTo>
                    <a:pt x="232737" y="99802"/>
                  </a:lnTo>
                  <a:lnTo>
                    <a:pt x="233339" y="100003"/>
                  </a:lnTo>
                  <a:lnTo>
                    <a:pt x="233540" y="100404"/>
                  </a:lnTo>
                  <a:lnTo>
                    <a:pt x="233339" y="100605"/>
                  </a:lnTo>
                  <a:lnTo>
                    <a:pt x="233139" y="100806"/>
                  </a:lnTo>
                  <a:lnTo>
                    <a:pt x="232938" y="101007"/>
                  </a:lnTo>
                  <a:lnTo>
                    <a:pt x="233339" y="101408"/>
                  </a:lnTo>
                  <a:lnTo>
                    <a:pt x="234343" y="101609"/>
                  </a:lnTo>
                  <a:lnTo>
                    <a:pt x="233339" y="101609"/>
                  </a:lnTo>
                  <a:lnTo>
                    <a:pt x="232938" y="102011"/>
                  </a:lnTo>
                  <a:lnTo>
                    <a:pt x="232938" y="102212"/>
                  </a:lnTo>
                  <a:lnTo>
                    <a:pt x="233339" y="102613"/>
                  </a:lnTo>
                  <a:lnTo>
                    <a:pt x="233741" y="102814"/>
                  </a:lnTo>
                  <a:lnTo>
                    <a:pt x="234343" y="103015"/>
                  </a:lnTo>
                  <a:lnTo>
                    <a:pt x="234745" y="103015"/>
                  </a:lnTo>
                  <a:lnTo>
                    <a:pt x="234745" y="102613"/>
                  </a:lnTo>
                  <a:lnTo>
                    <a:pt x="235147" y="103216"/>
                  </a:lnTo>
                  <a:lnTo>
                    <a:pt x="235147" y="103617"/>
                  </a:lnTo>
                  <a:lnTo>
                    <a:pt x="234946" y="103818"/>
                  </a:lnTo>
                  <a:lnTo>
                    <a:pt x="234745" y="104220"/>
                  </a:lnTo>
                  <a:lnTo>
                    <a:pt x="234343" y="104421"/>
                  </a:lnTo>
                  <a:lnTo>
                    <a:pt x="234143" y="105023"/>
                  </a:lnTo>
                  <a:lnTo>
                    <a:pt x="233942" y="105625"/>
                  </a:lnTo>
                  <a:lnTo>
                    <a:pt x="234143" y="106429"/>
                  </a:lnTo>
                  <a:lnTo>
                    <a:pt x="234745" y="105826"/>
                  </a:lnTo>
                  <a:lnTo>
                    <a:pt x="235147" y="105826"/>
                  </a:lnTo>
                  <a:lnTo>
                    <a:pt x="235147" y="106228"/>
                  </a:lnTo>
                  <a:lnTo>
                    <a:pt x="235347" y="106429"/>
                  </a:lnTo>
                  <a:lnTo>
                    <a:pt x="235347" y="106830"/>
                  </a:lnTo>
                  <a:lnTo>
                    <a:pt x="235749" y="107031"/>
                  </a:lnTo>
                  <a:lnTo>
                    <a:pt x="236351" y="107232"/>
                  </a:lnTo>
                  <a:lnTo>
                    <a:pt x="236753" y="107433"/>
                  </a:lnTo>
                  <a:lnTo>
                    <a:pt x="236954" y="107633"/>
                  </a:lnTo>
                  <a:lnTo>
                    <a:pt x="237556" y="107633"/>
                  </a:lnTo>
                  <a:lnTo>
                    <a:pt x="237556" y="107834"/>
                  </a:lnTo>
                  <a:lnTo>
                    <a:pt x="237757" y="107834"/>
                  </a:lnTo>
                  <a:lnTo>
                    <a:pt x="237958" y="108838"/>
                  </a:lnTo>
                  <a:lnTo>
                    <a:pt x="238159" y="109039"/>
                  </a:lnTo>
                  <a:lnTo>
                    <a:pt x="238360" y="109039"/>
                  </a:lnTo>
                  <a:lnTo>
                    <a:pt x="238761" y="108437"/>
                  </a:lnTo>
                  <a:lnTo>
                    <a:pt x="239163" y="107633"/>
                  </a:lnTo>
                  <a:lnTo>
                    <a:pt x="239364" y="107232"/>
                  </a:lnTo>
                  <a:lnTo>
                    <a:pt x="239564" y="107232"/>
                  </a:lnTo>
                  <a:lnTo>
                    <a:pt x="239765" y="107031"/>
                  </a:lnTo>
                  <a:lnTo>
                    <a:pt x="238962" y="107031"/>
                  </a:lnTo>
                  <a:lnTo>
                    <a:pt x="238962" y="106830"/>
                  </a:lnTo>
                  <a:lnTo>
                    <a:pt x="238962" y="106629"/>
                  </a:lnTo>
                  <a:lnTo>
                    <a:pt x="238560" y="106830"/>
                  </a:lnTo>
                  <a:lnTo>
                    <a:pt x="238560" y="107031"/>
                  </a:lnTo>
                  <a:lnTo>
                    <a:pt x="238360" y="107031"/>
                  </a:lnTo>
                  <a:lnTo>
                    <a:pt x="238159" y="106830"/>
                  </a:lnTo>
                  <a:lnTo>
                    <a:pt x="237757" y="106830"/>
                  </a:lnTo>
                  <a:lnTo>
                    <a:pt x="237757" y="106629"/>
                  </a:lnTo>
                  <a:lnTo>
                    <a:pt x="237958" y="106228"/>
                  </a:lnTo>
                  <a:lnTo>
                    <a:pt x="238159" y="106027"/>
                  </a:lnTo>
                  <a:lnTo>
                    <a:pt x="238159" y="105826"/>
                  </a:lnTo>
                  <a:lnTo>
                    <a:pt x="238159" y="105625"/>
                  </a:lnTo>
                  <a:lnTo>
                    <a:pt x="237556" y="105425"/>
                  </a:lnTo>
                  <a:lnTo>
                    <a:pt x="238159" y="105224"/>
                  </a:lnTo>
                  <a:lnTo>
                    <a:pt x="238560" y="105425"/>
                  </a:lnTo>
                  <a:lnTo>
                    <a:pt x="239364" y="106228"/>
                  </a:lnTo>
                  <a:lnTo>
                    <a:pt x="239364" y="105023"/>
                  </a:lnTo>
                  <a:lnTo>
                    <a:pt x="238159" y="105023"/>
                  </a:lnTo>
                  <a:lnTo>
                    <a:pt x="237556" y="104822"/>
                  </a:lnTo>
                  <a:lnTo>
                    <a:pt x="238360" y="104621"/>
                  </a:lnTo>
                  <a:lnTo>
                    <a:pt x="239163" y="104621"/>
                  </a:lnTo>
                  <a:lnTo>
                    <a:pt x="239564" y="105023"/>
                  </a:lnTo>
                  <a:lnTo>
                    <a:pt x="239966" y="105425"/>
                  </a:lnTo>
                  <a:lnTo>
                    <a:pt x="240568" y="106228"/>
                  </a:lnTo>
                  <a:lnTo>
                    <a:pt x="240970" y="107031"/>
                  </a:lnTo>
                  <a:lnTo>
                    <a:pt x="241974" y="105625"/>
                  </a:lnTo>
                  <a:lnTo>
                    <a:pt x="242576" y="104822"/>
                  </a:lnTo>
                  <a:lnTo>
                    <a:pt x="242978" y="104621"/>
                  </a:lnTo>
                  <a:lnTo>
                    <a:pt x="243380" y="104621"/>
                  </a:lnTo>
                  <a:lnTo>
                    <a:pt x="244986" y="105224"/>
                  </a:lnTo>
                  <a:lnTo>
                    <a:pt x="244986" y="105224"/>
                  </a:lnTo>
                  <a:lnTo>
                    <a:pt x="244585" y="104421"/>
                  </a:lnTo>
                  <a:lnTo>
                    <a:pt x="244585" y="104220"/>
                  </a:lnTo>
                  <a:lnTo>
                    <a:pt x="244785" y="104019"/>
                  </a:lnTo>
                  <a:lnTo>
                    <a:pt x="245789" y="104019"/>
                  </a:lnTo>
                  <a:lnTo>
                    <a:pt x="246593" y="104220"/>
                  </a:lnTo>
                  <a:lnTo>
                    <a:pt x="246793" y="104421"/>
                  </a:lnTo>
                  <a:lnTo>
                    <a:pt x="246793" y="104621"/>
                  </a:lnTo>
                  <a:lnTo>
                    <a:pt x="245990" y="104621"/>
                  </a:lnTo>
                  <a:lnTo>
                    <a:pt x="246593" y="105023"/>
                  </a:lnTo>
                  <a:lnTo>
                    <a:pt x="247195" y="105023"/>
                  </a:lnTo>
                  <a:lnTo>
                    <a:pt x="247597" y="104822"/>
                  </a:lnTo>
                  <a:lnTo>
                    <a:pt x="247998" y="104621"/>
                  </a:lnTo>
                  <a:lnTo>
                    <a:pt x="248400" y="104621"/>
                  </a:lnTo>
                  <a:lnTo>
                    <a:pt x="248802" y="105023"/>
                  </a:lnTo>
                  <a:lnTo>
                    <a:pt x="247998" y="105224"/>
                  </a:lnTo>
                  <a:lnTo>
                    <a:pt x="247797" y="105425"/>
                  </a:lnTo>
                  <a:lnTo>
                    <a:pt x="247797" y="105826"/>
                  </a:lnTo>
                  <a:lnTo>
                    <a:pt x="248199" y="106027"/>
                  </a:lnTo>
                  <a:lnTo>
                    <a:pt x="248601" y="106228"/>
                  </a:lnTo>
                  <a:lnTo>
                    <a:pt x="249203" y="106429"/>
                  </a:lnTo>
                  <a:lnTo>
                    <a:pt x="249605" y="106228"/>
                  </a:lnTo>
                  <a:lnTo>
                    <a:pt x="250006" y="106027"/>
                  </a:lnTo>
                  <a:lnTo>
                    <a:pt x="249605" y="105826"/>
                  </a:lnTo>
                  <a:lnTo>
                    <a:pt x="250810" y="105826"/>
                  </a:lnTo>
                  <a:lnTo>
                    <a:pt x="250810" y="105625"/>
                  </a:lnTo>
                  <a:lnTo>
                    <a:pt x="250609" y="105425"/>
                  </a:lnTo>
                  <a:lnTo>
                    <a:pt x="251211" y="105425"/>
                  </a:lnTo>
                  <a:lnTo>
                    <a:pt x="251412" y="105625"/>
                  </a:lnTo>
                  <a:lnTo>
                    <a:pt x="251211" y="106228"/>
                  </a:lnTo>
                  <a:lnTo>
                    <a:pt x="251211" y="106629"/>
                  </a:lnTo>
                  <a:lnTo>
                    <a:pt x="251211" y="106830"/>
                  </a:lnTo>
                  <a:lnTo>
                    <a:pt x="251814" y="106830"/>
                  </a:lnTo>
                  <a:lnTo>
                    <a:pt x="252818" y="106429"/>
                  </a:lnTo>
                  <a:lnTo>
                    <a:pt x="252617" y="107031"/>
                  </a:lnTo>
                  <a:lnTo>
                    <a:pt x="252617" y="107433"/>
                  </a:lnTo>
                  <a:lnTo>
                    <a:pt x="256031" y="107433"/>
                  </a:lnTo>
                  <a:lnTo>
                    <a:pt x="256231" y="107232"/>
                  </a:lnTo>
                  <a:lnTo>
                    <a:pt x="256231" y="107031"/>
                  </a:lnTo>
                  <a:lnTo>
                    <a:pt x="256231" y="106830"/>
                  </a:lnTo>
                  <a:lnTo>
                    <a:pt x="256031" y="106429"/>
                  </a:lnTo>
                  <a:lnTo>
                    <a:pt x="255428" y="106027"/>
                  </a:lnTo>
                  <a:lnTo>
                    <a:pt x="254625" y="105625"/>
                  </a:lnTo>
                  <a:lnTo>
                    <a:pt x="253822" y="105224"/>
                  </a:lnTo>
                  <a:lnTo>
                    <a:pt x="253420" y="104822"/>
                  </a:lnTo>
                  <a:lnTo>
                    <a:pt x="253621" y="104621"/>
                  </a:lnTo>
                  <a:lnTo>
                    <a:pt x="254625" y="104421"/>
                  </a:lnTo>
                  <a:lnTo>
                    <a:pt x="254625" y="104421"/>
                  </a:lnTo>
                  <a:lnTo>
                    <a:pt x="254023" y="104621"/>
                  </a:lnTo>
                  <a:lnTo>
                    <a:pt x="254826" y="104621"/>
                  </a:lnTo>
                  <a:lnTo>
                    <a:pt x="255027" y="104421"/>
                  </a:lnTo>
                  <a:lnTo>
                    <a:pt x="254826" y="104220"/>
                  </a:lnTo>
                  <a:lnTo>
                    <a:pt x="254424" y="104019"/>
                  </a:lnTo>
                  <a:lnTo>
                    <a:pt x="254424" y="103818"/>
                  </a:lnTo>
                  <a:lnTo>
                    <a:pt x="254625" y="104019"/>
                  </a:lnTo>
                  <a:lnTo>
                    <a:pt x="255027" y="104019"/>
                  </a:lnTo>
                  <a:lnTo>
                    <a:pt x="254826" y="103617"/>
                  </a:lnTo>
                  <a:lnTo>
                    <a:pt x="254223" y="103216"/>
                  </a:lnTo>
                  <a:lnTo>
                    <a:pt x="254826" y="103015"/>
                  </a:lnTo>
                  <a:lnTo>
                    <a:pt x="255428" y="102814"/>
                  </a:lnTo>
                  <a:lnTo>
                    <a:pt x="255629" y="102613"/>
                  </a:lnTo>
                  <a:lnTo>
                    <a:pt x="255428" y="102212"/>
                  </a:lnTo>
                  <a:lnTo>
                    <a:pt x="256031" y="101609"/>
                  </a:lnTo>
                  <a:lnTo>
                    <a:pt x="256231" y="101208"/>
                  </a:lnTo>
                  <a:lnTo>
                    <a:pt x="256031" y="101007"/>
                  </a:lnTo>
                  <a:lnTo>
                    <a:pt x="255830" y="100806"/>
                  </a:lnTo>
                  <a:lnTo>
                    <a:pt x="255428" y="100806"/>
                  </a:lnTo>
                  <a:lnTo>
                    <a:pt x="255227" y="100605"/>
                  </a:lnTo>
                  <a:lnTo>
                    <a:pt x="255227" y="100404"/>
                  </a:lnTo>
                  <a:lnTo>
                    <a:pt x="255830" y="100003"/>
                  </a:lnTo>
                  <a:lnTo>
                    <a:pt x="256231" y="100204"/>
                  </a:lnTo>
                  <a:lnTo>
                    <a:pt x="256633" y="100404"/>
                  </a:lnTo>
                  <a:lnTo>
                    <a:pt x="257838" y="100404"/>
                  </a:lnTo>
                  <a:lnTo>
                    <a:pt x="258842" y="100605"/>
                  </a:lnTo>
                  <a:lnTo>
                    <a:pt x="258842" y="101007"/>
                  </a:lnTo>
                  <a:lnTo>
                    <a:pt x="258842" y="101408"/>
                  </a:lnTo>
                  <a:lnTo>
                    <a:pt x="258440" y="101208"/>
                  </a:lnTo>
                  <a:lnTo>
                    <a:pt x="257838" y="101007"/>
                  </a:lnTo>
                  <a:lnTo>
                    <a:pt x="257035" y="101208"/>
                  </a:lnTo>
                  <a:lnTo>
                    <a:pt x="256834" y="101208"/>
                  </a:lnTo>
                  <a:lnTo>
                    <a:pt x="256633" y="101408"/>
                  </a:lnTo>
                  <a:lnTo>
                    <a:pt x="256834" y="101408"/>
                  </a:lnTo>
                  <a:lnTo>
                    <a:pt x="257436" y="101609"/>
                  </a:lnTo>
                  <a:lnTo>
                    <a:pt x="257436" y="102212"/>
                  </a:lnTo>
                  <a:lnTo>
                    <a:pt x="257637" y="102613"/>
                  </a:lnTo>
                  <a:lnTo>
                    <a:pt x="258240" y="102613"/>
                  </a:lnTo>
                  <a:lnTo>
                    <a:pt x="259244" y="102212"/>
                  </a:lnTo>
                  <a:lnTo>
                    <a:pt x="259846" y="102212"/>
                  </a:lnTo>
                  <a:lnTo>
                    <a:pt x="260248" y="102413"/>
                  </a:lnTo>
                  <a:lnTo>
                    <a:pt x="260047" y="102413"/>
                  </a:lnTo>
                  <a:lnTo>
                    <a:pt x="260248" y="102613"/>
                  </a:lnTo>
                  <a:lnTo>
                    <a:pt x="260649" y="102613"/>
                  </a:lnTo>
                  <a:lnTo>
                    <a:pt x="260850" y="102413"/>
                  </a:lnTo>
                  <a:lnTo>
                    <a:pt x="260649" y="102413"/>
                  </a:lnTo>
                  <a:lnTo>
                    <a:pt x="260850" y="101609"/>
                  </a:lnTo>
                  <a:lnTo>
                    <a:pt x="260649" y="101609"/>
                  </a:lnTo>
                  <a:lnTo>
                    <a:pt x="260248" y="101208"/>
                  </a:lnTo>
                  <a:lnTo>
                    <a:pt x="259846" y="101007"/>
                  </a:lnTo>
                  <a:lnTo>
                    <a:pt x="259846" y="100605"/>
                  </a:lnTo>
                  <a:lnTo>
                    <a:pt x="260448" y="100605"/>
                  </a:lnTo>
                  <a:lnTo>
                    <a:pt x="260850" y="101007"/>
                  </a:lnTo>
                  <a:lnTo>
                    <a:pt x="261252" y="101408"/>
                  </a:lnTo>
                  <a:lnTo>
                    <a:pt x="261452" y="100806"/>
                  </a:lnTo>
                  <a:lnTo>
                    <a:pt x="261051" y="100806"/>
                  </a:lnTo>
                  <a:lnTo>
                    <a:pt x="261252" y="100605"/>
                  </a:lnTo>
                  <a:lnTo>
                    <a:pt x="261452" y="100404"/>
                  </a:lnTo>
                  <a:lnTo>
                    <a:pt x="261252" y="100204"/>
                  </a:lnTo>
                  <a:lnTo>
                    <a:pt x="260248" y="100003"/>
                  </a:lnTo>
                  <a:lnTo>
                    <a:pt x="260448" y="99802"/>
                  </a:lnTo>
                  <a:lnTo>
                    <a:pt x="260649" y="99400"/>
                  </a:lnTo>
                  <a:lnTo>
                    <a:pt x="261653" y="99200"/>
                  </a:lnTo>
                  <a:lnTo>
                    <a:pt x="262657" y="98999"/>
                  </a:lnTo>
                  <a:lnTo>
                    <a:pt x="264465" y="98999"/>
                  </a:lnTo>
                  <a:lnTo>
                    <a:pt x="264665" y="98798"/>
                  </a:lnTo>
                  <a:lnTo>
                    <a:pt x="264063" y="98396"/>
                  </a:lnTo>
                  <a:lnTo>
                    <a:pt x="262457" y="97593"/>
                  </a:lnTo>
                  <a:lnTo>
                    <a:pt x="262457" y="98196"/>
                  </a:lnTo>
                  <a:lnTo>
                    <a:pt x="262256" y="98196"/>
                  </a:lnTo>
                  <a:lnTo>
                    <a:pt x="261854" y="97794"/>
                  </a:lnTo>
                  <a:lnTo>
                    <a:pt x="261452" y="96991"/>
                  </a:lnTo>
                  <a:lnTo>
                    <a:pt x="261252" y="96991"/>
                  </a:lnTo>
                  <a:lnTo>
                    <a:pt x="261252" y="97192"/>
                  </a:lnTo>
                  <a:lnTo>
                    <a:pt x="261252" y="97392"/>
                  </a:lnTo>
                  <a:lnTo>
                    <a:pt x="261051" y="97593"/>
                  </a:lnTo>
                  <a:lnTo>
                    <a:pt x="260448" y="97392"/>
                  </a:lnTo>
                  <a:lnTo>
                    <a:pt x="259645" y="97192"/>
                  </a:lnTo>
                  <a:lnTo>
                    <a:pt x="259244" y="97192"/>
                  </a:lnTo>
                  <a:lnTo>
                    <a:pt x="258641" y="97392"/>
                  </a:lnTo>
                  <a:lnTo>
                    <a:pt x="259645" y="97593"/>
                  </a:lnTo>
                  <a:lnTo>
                    <a:pt x="260047" y="97794"/>
                  </a:lnTo>
                  <a:lnTo>
                    <a:pt x="259846" y="97995"/>
                  </a:lnTo>
                  <a:lnTo>
                    <a:pt x="257637" y="97995"/>
                  </a:lnTo>
                  <a:lnTo>
                    <a:pt x="257035" y="97593"/>
                  </a:lnTo>
                  <a:lnTo>
                    <a:pt x="258440" y="96991"/>
                  </a:lnTo>
                  <a:lnTo>
                    <a:pt x="259846" y="96187"/>
                  </a:lnTo>
                  <a:lnTo>
                    <a:pt x="260649" y="95384"/>
                  </a:lnTo>
                  <a:lnTo>
                    <a:pt x="260649" y="95317"/>
                  </a:lnTo>
                  <a:lnTo>
                    <a:pt x="260850" y="95384"/>
                  </a:lnTo>
                  <a:lnTo>
                    <a:pt x="261653" y="95786"/>
                  </a:lnTo>
                  <a:lnTo>
                    <a:pt x="263260" y="96589"/>
                  </a:lnTo>
                  <a:lnTo>
                    <a:pt x="263862" y="96991"/>
                  </a:lnTo>
                  <a:lnTo>
                    <a:pt x="264264" y="96991"/>
                  </a:lnTo>
                  <a:lnTo>
                    <a:pt x="264665" y="96790"/>
                  </a:lnTo>
                  <a:lnTo>
                    <a:pt x="264665" y="96187"/>
                  </a:lnTo>
                  <a:lnTo>
                    <a:pt x="263260" y="96388"/>
                  </a:lnTo>
                  <a:lnTo>
                    <a:pt x="263059" y="96187"/>
                  </a:lnTo>
                  <a:lnTo>
                    <a:pt x="263059" y="95987"/>
                  </a:lnTo>
                  <a:lnTo>
                    <a:pt x="263059" y="95786"/>
                  </a:lnTo>
                  <a:lnTo>
                    <a:pt x="262858" y="95585"/>
                  </a:lnTo>
                  <a:lnTo>
                    <a:pt x="262457" y="95384"/>
                  </a:lnTo>
                  <a:lnTo>
                    <a:pt x="261452" y="95384"/>
                  </a:lnTo>
                  <a:lnTo>
                    <a:pt x="262657" y="94782"/>
                  </a:lnTo>
                  <a:lnTo>
                    <a:pt x="262657" y="94581"/>
                  </a:lnTo>
                  <a:lnTo>
                    <a:pt x="261051" y="94581"/>
                  </a:lnTo>
                  <a:lnTo>
                    <a:pt x="260649" y="93979"/>
                  </a:lnTo>
                  <a:lnTo>
                    <a:pt x="260448" y="93376"/>
                  </a:lnTo>
                  <a:lnTo>
                    <a:pt x="260448" y="93175"/>
                  </a:lnTo>
                  <a:lnTo>
                    <a:pt x="260649" y="93175"/>
                  </a:lnTo>
                  <a:lnTo>
                    <a:pt x="262055" y="93979"/>
                  </a:lnTo>
                  <a:lnTo>
                    <a:pt x="262055" y="93979"/>
                  </a:lnTo>
                  <a:lnTo>
                    <a:pt x="261854" y="93778"/>
                  </a:lnTo>
                  <a:lnTo>
                    <a:pt x="262657" y="93778"/>
                  </a:lnTo>
                  <a:lnTo>
                    <a:pt x="263059" y="93979"/>
                  </a:lnTo>
                  <a:lnTo>
                    <a:pt x="262858" y="94179"/>
                  </a:lnTo>
                  <a:lnTo>
                    <a:pt x="263461" y="94380"/>
                  </a:lnTo>
                  <a:lnTo>
                    <a:pt x="263862" y="94380"/>
                  </a:lnTo>
                  <a:lnTo>
                    <a:pt x="263862" y="94179"/>
                  </a:lnTo>
                  <a:lnTo>
                    <a:pt x="263661" y="93778"/>
                  </a:lnTo>
                  <a:lnTo>
                    <a:pt x="263661" y="93577"/>
                  </a:lnTo>
                  <a:lnTo>
                    <a:pt x="263862" y="93175"/>
                  </a:lnTo>
                  <a:lnTo>
                    <a:pt x="264063" y="92975"/>
                  </a:lnTo>
                  <a:lnTo>
                    <a:pt x="264866" y="92975"/>
                  </a:lnTo>
                  <a:lnTo>
                    <a:pt x="264665" y="92774"/>
                  </a:lnTo>
                  <a:lnTo>
                    <a:pt x="264866" y="92573"/>
                  </a:lnTo>
                  <a:lnTo>
                    <a:pt x="265268" y="92171"/>
                  </a:lnTo>
                  <a:lnTo>
                    <a:pt x="265469" y="92372"/>
                  </a:lnTo>
                  <a:lnTo>
                    <a:pt x="265669" y="91971"/>
                  </a:lnTo>
                  <a:lnTo>
                    <a:pt x="265870" y="91770"/>
                  </a:lnTo>
                  <a:lnTo>
                    <a:pt x="266272" y="91569"/>
                  </a:lnTo>
                  <a:lnTo>
                    <a:pt x="266473" y="91368"/>
                  </a:lnTo>
                  <a:lnTo>
                    <a:pt x="266071" y="90967"/>
                  </a:lnTo>
                  <a:lnTo>
                    <a:pt x="265870" y="90766"/>
                  </a:lnTo>
                  <a:lnTo>
                    <a:pt x="267477" y="90766"/>
                  </a:lnTo>
                  <a:lnTo>
                    <a:pt x="267075" y="90565"/>
                  </a:lnTo>
                  <a:lnTo>
                    <a:pt x="268280" y="90565"/>
                  </a:lnTo>
                  <a:lnTo>
                    <a:pt x="268280" y="90163"/>
                  </a:lnTo>
                  <a:lnTo>
                    <a:pt x="267878" y="89962"/>
                  </a:lnTo>
                  <a:lnTo>
                    <a:pt x="267678" y="89962"/>
                  </a:lnTo>
                  <a:lnTo>
                    <a:pt x="267678" y="90364"/>
                  </a:lnTo>
                  <a:lnTo>
                    <a:pt x="267477" y="90364"/>
                  </a:lnTo>
                  <a:lnTo>
                    <a:pt x="267678" y="89962"/>
                  </a:lnTo>
                  <a:lnTo>
                    <a:pt x="266673" y="89962"/>
                  </a:lnTo>
                  <a:lnTo>
                    <a:pt x="266071" y="90163"/>
                  </a:lnTo>
                  <a:lnTo>
                    <a:pt x="265469" y="89962"/>
                  </a:lnTo>
                  <a:lnTo>
                    <a:pt x="265268" y="89762"/>
                  </a:lnTo>
                  <a:lnTo>
                    <a:pt x="265268" y="89159"/>
                  </a:lnTo>
                  <a:lnTo>
                    <a:pt x="265669" y="89360"/>
                  </a:lnTo>
                  <a:lnTo>
                    <a:pt x="265870" y="89360"/>
                  </a:lnTo>
                  <a:lnTo>
                    <a:pt x="266272" y="88958"/>
                  </a:lnTo>
                  <a:lnTo>
                    <a:pt x="266473" y="88557"/>
                  </a:lnTo>
                  <a:lnTo>
                    <a:pt x="266673" y="88758"/>
                  </a:lnTo>
                  <a:lnTo>
                    <a:pt x="267075" y="88758"/>
                  </a:lnTo>
                  <a:lnTo>
                    <a:pt x="266874" y="88557"/>
                  </a:lnTo>
                  <a:lnTo>
                    <a:pt x="266272" y="88155"/>
                  </a:lnTo>
                  <a:lnTo>
                    <a:pt x="265870" y="87954"/>
                  </a:lnTo>
                  <a:lnTo>
                    <a:pt x="265870" y="87553"/>
                  </a:lnTo>
                  <a:lnTo>
                    <a:pt x="265870" y="87352"/>
                  </a:lnTo>
                  <a:lnTo>
                    <a:pt x="266473" y="87352"/>
                  </a:lnTo>
                  <a:lnTo>
                    <a:pt x="266272" y="86950"/>
                  </a:lnTo>
                  <a:lnTo>
                    <a:pt x="266272" y="86750"/>
                  </a:lnTo>
                  <a:lnTo>
                    <a:pt x="265870" y="86950"/>
                  </a:lnTo>
                  <a:lnTo>
                    <a:pt x="265469" y="87352"/>
                  </a:lnTo>
                  <a:lnTo>
                    <a:pt x="265268" y="87352"/>
                  </a:lnTo>
                  <a:lnTo>
                    <a:pt x="265067" y="87151"/>
                  </a:lnTo>
                  <a:lnTo>
                    <a:pt x="265469" y="86750"/>
                  </a:lnTo>
                  <a:lnTo>
                    <a:pt x="265067" y="86750"/>
                  </a:lnTo>
                  <a:lnTo>
                    <a:pt x="264264" y="86950"/>
                  </a:lnTo>
                  <a:lnTo>
                    <a:pt x="264063" y="87151"/>
                  </a:lnTo>
                  <a:lnTo>
                    <a:pt x="264063" y="87553"/>
                  </a:lnTo>
                  <a:lnTo>
                    <a:pt x="264063" y="87754"/>
                  </a:lnTo>
                  <a:lnTo>
                    <a:pt x="263260" y="88155"/>
                  </a:lnTo>
                  <a:lnTo>
                    <a:pt x="262256" y="88155"/>
                  </a:lnTo>
                  <a:lnTo>
                    <a:pt x="261854" y="88356"/>
                  </a:lnTo>
                  <a:lnTo>
                    <a:pt x="261452" y="88758"/>
                  </a:lnTo>
                  <a:lnTo>
                    <a:pt x="260850" y="88356"/>
                  </a:lnTo>
                  <a:lnTo>
                    <a:pt x="261051" y="88155"/>
                  </a:lnTo>
                  <a:lnTo>
                    <a:pt x="261452" y="88155"/>
                  </a:lnTo>
                  <a:lnTo>
                    <a:pt x="261653" y="87954"/>
                  </a:lnTo>
                  <a:lnTo>
                    <a:pt x="261653" y="87754"/>
                  </a:lnTo>
                  <a:lnTo>
                    <a:pt x="261252" y="87553"/>
                  </a:lnTo>
                  <a:lnTo>
                    <a:pt x="261653" y="87553"/>
                  </a:lnTo>
                  <a:lnTo>
                    <a:pt x="261653" y="87352"/>
                  </a:lnTo>
                  <a:lnTo>
                    <a:pt x="261452" y="87151"/>
                  </a:lnTo>
                  <a:lnTo>
                    <a:pt x="261653" y="86950"/>
                  </a:lnTo>
                  <a:lnTo>
                    <a:pt x="262055" y="87151"/>
                  </a:lnTo>
                  <a:lnTo>
                    <a:pt x="262457" y="87151"/>
                  </a:lnTo>
                  <a:lnTo>
                    <a:pt x="262657" y="86750"/>
                  </a:lnTo>
                  <a:lnTo>
                    <a:pt x="260448" y="86549"/>
                  </a:lnTo>
                  <a:lnTo>
                    <a:pt x="261854" y="86348"/>
                  </a:lnTo>
                  <a:lnTo>
                    <a:pt x="263059" y="86147"/>
                  </a:lnTo>
                  <a:lnTo>
                    <a:pt x="264264" y="85946"/>
                  </a:lnTo>
                  <a:lnTo>
                    <a:pt x="264465" y="85746"/>
                  </a:lnTo>
                  <a:lnTo>
                    <a:pt x="264665" y="85545"/>
                  </a:lnTo>
                  <a:lnTo>
                    <a:pt x="264665" y="85143"/>
                  </a:lnTo>
                  <a:lnTo>
                    <a:pt x="264264" y="84741"/>
                  </a:lnTo>
                  <a:lnTo>
                    <a:pt x="264465" y="84541"/>
                  </a:lnTo>
                  <a:lnTo>
                    <a:pt x="265067" y="84541"/>
                  </a:lnTo>
                  <a:lnTo>
                    <a:pt x="265268" y="84942"/>
                  </a:lnTo>
                  <a:lnTo>
                    <a:pt x="265469" y="84942"/>
                  </a:lnTo>
                  <a:lnTo>
                    <a:pt x="265268" y="84541"/>
                  </a:lnTo>
                  <a:lnTo>
                    <a:pt x="265469" y="84541"/>
                  </a:lnTo>
                  <a:lnTo>
                    <a:pt x="265469" y="84942"/>
                  </a:lnTo>
                  <a:lnTo>
                    <a:pt x="265870" y="84942"/>
                  </a:lnTo>
                  <a:lnTo>
                    <a:pt x="265870" y="84741"/>
                  </a:lnTo>
                  <a:lnTo>
                    <a:pt x="265870" y="84340"/>
                  </a:lnTo>
                  <a:lnTo>
                    <a:pt x="265669" y="84139"/>
                  </a:lnTo>
                  <a:lnTo>
                    <a:pt x="265268" y="83737"/>
                  </a:lnTo>
                  <a:lnTo>
                    <a:pt x="266473" y="83737"/>
                  </a:lnTo>
                  <a:lnTo>
                    <a:pt x="266673" y="83537"/>
                  </a:lnTo>
                  <a:lnTo>
                    <a:pt x="266673" y="83336"/>
                  </a:lnTo>
                  <a:lnTo>
                    <a:pt x="266272" y="83135"/>
                  </a:lnTo>
                  <a:lnTo>
                    <a:pt x="265268" y="82533"/>
                  </a:lnTo>
                  <a:lnTo>
                    <a:pt x="266071" y="82533"/>
                  </a:lnTo>
                  <a:lnTo>
                    <a:pt x="266673" y="82733"/>
                  </a:lnTo>
                  <a:lnTo>
                    <a:pt x="267075" y="82934"/>
                  </a:lnTo>
                  <a:lnTo>
                    <a:pt x="267477" y="82934"/>
                  </a:lnTo>
                  <a:lnTo>
                    <a:pt x="267878" y="82733"/>
                  </a:lnTo>
                  <a:lnTo>
                    <a:pt x="267276" y="82533"/>
                  </a:lnTo>
                  <a:lnTo>
                    <a:pt x="267075" y="82533"/>
                  </a:lnTo>
                  <a:lnTo>
                    <a:pt x="267276" y="82332"/>
                  </a:lnTo>
                  <a:lnTo>
                    <a:pt x="268079" y="81729"/>
                  </a:lnTo>
                  <a:lnTo>
                    <a:pt x="267075" y="81930"/>
                  </a:lnTo>
                  <a:lnTo>
                    <a:pt x="266673" y="81930"/>
                  </a:lnTo>
                  <a:lnTo>
                    <a:pt x="266473" y="81529"/>
                  </a:lnTo>
                  <a:lnTo>
                    <a:pt x="266673" y="80525"/>
                  </a:lnTo>
                  <a:lnTo>
                    <a:pt x="265268" y="80123"/>
                  </a:lnTo>
                  <a:lnTo>
                    <a:pt x="265067" y="79922"/>
                  </a:lnTo>
                  <a:lnTo>
                    <a:pt x="265067" y="79721"/>
                  </a:lnTo>
                  <a:lnTo>
                    <a:pt x="265268" y="79721"/>
                  </a:lnTo>
                  <a:lnTo>
                    <a:pt x="265469" y="79521"/>
                  </a:lnTo>
                  <a:lnTo>
                    <a:pt x="265669" y="79320"/>
                  </a:lnTo>
                  <a:lnTo>
                    <a:pt x="265067" y="79320"/>
                  </a:lnTo>
                  <a:lnTo>
                    <a:pt x="264665" y="78918"/>
                  </a:lnTo>
                  <a:lnTo>
                    <a:pt x="264465" y="78516"/>
                  </a:lnTo>
                  <a:lnTo>
                    <a:pt x="264063" y="78316"/>
                  </a:lnTo>
                  <a:lnTo>
                    <a:pt x="263661" y="78516"/>
                  </a:lnTo>
                  <a:lnTo>
                    <a:pt x="263862" y="77713"/>
                  </a:lnTo>
                  <a:lnTo>
                    <a:pt x="264063" y="77512"/>
                  </a:lnTo>
                  <a:lnTo>
                    <a:pt x="264264" y="77312"/>
                  </a:lnTo>
                  <a:lnTo>
                    <a:pt x="264665" y="77312"/>
                  </a:lnTo>
                  <a:lnTo>
                    <a:pt x="265469" y="77713"/>
                  </a:lnTo>
                  <a:lnTo>
                    <a:pt x="266473" y="78516"/>
                  </a:lnTo>
                  <a:lnTo>
                    <a:pt x="267477" y="79119"/>
                  </a:lnTo>
                  <a:lnTo>
                    <a:pt x="268280" y="79721"/>
                  </a:lnTo>
                  <a:lnTo>
                    <a:pt x="268682" y="79721"/>
                  </a:lnTo>
                  <a:lnTo>
                    <a:pt x="269083" y="79521"/>
                  </a:lnTo>
                  <a:lnTo>
                    <a:pt x="269284" y="79320"/>
                  </a:lnTo>
                  <a:lnTo>
                    <a:pt x="269284" y="78717"/>
                  </a:lnTo>
                  <a:lnTo>
                    <a:pt x="270087" y="79320"/>
                  </a:lnTo>
                  <a:lnTo>
                    <a:pt x="271091" y="79721"/>
                  </a:lnTo>
                  <a:lnTo>
                    <a:pt x="272497" y="79922"/>
                  </a:lnTo>
                  <a:lnTo>
                    <a:pt x="273903" y="80123"/>
                  </a:lnTo>
                  <a:lnTo>
                    <a:pt x="275308" y="80123"/>
                  </a:lnTo>
                  <a:lnTo>
                    <a:pt x="276312" y="79922"/>
                  </a:lnTo>
                  <a:lnTo>
                    <a:pt x="276915" y="79721"/>
                  </a:lnTo>
                  <a:lnTo>
                    <a:pt x="276915" y="79521"/>
                  </a:lnTo>
                  <a:lnTo>
                    <a:pt x="278320" y="78316"/>
                  </a:lnTo>
                  <a:lnTo>
                    <a:pt x="279324" y="77512"/>
                  </a:lnTo>
                  <a:lnTo>
                    <a:pt x="279525" y="77312"/>
                  </a:lnTo>
                  <a:lnTo>
                    <a:pt x="279324" y="77111"/>
                  </a:lnTo>
                  <a:lnTo>
                    <a:pt x="277718" y="77111"/>
                  </a:lnTo>
                  <a:lnTo>
                    <a:pt x="277718" y="76709"/>
                  </a:lnTo>
                  <a:lnTo>
                    <a:pt x="277517" y="76508"/>
                  </a:lnTo>
                  <a:lnTo>
                    <a:pt x="276915" y="76709"/>
                  </a:lnTo>
                  <a:lnTo>
                    <a:pt x="276714" y="76709"/>
                  </a:lnTo>
                  <a:lnTo>
                    <a:pt x="276513" y="76508"/>
                  </a:lnTo>
                  <a:lnTo>
                    <a:pt x="276714" y="75906"/>
                  </a:lnTo>
                  <a:lnTo>
                    <a:pt x="277115" y="75103"/>
                  </a:lnTo>
                  <a:lnTo>
                    <a:pt x="277115" y="75504"/>
                  </a:lnTo>
                  <a:lnTo>
                    <a:pt x="277316" y="75906"/>
                  </a:lnTo>
                  <a:lnTo>
                    <a:pt x="278320" y="75906"/>
                  </a:lnTo>
                  <a:lnTo>
                    <a:pt x="279324" y="75504"/>
                  </a:lnTo>
                  <a:lnTo>
                    <a:pt x="279726" y="75103"/>
                  </a:lnTo>
                  <a:lnTo>
                    <a:pt x="279927" y="74701"/>
                  </a:lnTo>
                  <a:lnTo>
                    <a:pt x="279324" y="74701"/>
                  </a:lnTo>
                  <a:lnTo>
                    <a:pt x="279124" y="74500"/>
                  </a:lnTo>
                  <a:lnTo>
                    <a:pt x="279124" y="74099"/>
                  </a:lnTo>
                  <a:lnTo>
                    <a:pt x="279324" y="73295"/>
                  </a:lnTo>
                  <a:lnTo>
                    <a:pt x="279726" y="72693"/>
                  </a:lnTo>
                  <a:lnTo>
                    <a:pt x="279124" y="72693"/>
                  </a:lnTo>
                  <a:lnTo>
                    <a:pt x="278521" y="72091"/>
                  </a:lnTo>
                  <a:lnTo>
                    <a:pt x="278320" y="71488"/>
                  </a:lnTo>
                  <a:lnTo>
                    <a:pt x="278320" y="70886"/>
                  </a:lnTo>
                  <a:lnTo>
                    <a:pt x="278521" y="70283"/>
                  </a:lnTo>
                  <a:lnTo>
                    <a:pt x="278722" y="70283"/>
                  </a:lnTo>
                  <a:lnTo>
                    <a:pt x="278923" y="70685"/>
                  </a:lnTo>
                  <a:lnTo>
                    <a:pt x="279324" y="71890"/>
                  </a:lnTo>
                  <a:lnTo>
                    <a:pt x="280128" y="70484"/>
                  </a:lnTo>
                  <a:lnTo>
                    <a:pt x="280931" y="68878"/>
                  </a:lnTo>
                  <a:lnTo>
                    <a:pt x="282337" y="65464"/>
                  </a:lnTo>
                  <a:lnTo>
                    <a:pt x="282738" y="63858"/>
                  </a:lnTo>
                  <a:lnTo>
                    <a:pt x="282939" y="62653"/>
                  </a:lnTo>
                  <a:lnTo>
                    <a:pt x="282939" y="62251"/>
                  </a:lnTo>
                  <a:lnTo>
                    <a:pt x="282939" y="61849"/>
                  </a:lnTo>
                  <a:lnTo>
                    <a:pt x="282337" y="61849"/>
                  </a:lnTo>
                  <a:lnTo>
                    <a:pt x="281935" y="61448"/>
                  </a:lnTo>
                  <a:lnTo>
                    <a:pt x="281734" y="61046"/>
                  </a:lnTo>
                  <a:lnTo>
                    <a:pt x="281935" y="60845"/>
                  </a:lnTo>
                  <a:lnTo>
                    <a:pt x="282337" y="60645"/>
                  </a:lnTo>
                  <a:lnTo>
                    <a:pt x="282738" y="60444"/>
                  </a:lnTo>
                  <a:lnTo>
                    <a:pt x="282939" y="60645"/>
                  </a:lnTo>
                  <a:lnTo>
                    <a:pt x="283341" y="61046"/>
                  </a:lnTo>
                  <a:lnTo>
                    <a:pt x="283541" y="61649"/>
                  </a:lnTo>
                  <a:lnTo>
                    <a:pt x="283541" y="61247"/>
                  </a:lnTo>
                  <a:lnTo>
                    <a:pt x="283742" y="61046"/>
                  </a:lnTo>
                  <a:lnTo>
                    <a:pt x="284345" y="60444"/>
                  </a:lnTo>
                  <a:lnTo>
                    <a:pt x="284545" y="60042"/>
                  </a:lnTo>
                  <a:lnTo>
                    <a:pt x="284545" y="59841"/>
                  </a:lnTo>
                  <a:lnTo>
                    <a:pt x="284144" y="59841"/>
                  </a:lnTo>
                  <a:lnTo>
                    <a:pt x="284545" y="58837"/>
                  </a:lnTo>
                  <a:lnTo>
                    <a:pt x="284545" y="58034"/>
                  </a:lnTo>
                  <a:lnTo>
                    <a:pt x="284545" y="57833"/>
                  </a:lnTo>
                  <a:lnTo>
                    <a:pt x="284345" y="57833"/>
                  </a:lnTo>
                  <a:lnTo>
                    <a:pt x="283341" y="58034"/>
                  </a:lnTo>
                  <a:lnTo>
                    <a:pt x="283140" y="58034"/>
                  </a:lnTo>
                  <a:lnTo>
                    <a:pt x="283140" y="57633"/>
                  </a:lnTo>
                  <a:lnTo>
                    <a:pt x="283140" y="56829"/>
                  </a:lnTo>
                  <a:lnTo>
                    <a:pt x="283140" y="56628"/>
                  </a:lnTo>
                  <a:lnTo>
                    <a:pt x="282939" y="56628"/>
                  </a:lnTo>
                  <a:lnTo>
                    <a:pt x="282136" y="57633"/>
                  </a:lnTo>
                  <a:lnTo>
                    <a:pt x="282136" y="56829"/>
                  </a:lnTo>
                  <a:lnTo>
                    <a:pt x="282136" y="56428"/>
                  </a:lnTo>
                  <a:lnTo>
                    <a:pt x="281332" y="57231"/>
                  </a:lnTo>
                  <a:lnTo>
                    <a:pt x="281332" y="56227"/>
                  </a:lnTo>
                  <a:lnTo>
                    <a:pt x="281132" y="55825"/>
                  </a:lnTo>
                  <a:lnTo>
                    <a:pt x="280931" y="56026"/>
                  </a:lnTo>
                  <a:lnTo>
                    <a:pt x="280328" y="57030"/>
                  </a:lnTo>
                  <a:lnTo>
                    <a:pt x="280529" y="56026"/>
                  </a:lnTo>
                  <a:lnTo>
                    <a:pt x="280529" y="55624"/>
                  </a:lnTo>
                  <a:lnTo>
                    <a:pt x="280328" y="55624"/>
                  </a:lnTo>
                  <a:lnTo>
                    <a:pt x="280128" y="55825"/>
                  </a:lnTo>
                  <a:lnTo>
                    <a:pt x="279726" y="56026"/>
                  </a:lnTo>
                  <a:lnTo>
                    <a:pt x="279525" y="56026"/>
                  </a:lnTo>
                  <a:lnTo>
                    <a:pt x="279124" y="55624"/>
                  </a:lnTo>
                  <a:lnTo>
                    <a:pt x="279124" y="54821"/>
                  </a:lnTo>
                  <a:lnTo>
                    <a:pt x="278120" y="55624"/>
                  </a:lnTo>
                  <a:lnTo>
                    <a:pt x="277919" y="55624"/>
                  </a:lnTo>
                  <a:lnTo>
                    <a:pt x="278320" y="55022"/>
                  </a:lnTo>
                  <a:lnTo>
                    <a:pt x="278521" y="54821"/>
                  </a:lnTo>
                  <a:lnTo>
                    <a:pt x="278521" y="54420"/>
                  </a:lnTo>
                  <a:lnTo>
                    <a:pt x="277718" y="54420"/>
                  </a:lnTo>
                  <a:lnTo>
                    <a:pt x="277517" y="54620"/>
                  </a:lnTo>
                  <a:lnTo>
                    <a:pt x="277316" y="55022"/>
                  </a:lnTo>
                  <a:lnTo>
                    <a:pt x="277517" y="55424"/>
                  </a:lnTo>
                  <a:lnTo>
                    <a:pt x="276513" y="54620"/>
                  </a:lnTo>
                  <a:lnTo>
                    <a:pt x="275911" y="54620"/>
                  </a:lnTo>
                  <a:lnTo>
                    <a:pt x="275509" y="55022"/>
                  </a:lnTo>
                  <a:lnTo>
                    <a:pt x="275308" y="55624"/>
                  </a:lnTo>
                  <a:lnTo>
                    <a:pt x="275308" y="56428"/>
                  </a:lnTo>
                  <a:lnTo>
                    <a:pt x="275107" y="57030"/>
                  </a:lnTo>
                  <a:lnTo>
                    <a:pt x="274907" y="57030"/>
                  </a:lnTo>
                  <a:lnTo>
                    <a:pt x="274706" y="57231"/>
                  </a:lnTo>
                  <a:lnTo>
                    <a:pt x="274103" y="56829"/>
                  </a:lnTo>
                  <a:lnTo>
                    <a:pt x="274706" y="56628"/>
                  </a:lnTo>
                  <a:lnTo>
                    <a:pt x="274907" y="56227"/>
                  </a:lnTo>
                  <a:lnTo>
                    <a:pt x="274907" y="55424"/>
                  </a:lnTo>
                  <a:lnTo>
                    <a:pt x="274505" y="54821"/>
                  </a:lnTo>
                  <a:lnTo>
                    <a:pt x="273702" y="53416"/>
                  </a:lnTo>
                  <a:lnTo>
                    <a:pt x="273702" y="52813"/>
                  </a:lnTo>
                  <a:lnTo>
                    <a:pt x="273702" y="52412"/>
                  </a:lnTo>
                  <a:lnTo>
                    <a:pt x="273099" y="53215"/>
                  </a:lnTo>
                  <a:lnTo>
                    <a:pt x="272698" y="53616"/>
                  </a:lnTo>
                  <a:lnTo>
                    <a:pt x="272497" y="53616"/>
                  </a:lnTo>
                  <a:lnTo>
                    <a:pt x="272497" y="53416"/>
                  </a:lnTo>
                  <a:lnTo>
                    <a:pt x="272698" y="52412"/>
                  </a:lnTo>
                  <a:lnTo>
                    <a:pt x="271894" y="52412"/>
                  </a:lnTo>
                  <a:lnTo>
                    <a:pt x="271493" y="52813"/>
                  </a:lnTo>
                  <a:lnTo>
                    <a:pt x="271493" y="53014"/>
                  </a:lnTo>
                  <a:lnTo>
                    <a:pt x="271493" y="53616"/>
                  </a:lnTo>
                  <a:lnTo>
                    <a:pt x="271694" y="54821"/>
                  </a:lnTo>
                  <a:lnTo>
                    <a:pt x="271493" y="55424"/>
                  </a:lnTo>
                  <a:lnTo>
                    <a:pt x="271292" y="56227"/>
                  </a:lnTo>
                  <a:lnTo>
                    <a:pt x="271091" y="54620"/>
                  </a:lnTo>
                  <a:lnTo>
                    <a:pt x="270690" y="53416"/>
                  </a:lnTo>
                  <a:lnTo>
                    <a:pt x="270690" y="53014"/>
                  </a:lnTo>
                  <a:lnTo>
                    <a:pt x="270489" y="53014"/>
                  </a:lnTo>
                  <a:lnTo>
                    <a:pt x="270288" y="53616"/>
                  </a:lnTo>
                  <a:lnTo>
                    <a:pt x="270087" y="54620"/>
                  </a:lnTo>
                  <a:lnTo>
                    <a:pt x="269686" y="54219"/>
                  </a:lnTo>
                  <a:lnTo>
                    <a:pt x="269284" y="53817"/>
                  </a:lnTo>
                  <a:lnTo>
                    <a:pt x="267878" y="53616"/>
                  </a:lnTo>
                  <a:lnTo>
                    <a:pt x="266473" y="53616"/>
                  </a:lnTo>
                  <a:lnTo>
                    <a:pt x="265067" y="53215"/>
                  </a:lnTo>
                  <a:lnTo>
                    <a:pt x="265469" y="52612"/>
                  </a:lnTo>
                  <a:lnTo>
                    <a:pt x="265669" y="52010"/>
                  </a:lnTo>
                  <a:lnTo>
                    <a:pt x="265669" y="51809"/>
                  </a:lnTo>
                  <a:lnTo>
                    <a:pt x="265469" y="51608"/>
                  </a:lnTo>
                  <a:lnTo>
                    <a:pt x="265268" y="51608"/>
                  </a:lnTo>
                  <a:lnTo>
                    <a:pt x="265067" y="52010"/>
                  </a:lnTo>
                  <a:lnTo>
                    <a:pt x="264866" y="52412"/>
                  </a:lnTo>
                  <a:lnTo>
                    <a:pt x="264866" y="53215"/>
                  </a:lnTo>
                  <a:lnTo>
                    <a:pt x="264465" y="53014"/>
                  </a:lnTo>
                  <a:lnTo>
                    <a:pt x="264264" y="52612"/>
                  </a:lnTo>
                  <a:lnTo>
                    <a:pt x="264264" y="52412"/>
                  </a:lnTo>
                  <a:lnTo>
                    <a:pt x="264264" y="52010"/>
                  </a:lnTo>
                  <a:lnTo>
                    <a:pt x="264665" y="51006"/>
                  </a:lnTo>
                  <a:lnTo>
                    <a:pt x="265067" y="50203"/>
                  </a:lnTo>
                  <a:lnTo>
                    <a:pt x="265268" y="49399"/>
                  </a:lnTo>
                  <a:lnTo>
                    <a:pt x="265469" y="48998"/>
                  </a:lnTo>
                  <a:lnTo>
                    <a:pt x="265268" y="48797"/>
                  </a:lnTo>
                  <a:lnTo>
                    <a:pt x="265067" y="48797"/>
                  </a:lnTo>
                  <a:lnTo>
                    <a:pt x="263862" y="48998"/>
                  </a:lnTo>
                  <a:lnTo>
                    <a:pt x="263862" y="48998"/>
                  </a:lnTo>
                  <a:lnTo>
                    <a:pt x="264665" y="48797"/>
                  </a:lnTo>
                  <a:lnTo>
                    <a:pt x="265067" y="48195"/>
                  </a:lnTo>
                  <a:lnTo>
                    <a:pt x="265268" y="47793"/>
                  </a:lnTo>
                  <a:lnTo>
                    <a:pt x="265469" y="47391"/>
                  </a:lnTo>
                  <a:lnTo>
                    <a:pt x="265469" y="46990"/>
                  </a:lnTo>
                  <a:lnTo>
                    <a:pt x="265067" y="46789"/>
                  </a:lnTo>
                  <a:lnTo>
                    <a:pt x="264866" y="46990"/>
                  </a:lnTo>
                  <a:lnTo>
                    <a:pt x="264264" y="47391"/>
                  </a:lnTo>
                  <a:lnTo>
                    <a:pt x="262256" y="45383"/>
                  </a:lnTo>
                  <a:lnTo>
                    <a:pt x="261653" y="44781"/>
                  </a:lnTo>
                  <a:lnTo>
                    <a:pt x="261452" y="44379"/>
                  </a:lnTo>
                  <a:lnTo>
                    <a:pt x="261653" y="44178"/>
                  </a:lnTo>
                  <a:lnTo>
                    <a:pt x="261854" y="43978"/>
                  </a:lnTo>
                  <a:lnTo>
                    <a:pt x="262657" y="43978"/>
                  </a:lnTo>
                  <a:lnTo>
                    <a:pt x="263661" y="44379"/>
                  </a:lnTo>
                  <a:lnTo>
                    <a:pt x="264665" y="44781"/>
                  </a:lnTo>
                  <a:lnTo>
                    <a:pt x="265067" y="45182"/>
                  </a:lnTo>
                  <a:lnTo>
                    <a:pt x="264866" y="45182"/>
                  </a:lnTo>
                  <a:lnTo>
                    <a:pt x="264465" y="45383"/>
                  </a:lnTo>
                  <a:lnTo>
                    <a:pt x="265067" y="45584"/>
                  </a:lnTo>
                  <a:lnTo>
                    <a:pt x="266071" y="45584"/>
                  </a:lnTo>
                  <a:lnTo>
                    <a:pt x="265669" y="45383"/>
                  </a:lnTo>
                  <a:lnTo>
                    <a:pt x="265870" y="45182"/>
                  </a:lnTo>
                  <a:lnTo>
                    <a:pt x="266473" y="44982"/>
                  </a:lnTo>
                  <a:lnTo>
                    <a:pt x="267678" y="44982"/>
                  </a:lnTo>
                  <a:lnTo>
                    <a:pt x="268481" y="45182"/>
                  </a:lnTo>
                  <a:lnTo>
                    <a:pt x="267477" y="45182"/>
                  </a:lnTo>
                  <a:lnTo>
                    <a:pt x="268079" y="45584"/>
                  </a:lnTo>
                  <a:lnTo>
                    <a:pt x="268481" y="45584"/>
                  </a:lnTo>
                  <a:lnTo>
                    <a:pt x="268882" y="45182"/>
                  </a:lnTo>
                  <a:lnTo>
                    <a:pt x="269083" y="44781"/>
                  </a:lnTo>
                  <a:lnTo>
                    <a:pt x="269284" y="44379"/>
                  </a:lnTo>
                  <a:lnTo>
                    <a:pt x="269083" y="43978"/>
                  </a:lnTo>
                  <a:lnTo>
                    <a:pt x="268481" y="43576"/>
                  </a:lnTo>
                  <a:lnTo>
                    <a:pt x="267878" y="43375"/>
                  </a:lnTo>
                  <a:lnTo>
                    <a:pt x="269284" y="43174"/>
                  </a:lnTo>
                  <a:lnTo>
                    <a:pt x="269686" y="42974"/>
                  </a:lnTo>
                  <a:lnTo>
                    <a:pt x="269686" y="42773"/>
                  </a:lnTo>
                  <a:lnTo>
                    <a:pt x="269485" y="42572"/>
                  </a:lnTo>
                  <a:lnTo>
                    <a:pt x="269284" y="42773"/>
                  </a:lnTo>
                  <a:lnTo>
                    <a:pt x="268079" y="42773"/>
                  </a:lnTo>
                  <a:lnTo>
                    <a:pt x="268079" y="42572"/>
                  </a:lnTo>
                  <a:lnTo>
                    <a:pt x="268079" y="42170"/>
                  </a:lnTo>
                  <a:lnTo>
                    <a:pt x="268682" y="41769"/>
                  </a:lnTo>
                  <a:lnTo>
                    <a:pt x="268481" y="41769"/>
                  </a:lnTo>
                  <a:lnTo>
                    <a:pt x="268280" y="40966"/>
                  </a:lnTo>
                  <a:lnTo>
                    <a:pt x="268079" y="40564"/>
                  </a:lnTo>
                  <a:lnTo>
                    <a:pt x="267678" y="40363"/>
                  </a:lnTo>
                  <a:lnTo>
                    <a:pt x="267477" y="40363"/>
                  </a:lnTo>
                  <a:lnTo>
                    <a:pt x="266874" y="41166"/>
                  </a:lnTo>
                  <a:lnTo>
                    <a:pt x="266740" y="41367"/>
                  </a:lnTo>
                  <a:lnTo>
                    <a:pt x="266874" y="41367"/>
                  </a:lnTo>
                  <a:lnTo>
                    <a:pt x="266874" y="41568"/>
                  </a:lnTo>
                  <a:lnTo>
                    <a:pt x="266714" y="41407"/>
                  </a:lnTo>
                  <a:lnTo>
                    <a:pt x="266071" y="42371"/>
                  </a:lnTo>
                  <a:lnTo>
                    <a:pt x="265067" y="41568"/>
                  </a:lnTo>
                  <a:lnTo>
                    <a:pt x="264465" y="40966"/>
                  </a:lnTo>
                  <a:lnTo>
                    <a:pt x="264465" y="40363"/>
                  </a:lnTo>
                  <a:lnTo>
                    <a:pt x="264665" y="40162"/>
                  </a:lnTo>
                  <a:lnTo>
                    <a:pt x="264866" y="39761"/>
                  </a:lnTo>
                  <a:lnTo>
                    <a:pt x="265067" y="39560"/>
                  </a:lnTo>
                  <a:lnTo>
                    <a:pt x="264665" y="39560"/>
                  </a:lnTo>
                  <a:lnTo>
                    <a:pt x="263862" y="39359"/>
                  </a:lnTo>
                  <a:lnTo>
                    <a:pt x="263862" y="39761"/>
                  </a:lnTo>
                  <a:lnTo>
                    <a:pt x="263461" y="39560"/>
                  </a:lnTo>
                  <a:lnTo>
                    <a:pt x="263862" y="39359"/>
                  </a:lnTo>
                  <a:lnTo>
                    <a:pt x="264063" y="38957"/>
                  </a:lnTo>
                  <a:lnTo>
                    <a:pt x="264264" y="38757"/>
                  </a:lnTo>
                  <a:lnTo>
                    <a:pt x="262457" y="38757"/>
                  </a:lnTo>
                  <a:lnTo>
                    <a:pt x="262256" y="38355"/>
                  </a:lnTo>
                  <a:lnTo>
                    <a:pt x="263059" y="38355"/>
                  </a:lnTo>
                  <a:lnTo>
                    <a:pt x="263661" y="38154"/>
                  </a:lnTo>
                  <a:lnTo>
                    <a:pt x="263862" y="37953"/>
                  </a:lnTo>
                  <a:lnTo>
                    <a:pt x="263862" y="37552"/>
                  </a:lnTo>
                  <a:lnTo>
                    <a:pt x="264063" y="36949"/>
                  </a:lnTo>
                  <a:lnTo>
                    <a:pt x="264264" y="36749"/>
                  </a:lnTo>
                  <a:lnTo>
                    <a:pt x="264465" y="36949"/>
                  </a:lnTo>
                  <a:lnTo>
                    <a:pt x="264665" y="36749"/>
                  </a:lnTo>
                  <a:lnTo>
                    <a:pt x="264665" y="36548"/>
                  </a:lnTo>
                  <a:lnTo>
                    <a:pt x="264264" y="36548"/>
                  </a:lnTo>
                  <a:lnTo>
                    <a:pt x="263862" y="36347"/>
                  </a:lnTo>
                  <a:lnTo>
                    <a:pt x="263862" y="36146"/>
                  </a:lnTo>
                  <a:lnTo>
                    <a:pt x="263862" y="35945"/>
                  </a:lnTo>
                  <a:lnTo>
                    <a:pt x="264264" y="35544"/>
                  </a:lnTo>
                  <a:lnTo>
                    <a:pt x="264465" y="34941"/>
                  </a:lnTo>
                  <a:lnTo>
                    <a:pt x="264063" y="34138"/>
                  </a:lnTo>
                  <a:lnTo>
                    <a:pt x="263862" y="33736"/>
                  </a:lnTo>
                  <a:lnTo>
                    <a:pt x="264063" y="33335"/>
                  </a:lnTo>
                  <a:lnTo>
                    <a:pt x="264866" y="33134"/>
                  </a:lnTo>
                  <a:lnTo>
                    <a:pt x="266473" y="32933"/>
                  </a:lnTo>
                  <a:lnTo>
                    <a:pt x="266071" y="32732"/>
                  </a:lnTo>
                  <a:lnTo>
                    <a:pt x="265669" y="32532"/>
                  </a:lnTo>
                  <a:lnTo>
                    <a:pt x="265469" y="31929"/>
                  </a:lnTo>
                  <a:lnTo>
                    <a:pt x="265469" y="31528"/>
                  </a:lnTo>
                  <a:lnTo>
                    <a:pt x="265067" y="31728"/>
                  </a:lnTo>
                  <a:lnTo>
                    <a:pt x="264866" y="31528"/>
                  </a:lnTo>
                  <a:lnTo>
                    <a:pt x="265067" y="31126"/>
                  </a:lnTo>
                  <a:lnTo>
                    <a:pt x="265268" y="31126"/>
                  </a:lnTo>
                  <a:lnTo>
                    <a:pt x="265469" y="31528"/>
                  </a:lnTo>
                  <a:lnTo>
                    <a:pt x="265469" y="30524"/>
                  </a:lnTo>
                  <a:lnTo>
                    <a:pt x="265669" y="29921"/>
                  </a:lnTo>
                  <a:lnTo>
                    <a:pt x="265870" y="29720"/>
                  </a:lnTo>
                  <a:lnTo>
                    <a:pt x="265669" y="29520"/>
                  </a:lnTo>
                  <a:lnTo>
                    <a:pt x="265268" y="29118"/>
                  </a:lnTo>
                  <a:lnTo>
                    <a:pt x="264866" y="28716"/>
                  </a:lnTo>
                  <a:lnTo>
                    <a:pt x="265067" y="28515"/>
                  </a:lnTo>
                  <a:lnTo>
                    <a:pt x="265268" y="28315"/>
                  </a:lnTo>
                  <a:lnTo>
                    <a:pt x="265469" y="28515"/>
                  </a:lnTo>
                  <a:lnTo>
                    <a:pt x="265870" y="28515"/>
                  </a:lnTo>
                  <a:lnTo>
                    <a:pt x="265870" y="28315"/>
                  </a:lnTo>
                  <a:lnTo>
                    <a:pt x="265870" y="27913"/>
                  </a:lnTo>
                  <a:lnTo>
                    <a:pt x="265870" y="27511"/>
                  </a:lnTo>
                  <a:lnTo>
                    <a:pt x="266272" y="27311"/>
                  </a:lnTo>
                  <a:lnTo>
                    <a:pt x="266673" y="26909"/>
                  </a:lnTo>
                  <a:lnTo>
                    <a:pt x="267276" y="26307"/>
                  </a:lnTo>
                  <a:lnTo>
                    <a:pt x="267276" y="26106"/>
                  </a:lnTo>
                  <a:lnTo>
                    <a:pt x="267276" y="25503"/>
                  </a:lnTo>
                  <a:lnTo>
                    <a:pt x="266874" y="25503"/>
                  </a:lnTo>
                  <a:lnTo>
                    <a:pt x="267075" y="25303"/>
                  </a:lnTo>
                  <a:lnTo>
                    <a:pt x="267276" y="25503"/>
                  </a:lnTo>
                  <a:lnTo>
                    <a:pt x="267477" y="25303"/>
                  </a:lnTo>
                  <a:lnTo>
                    <a:pt x="267678" y="24901"/>
                  </a:lnTo>
                  <a:lnTo>
                    <a:pt x="267477" y="24499"/>
                  </a:lnTo>
                  <a:lnTo>
                    <a:pt x="267276" y="24299"/>
                  </a:lnTo>
                  <a:lnTo>
                    <a:pt x="266673" y="23897"/>
                  </a:lnTo>
                  <a:lnTo>
                    <a:pt x="266473" y="23897"/>
                  </a:lnTo>
                  <a:lnTo>
                    <a:pt x="266473" y="24098"/>
                  </a:lnTo>
                  <a:lnTo>
                    <a:pt x="266272" y="24299"/>
                  </a:lnTo>
                  <a:lnTo>
                    <a:pt x="266473" y="24299"/>
                  </a:lnTo>
                  <a:lnTo>
                    <a:pt x="266673" y="24499"/>
                  </a:lnTo>
                  <a:lnTo>
                    <a:pt x="267075" y="24700"/>
                  </a:lnTo>
                  <a:lnTo>
                    <a:pt x="266473" y="24700"/>
                  </a:lnTo>
                  <a:lnTo>
                    <a:pt x="267075" y="24901"/>
                  </a:lnTo>
                  <a:lnTo>
                    <a:pt x="266874" y="25102"/>
                  </a:lnTo>
                  <a:lnTo>
                    <a:pt x="266473" y="25102"/>
                  </a:lnTo>
                  <a:lnTo>
                    <a:pt x="266071" y="24901"/>
                  </a:lnTo>
                  <a:lnTo>
                    <a:pt x="265268" y="24299"/>
                  </a:lnTo>
                  <a:lnTo>
                    <a:pt x="265067" y="24299"/>
                  </a:lnTo>
                  <a:lnTo>
                    <a:pt x="265268" y="24901"/>
                  </a:lnTo>
                  <a:lnTo>
                    <a:pt x="264665" y="24700"/>
                  </a:lnTo>
                  <a:lnTo>
                    <a:pt x="264465" y="24499"/>
                  </a:lnTo>
                  <a:lnTo>
                    <a:pt x="264465" y="24299"/>
                  </a:lnTo>
                  <a:lnTo>
                    <a:pt x="264665" y="24098"/>
                  </a:lnTo>
                  <a:lnTo>
                    <a:pt x="265469" y="23696"/>
                  </a:lnTo>
                  <a:lnTo>
                    <a:pt x="265669" y="23495"/>
                  </a:lnTo>
                  <a:lnTo>
                    <a:pt x="265870" y="23295"/>
                  </a:lnTo>
                  <a:lnTo>
                    <a:pt x="265268" y="22692"/>
                  </a:lnTo>
                  <a:lnTo>
                    <a:pt x="265268" y="22491"/>
                  </a:lnTo>
                  <a:lnTo>
                    <a:pt x="265469" y="22290"/>
                  </a:lnTo>
                  <a:lnTo>
                    <a:pt x="265870" y="22491"/>
                  </a:lnTo>
                  <a:lnTo>
                    <a:pt x="267075" y="22692"/>
                  </a:lnTo>
                  <a:lnTo>
                    <a:pt x="267678" y="22692"/>
                  </a:lnTo>
                  <a:lnTo>
                    <a:pt x="266874" y="22290"/>
                  </a:lnTo>
                  <a:lnTo>
                    <a:pt x="267477" y="22290"/>
                  </a:lnTo>
                  <a:lnTo>
                    <a:pt x="267678" y="22090"/>
                  </a:lnTo>
                  <a:lnTo>
                    <a:pt x="267878" y="21688"/>
                  </a:lnTo>
                  <a:lnTo>
                    <a:pt x="267678" y="21487"/>
                  </a:lnTo>
                  <a:lnTo>
                    <a:pt x="267276" y="21487"/>
                  </a:lnTo>
                  <a:lnTo>
                    <a:pt x="266673" y="21688"/>
                  </a:lnTo>
                  <a:lnTo>
                    <a:pt x="266071" y="22090"/>
                  </a:lnTo>
                  <a:lnTo>
                    <a:pt x="265870" y="22090"/>
                  </a:lnTo>
                  <a:lnTo>
                    <a:pt x="265669" y="21889"/>
                  </a:lnTo>
                  <a:lnTo>
                    <a:pt x="265669" y="21688"/>
                  </a:lnTo>
                  <a:lnTo>
                    <a:pt x="265669" y="21487"/>
                  </a:lnTo>
                  <a:lnTo>
                    <a:pt x="266272" y="21688"/>
                  </a:lnTo>
                  <a:lnTo>
                    <a:pt x="266473" y="21487"/>
                  </a:lnTo>
                  <a:lnTo>
                    <a:pt x="266272" y="21286"/>
                  </a:lnTo>
                  <a:lnTo>
                    <a:pt x="266272" y="21086"/>
                  </a:lnTo>
                  <a:lnTo>
                    <a:pt x="266874" y="20684"/>
                  </a:lnTo>
                  <a:lnTo>
                    <a:pt x="266473" y="20282"/>
                  </a:lnTo>
                  <a:lnTo>
                    <a:pt x="266473" y="20082"/>
                  </a:lnTo>
                  <a:lnTo>
                    <a:pt x="267075" y="19479"/>
                  </a:lnTo>
                  <a:lnTo>
                    <a:pt x="266473" y="19278"/>
                  </a:lnTo>
                  <a:lnTo>
                    <a:pt x="266673" y="19078"/>
                  </a:lnTo>
                  <a:lnTo>
                    <a:pt x="267276" y="19278"/>
                  </a:lnTo>
                  <a:lnTo>
                    <a:pt x="267477" y="19479"/>
                  </a:lnTo>
                  <a:lnTo>
                    <a:pt x="267678" y="19680"/>
                  </a:lnTo>
                  <a:lnTo>
                    <a:pt x="267678" y="18274"/>
                  </a:lnTo>
                  <a:lnTo>
                    <a:pt x="267678" y="17873"/>
                  </a:lnTo>
                  <a:lnTo>
                    <a:pt x="267878" y="17672"/>
                  </a:lnTo>
                  <a:lnTo>
                    <a:pt x="268079" y="17672"/>
                  </a:lnTo>
                  <a:lnTo>
                    <a:pt x="268481" y="17873"/>
                  </a:lnTo>
                  <a:lnTo>
                    <a:pt x="269485" y="18475"/>
                  </a:lnTo>
                  <a:lnTo>
                    <a:pt x="269083" y="17270"/>
                  </a:lnTo>
                  <a:lnTo>
                    <a:pt x="269284" y="16467"/>
                  </a:lnTo>
                  <a:lnTo>
                    <a:pt x="269485" y="15664"/>
                  </a:lnTo>
                  <a:lnTo>
                    <a:pt x="269686" y="14258"/>
                  </a:lnTo>
                  <a:lnTo>
                    <a:pt x="269485" y="13857"/>
                  </a:lnTo>
                  <a:lnTo>
                    <a:pt x="269686" y="13656"/>
                  </a:lnTo>
                  <a:lnTo>
                    <a:pt x="269886" y="13455"/>
                  </a:lnTo>
                  <a:lnTo>
                    <a:pt x="269886" y="13254"/>
                  </a:lnTo>
                  <a:lnTo>
                    <a:pt x="269686" y="13053"/>
                  </a:lnTo>
                  <a:lnTo>
                    <a:pt x="269886" y="13053"/>
                  </a:lnTo>
                  <a:lnTo>
                    <a:pt x="269686" y="12853"/>
                  </a:lnTo>
                  <a:lnTo>
                    <a:pt x="269485" y="12853"/>
                  </a:lnTo>
                  <a:lnTo>
                    <a:pt x="269083" y="13053"/>
                  </a:lnTo>
                  <a:lnTo>
                    <a:pt x="269284" y="12853"/>
                  </a:lnTo>
                  <a:lnTo>
                    <a:pt x="269886" y="12652"/>
                  </a:lnTo>
                  <a:lnTo>
                    <a:pt x="269083" y="12250"/>
                  </a:lnTo>
                  <a:lnTo>
                    <a:pt x="268280" y="12250"/>
                  </a:lnTo>
                  <a:lnTo>
                    <a:pt x="268280" y="12049"/>
                  </a:lnTo>
                  <a:lnTo>
                    <a:pt x="268882" y="12049"/>
                  </a:lnTo>
                  <a:lnTo>
                    <a:pt x="267678" y="11447"/>
                  </a:lnTo>
                  <a:lnTo>
                    <a:pt x="267477" y="11246"/>
                  </a:lnTo>
                  <a:lnTo>
                    <a:pt x="267276" y="11447"/>
                  </a:lnTo>
                  <a:lnTo>
                    <a:pt x="266874" y="12049"/>
                  </a:lnTo>
                  <a:lnTo>
                    <a:pt x="267075" y="12250"/>
                  </a:lnTo>
                  <a:lnTo>
                    <a:pt x="267075" y="12250"/>
                  </a:lnTo>
                  <a:lnTo>
                    <a:pt x="266473" y="12049"/>
                  </a:lnTo>
                  <a:lnTo>
                    <a:pt x="266071" y="11849"/>
                  </a:lnTo>
                  <a:lnTo>
                    <a:pt x="266473" y="11648"/>
                  </a:lnTo>
                  <a:lnTo>
                    <a:pt x="265268" y="11045"/>
                  </a:lnTo>
                  <a:lnTo>
                    <a:pt x="264866" y="10844"/>
                  </a:lnTo>
                  <a:lnTo>
                    <a:pt x="264866" y="10443"/>
                  </a:lnTo>
                  <a:lnTo>
                    <a:pt x="264866" y="9238"/>
                  </a:lnTo>
                  <a:lnTo>
                    <a:pt x="264665" y="9840"/>
                  </a:lnTo>
                  <a:lnTo>
                    <a:pt x="263862" y="9840"/>
                  </a:lnTo>
                  <a:lnTo>
                    <a:pt x="263862" y="9640"/>
                  </a:lnTo>
                  <a:lnTo>
                    <a:pt x="263661" y="9238"/>
                  </a:lnTo>
                  <a:lnTo>
                    <a:pt x="263661" y="8636"/>
                  </a:lnTo>
                  <a:lnTo>
                    <a:pt x="263059" y="9037"/>
                  </a:lnTo>
                  <a:lnTo>
                    <a:pt x="262457" y="9238"/>
                  </a:lnTo>
                  <a:lnTo>
                    <a:pt x="261653" y="9238"/>
                  </a:lnTo>
                  <a:lnTo>
                    <a:pt x="261653" y="9037"/>
                  </a:lnTo>
                  <a:lnTo>
                    <a:pt x="261653" y="8836"/>
                  </a:lnTo>
                  <a:lnTo>
                    <a:pt x="262657" y="8636"/>
                  </a:lnTo>
                  <a:lnTo>
                    <a:pt x="262256" y="8234"/>
                  </a:lnTo>
                  <a:lnTo>
                    <a:pt x="261854" y="8234"/>
                  </a:lnTo>
                  <a:lnTo>
                    <a:pt x="261252" y="8636"/>
                  </a:lnTo>
                  <a:lnTo>
                    <a:pt x="260850" y="8836"/>
                  </a:lnTo>
                  <a:lnTo>
                    <a:pt x="260448" y="9037"/>
                  </a:lnTo>
                  <a:lnTo>
                    <a:pt x="260047" y="9037"/>
                  </a:lnTo>
                  <a:lnTo>
                    <a:pt x="259444" y="8636"/>
                  </a:lnTo>
                  <a:lnTo>
                    <a:pt x="259043" y="9238"/>
                  </a:lnTo>
                  <a:lnTo>
                    <a:pt x="259244" y="9640"/>
                  </a:lnTo>
                  <a:lnTo>
                    <a:pt x="259645" y="9840"/>
                  </a:lnTo>
                  <a:lnTo>
                    <a:pt x="260248" y="9840"/>
                  </a:lnTo>
                  <a:lnTo>
                    <a:pt x="261252" y="10041"/>
                  </a:lnTo>
                  <a:lnTo>
                    <a:pt x="261452" y="10242"/>
                  </a:lnTo>
                  <a:lnTo>
                    <a:pt x="261051" y="10644"/>
                  </a:lnTo>
                  <a:lnTo>
                    <a:pt x="260248" y="10443"/>
                  </a:lnTo>
                  <a:lnTo>
                    <a:pt x="259846" y="10443"/>
                  </a:lnTo>
                  <a:lnTo>
                    <a:pt x="259846" y="10844"/>
                  </a:lnTo>
                  <a:lnTo>
                    <a:pt x="260248" y="11447"/>
                  </a:lnTo>
                  <a:lnTo>
                    <a:pt x="262657" y="14057"/>
                  </a:lnTo>
                  <a:lnTo>
                    <a:pt x="261452" y="14258"/>
                  </a:lnTo>
                  <a:lnTo>
                    <a:pt x="260850" y="14057"/>
                  </a:lnTo>
                  <a:lnTo>
                    <a:pt x="260649" y="14057"/>
                  </a:lnTo>
                  <a:lnTo>
                    <a:pt x="259846" y="13857"/>
                  </a:lnTo>
                  <a:lnTo>
                    <a:pt x="260850" y="13455"/>
                  </a:lnTo>
                  <a:lnTo>
                    <a:pt x="260649" y="13455"/>
                  </a:lnTo>
                  <a:lnTo>
                    <a:pt x="260448" y="13254"/>
                  </a:lnTo>
                  <a:lnTo>
                    <a:pt x="260248" y="12853"/>
                  </a:lnTo>
                  <a:lnTo>
                    <a:pt x="260248" y="12250"/>
                  </a:lnTo>
                  <a:lnTo>
                    <a:pt x="259444" y="12451"/>
                  </a:lnTo>
                  <a:lnTo>
                    <a:pt x="258440" y="12652"/>
                  </a:lnTo>
                  <a:lnTo>
                    <a:pt x="258039" y="12652"/>
                  </a:lnTo>
                  <a:lnTo>
                    <a:pt x="259244" y="13053"/>
                  </a:lnTo>
                  <a:lnTo>
                    <a:pt x="259645" y="13857"/>
                  </a:lnTo>
                  <a:lnTo>
                    <a:pt x="260248" y="14459"/>
                  </a:lnTo>
                  <a:lnTo>
                    <a:pt x="261252" y="15061"/>
                  </a:lnTo>
                  <a:lnTo>
                    <a:pt x="261452" y="15463"/>
                  </a:lnTo>
                  <a:lnTo>
                    <a:pt x="261452" y="16065"/>
                  </a:lnTo>
                  <a:lnTo>
                    <a:pt x="261051" y="17069"/>
                  </a:lnTo>
                  <a:lnTo>
                    <a:pt x="259846" y="18475"/>
                  </a:lnTo>
                  <a:lnTo>
                    <a:pt x="259244" y="18475"/>
                  </a:lnTo>
                  <a:lnTo>
                    <a:pt x="259043" y="18274"/>
                  </a:lnTo>
                  <a:lnTo>
                    <a:pt x="259444" y="17471"/>
                  </a:lnTo>
                  <a:lnTo>
                    <a:pt x="259645" y="17069"/>
                  </a:lnTo>
                  <a:lnTo>
                    <a:pt x="259645" y="16467"/>
                  </a:lnTo>
                  <a:lnTo>
                    <a:pt x="259244" y="15865"/>
                  </a:lnTo>
                  <a:lnTo>
                    <a:pt x="258240" y="15262"/>
                  </a:lnTo>
                  <a:lnTo>
                    <a:pt x="258240" y="15262"/>
                  </a:lnTo>
                  <a:lnTo>
                    <a:pt x="259043" y="15463"/>
                  </a:lnTo>
                  <a:lnTo>
                    <a:pt x="259645" y="15463"/>
                  </a:lnTo>
                  <a:lnTo>
                    <a:pt x="259846" y="15262"/>
                  </a:lnTo>
                  <a:lnTo>
                    <a:pt x="259645" y="15262"/>
                  </a:lnTo>
                  <a:lnTo>
                    <a:pt x="258440" y="14861"/>
                  </a:lnTo>
                  <a:lnTo>
                    <a:pt x="258842" y="14861"/>
                  </a:lnTo>
                  <a:lnTo>
                    <a:pt x="258842" y="14660"/>
                  </a:lnTo>
                  <a:lnTo>
                    <a:pt x="258240" y="14660"/>
                  </a:lnTo>
                  <a:lnTo>
                    <a:pt x="257838" y="14459"/>
                  </a:lnTo>
                  <a:lnTo>
                    <a:pt x="257637" y="14258"/>
                  </a:lnTo>
                  <a:lnTo>
                    <a:pt x="257838" y="14057"/>
                  </a:lnTo>
                  <a:lnTo>
                    <a:pt x="258440" y="13857"/>
                  </a:lnTo>
                  <a:lnTo>
                    <a:pt x="258039" y="13656"/>
                  </a:lnTo>
                  <a:lnTo>
                    <a:pt x="258641" y="13656"/>
                  </a:lnTo>
                  <a:lnTo>
                    <a:pt x="258240" y="13254"/>
                  </a:lnTo>
                  <a:lnTo>
                    <a:pt x="258039" y="13053"/>
                  </a:lnTo>
                  <a:lnTo>
                    <a:pt x="257436" y="13053"/>
                  </a:lnTo>
                  <a:lnTo>
                    <a:pt x="257436" y="12451"/>
                  </a:lnTo>
                  <a:lnTo>
                    <a:pt x="257436" y="12250"/>
                  </a:lnTo>
                  <a:lnTo>
                    <a:pt x="258440" y="12250"/>
                  </a:lnTo>
                  <a:lnTo>
                    <a:pt x="256834" y="11648"/>
                  </a:lnTo>
                  <a:lnTo>
                    <a:pt x="256633" y="11648"/>
                  </a:lnTo>
                  <a:lnTo>
                    <a:pt x="256633" y="11849"/>
                  </a:lnTo>
                  <a:lnTo>
                    <a:pt x="256432" y="12049"/>
                  </a:lnTo>
                  <a:lnTo>
                    <a:pt x="256432" y="12451"/>
                  </a:lnTo>
                  <a:lnTo>
                    <a:pt x="256031" y="12652"/>
                  </a:lnTo>
                  <a:lnTo>
                    <a:pt x="255027" y="12652"/>
                  </a:lnTo>
                  <a:lnTo>
                    <a:pt x="255227" y="12049"/>
                  </a:lnTo>
                  <a:lnTo>
                    <a:pt x="255027" y="12250"/>
                  </a:lnTo>
                  <a:lnTo>
                    <a:pt x="254424" y="12250"/>
                  </a:lnTo>
                  <a:lnTo>
                    <a:pt x="254223" y="11849"/>
                  </a:lnTo>
                  <a:lnTo>
                    <a:pt x="254023" y="11447"/>
                  </a:lnTo>
                  <a:lnTo>
                    <a:pt x="254223" y="11246"/>
                  </a:lnTo>
                  <a:lnTo>
                    <a:pt x="254223" y="11045"/>
                  </a:lnTo>
                  <a:lnTo>
                    <a:pt x="253420" y="10844"/>
                  </a:lnTo>
                  <a:lnTo>
                    <a:pt x="252818" y="10644"/>
                  </a:lnTo>
                  <a:lnTo>
                    <a:pt x="253019" y="10443"/>
                  </a:lnTo>
                  <a:lnTo>
                    <a:pt x="253621" y="10242"/>
                  </a:lnTo>
                  <a:lnTo>
                    <a:pt x="252416" y="9840"/>
                  </a:lnTo>
                  <a:lnTo>
                    <a:pt x="251814" y="9640"/>
                  </a:lnTo>
                  <a:lnTo>
                    <a:pt x="251613" y="9840"/>
                  </a:lnTo>
                  <a:lnTo>
                    <a:pt x="251613" y="10242"/>
                  </a:lnTo>
                  <a:lnTo>
                    <a:pt x="251613" y="10644"/>
                  </a:lnTo>
                  <a:lnTo>
                    <a:pt x="251613" y="10844"/>
                  </a:lnTo>
                  <a:lnTo>
                    <a:pt x="251010" y="10844"/>
                  </a:lnTo>
                  <a:lnTo>
                    <a:pt x="249806" y="10443"/>
                  </a:lnTo>
                  <a:lnTo>
                    <a:pt x="249806" y="10443"/>
                  </a:lnTo>
                  <a:lnTo>
                    <a:pt x="251211" y="10644"/>
                  </a:lnTo>
                  <a:lnTo>
                    <a:pt x="251211" y="10443"/>
                  </a:lnTo>
                  <a:lnTo>
                    <a:pt x="250609" y="10041"/>
                  </a:lnTo>
                  <a:lnTo>
                    <a:pt x="250006" y="9640"/>
                  </a:lnTo>
                  <a:lnTo>
                    <a:pt x="250006" y="9037"/>
                  </a:lnTo>
                  <a:lnTo>
                    <a:pt x="250207" y="8836"/>
                  </a:lnTo>
                  <a:lnTo>
                    <a:pt x="250408" y="8636"/>
                  </a:lnTo>
                  <a:lnTo>
                    <a:pt x="250609" y="8636"/>
                  </a:lnTo>
                  <a:lnTo>
                    <a:pt x="250810" y="8836"/>
                  </a:lnTo>
                  <a:lnTo>
                    <a:pt x="250609" y="8836"/>
                  </a:lnTo>
                  <a:lnTo>
                    <a:pt x="250609" y="9037"/>
                  </a:lnTo>
                  <a:lnTo>
                    <a:pt x="250810" y="9238"/>
                  </a:lnTo>
                  <a:lnTo>
                    <a:pt x="251211" y="9439"/>
                  </a:lnTo>
                  <a:lnTo>
                    <a:pt x="251613" y="9439"/>
                  </a:lnTo>
                  <a:lnTo>
                    <a:pt x="251814" y="9238"/>
                  </a:lnTo>
                  <a:lnTo>
                    <a:pt x="252014" y="8836"/>
                  </a:lnTo>
                  <a:lnTo>
                    <a:pt x="252014" y="8435"/>
                  </a:lnTo>
                  <a:lnTo>
                    <a:pt x="251613" y="7632"/>
                  </a:lnTo>
                  <a:lnTo>
                    <a:pt x="250609" y="7632"/>
                  </a:lnTo>
                  <a:lnTo>
                    <a:pt x="249806" y="7832"/>
                  </a:lnTo>
                  <a:lnTo>
                    <a:pt x="249404" y="7632"/>
                  </a:lnTo>
                  <a:lnTo>
                    <a:pt x="249203" y="7431"/>
                  </a:lnTo>
                  <a:lnTo>
                    <a:pt x="249404" y="7230"/>
                  </a:lnTo>
                  <a:lnTo>
                    <a:pt x="250408" y="7230"/>
                  </a:lnTo>
                  <a:lnTo>
                    <a:pt x="249806" y="6025"/>
                  </a:lnTo>
                  <a:lnTo>
                    <a:pt x="248802" y="7230"/>
                  </a:lnTo>
                  <a:lnTo>
                    <a:pt x="248400" y="8033"/>
                  </a:lnTo>
                  <a:lnTo>
                    <a:pt x="248400" y="8435"/>
                  </a:lnTo>
                  <a:lnTo>
                    <a:pt x="248802" y="8636"/>
                  </a:lnTo>
                  <a:lnTo>
                    <a:pt x="249605" y="8836"/>
                  </a:lnTo>
                  <a:lnTo>
                    <a:pt x="249806" y="8836"/>
                  </a:lnTo>
                  <a:lnTo>
                    <a:pt x="249404" y="9238"/>
                  </a:lnTo>
                  <a:lnTo>
                    <a:pt x="249002" y="9439"/>
                  </a:lnTo>
                  <a:lnTo>
                    <a:pt x="248601" y="9439"/>
                  </a:lnTo>
                  <a:lnTo>
                    <a:pt x="248199" y="9238"/>
                  </a:lnTo>
                  <a:lnTo>
                    <a:pt x="247998" y="8435"/>
                  </a:lnTo>
                  <a:lnTo>
                    <a:pt x="247597" y="7431"/>
                  </a:lnTo>
                  <a:lnTo>
                    <a:pt x="247396" y="6427"/>
                  </a:lnTo>
                  <a:lnTo>
                    <a:pt x="246793" y="5623"/>
                  </a:lnTo>
                  <a:lnTo>
                    <a:pt x="246392" y="5423"/>
                  </a:lnTo>
                  <a:lnTo>
                    <a:pt x="245990" y="5222"/>
                  </a:lnTo>
                  <a:lnTo>
                    <a:pt x="245388" y="5423"/>
                  </a:lnTo>
                  <a:lnTo>
                    <a:pt x="244785" y="5623"/>
                  </a:lnTo>
                  <a:lnTo>
                    <a:pt x="245388" y="4619"/>
                  </a:lnTo>
                  <a:lnTo>
                    <a:pt x="245388" y="4619"/>
                  </a:lnTo>
                  <a:lnTo>
                    <a:pt x="243982" y="5021"/>
                  </a:lnTo>
                  <a:lnTo>
                    <a:pt x="243179" y="4619"/>
                  </a:lnTo>
                  <a:lnTo>
                    <a:pt x="241974" y="4218"/>
                  </a:lnTo>
                  <a:lnTo>
                    <a:pt x="240568" y="4017"/>
                  </a:lnTo>
                  <a:lnTo>
                    <a:pt x="238159" y="4017"/>
                  </a:lnTo>
                  <a:lnTo>
                    <a:pt x="237355" y="4419"/>
                  </a:lnTo>
                  <a:lnTo>
                    <a:pt x="236954" y="4619"/>
                  </a:lnTo>
                  <a:lnTo>
                    <a:pt x="236753" y="4820"/>
                  </a:lnTo>
                  <a:lnTo>
                    <a:pt x="236753" y="5222"/>
                  </a:lnTo>
                  <a:lnTo>
                    <a:pt x="236954" y="5824"/>
                  </a:lnTo>
                  <a:lnTo>
                    <a:pt x="236151" y="5423"/>
                  </a:lnTo>
                  <a:lnTo>
                    <a:pt x="235749" y="5222"/>
                  </a:lnTo>
                  <a:lnTo>
                    <a:pt x="235548" y="5623"/>
                  </a:lnTo>
                  <a:lnTo>
                    <a:pt x="235749" y="6025"/>
                  </a:lnTo>
                  <a:lnTo>
                    <a:pt x="236151" y="6427"/>
                  </a:lnTo>
                  <a:lnTo>
                    <a:pt x="236753" y="7029"/>
                  </a:lnTo>
                  <a:lnTo>
                    <a:pt x="237556" y="7431"/>
                  </a:lnTo>
                  <a:lnTo>
                    <a:pt x="238560" y="7632"/>
                  </a:lnTo>
                  <a:lnTo>
                    <a:pt x="236753" y="7632"/>
                  </a:lnTo>
                  <a:lnTo>
                    <a:pt x="235749" y="8033"/>
                  </a:lnTo>
                  <a:lnTo>
                    <a:pt x="234946" y="8636"/>
                  </a:lnTo>
                  <a:lnTo>
                    <a:pt x="233741" y="8636"/>
                  </a:lnTo>
                  <a:lnTo>
                    <a:pt x="233741" y="8435"/>
                  </a:lnTo>
                  <a:lnTo>
                    <a:pt x="234343" y="8033"/>
                  </a:lnTo>
                  <a:lnTo>
                    <a:pt x="234745" y="7632"/>
                  </a:lnTo>
                  <a:lnTo>
                    <a:pt x="234745" y="7431"/>
                  </a:lnTo>
                  <a:lnTo>
                    <a:pt x="234745" y="7230"/>
                  </a:lnTo>
                  <a:lnTo>
                    <a:pt x="234143" y="7029"/>
                  </a:lnTo>
                  <a:lnTo>
                    <a:pt x="233942" y="7230"/>
                  </a:lnTo>
                  <a:lnTo>
                    <a:pt x="233741" y="7230"/>
                  </a:lnTo>
                  <a:lnTo>
                    <a:pt x="234143" y="7431"/>
                  </a:lnTo>
                  <a:lnTo>
                    <a:pt x="234143" y="7632"/>
                  </a:lnTo>
                  <a:lnTo>
                    <a:pt x="233942" y="7632"/>
                  </a:lnTo>
                  <a:lnTo>
                    <a:pt x="233942" y="8033"/>
                  </a:lnTo>
                  <a:lnTo>
                    <a:pt x="233540" y="8033"/>
                  </a:lnTo>
                  <a:lnTo>
                    <a:pt x="233540" y="7832"/>
                  </a:lnTo>
                  <a:lnTo>
                    <a:pt x="233741" y="7632"/>
                  </a:lnTo>
                  <a:lnTo>
                    <a:pt x="233741" y="7230"/>
                  </a:lnTo>
                  <a:lnTo>
                    <a:pt x="233741" y="6628"/>
                  </a:lnTo>
                  <a:lnTo>
                    <a:pt x="233741" y="6025"/>
                  </a:lnTo>
                  <a:lnTo>
                    <a:pt x="233540" y="5824"/>
                  </a:lnTo>
                  <a:lnTo>
                    <a:pt x="232938" y="5824"/>
                  </a:lnTo>
                  <a:lnTo>
                    <a:pt x="233339" y="5623"/>
                  </a:lnTo>
                  <a:lnTo>
                    <a:pt x="233540" y="5623"/>
                  </a:lnTo>
                  <a:lnTo>
                    <a:pt x="233942" y="5423"/>
                  </a:lnTo>
                  <a:lnTo>
                    <a:pt x="234143" y="4820"/>
                  </a:lnTo>
                  <a:lnTo>
                    <a:pt x="234544" y="4619"/>
                  </a:lnTo>
                  <a:lnTo>
                    <a:pt x="234343" y="4619"/>
                  </a:lnTo>
                  <a:lnTo>
                    <a:pt x="233741" y="4820"/>
                  </a:lnTo>
                  <a:lnTo>
                    <a:pt x="233339" y="5021"/>
                  </a:lnTo>
                  <a:lnTo>
                    <a:pt x="233139" y="5423"/>
                  </a:lnTo>
                  <a:lnTo>
                    <a:pt x="232938" y="5222"/>
                  </a:lnTo>
                  <a:lnTo>
                    <a:pt x="232737" y="5021"/>
                  </a:lnTo>
                  <a:lnTo>
                    <a:pt x="232737" y="4820"/>
                  </a:lnTo>
                  <a:lnTo>
                    <a:pt x="233139" y="4954"/>
                  </a:lnTo>
                  <a:lnTo>
                    <a:pt x="233139" y="4954"/>
                  </a:lnTo>
                  <a:lnTo>
                    <a:pt x="233139" y="4619"/>
                  </a:lnTo>
                  <a:lnTo>
                    <a:pt x="233139" y="4419"/>
                  </a:lnTo>
                  <a:lnTo>
                    <a:pt x="232938" y="4017"/>
                  </a:lnTo>
                  <a:lnTo>
                    <a:pt x="232737" y="4218"/>
                  </a:lnTo>
                  <a:lnTo>
                    <a:pt x="232335" y="4419"/>
                  </a:lnTo>
                  <a:lnTo>
                    <a:pt x="232134" y="4419"/>
                  </a:lnTo>
                  <a:lnTo>
                    <a:pt x="231934" y="4218"/>
                  </a:lnTo>
                  <a:lnTo>
                    <a:pt x="231934" y="4419"/>
                  </a:lnTo>
                  <a:lnTo>
                    <a:pt x="232335" y="5021"/>
                  </a:lnTo>
                  <a:lnTo>
                    <a:pt x="232536" y="5423"/>
                  </a:lnTo>
                  <a:lnTo>
                    <a:pt x="232536" y="5623"/>
                  </a:lnTo>
                  <a:lnTo>
                    <a:pt x="232335" y="5824"/>
                  </a:lnTo>
                  <a:lnTo>
                    <a:pt x="232335" y="6025"/>
                  </a:lnTo>
                  <a:lnTo>
                    <a:pt x="232134" y="5623"/>
                  </a:lnTo>
                  <a:lnTo>
                    <a:pt x="231733" y="5222"/>
                  </a:lnTo>
                  <a:lnTo>
                    <a:pt x="231532" y="5222"/>
                  </a:lnTo>
                  <a:lnTo>
                    <a:pt x="231331" y="5623"/>
                  </a:lnTo>
                  <a:lnTo>
                    <a:pt x="231733" y="6226"/>
                  </a:lnTo>
                  <a:lnTo>
                    <a:pt x="231733" y="6427"/>
                  </a:lnTo>
                  <a:lnTo>
                    <a:pt x="231331" y="6226"/>
                  </a:lnTo>
                  <a:lnTo>
                    <a:pt x="230729" y="6628"/>
                  </a:lnTo>
                  <a:lnTo>
                    <a:pt x="230126" y="6828"/>
                  </a:lnTo>
                  <a:lnTo>
                    <a:pt x="229926" y="6828"/>
                  </a:lnTo>
                  <a:lnTo>
                    <a:pt x="229926" y="6427"/>
                  </a:lnTo>
                  <a:lnTo>
                    <a:pt x="229926" y="6226"/>
                  </a:lnTo>
                  <a:lnTo>
                    <a:pt x="229725" y="5824"/>
                  </a:lnTo>
                  <a:lnTo>
                    <a:pt x="229926" y="6025"/>
                  </a:lnTo>
                  <a:lnTo>
                    <a:pt x="229926" y="6025"/>
                  </a:lnTo>
                  <a:lnTo>
                    <a:pt x="229725" y="5623"/>
                  </a:lnTo>
                  <a:lnTo>
                    <a:pt x="229524" y="5021"/>
                  </a:lnTo>
                  <a:lnTo>
                    <a:pt x="228721" y="4619"/>
                  </a:lnTo>
                  <a:lnTo>
                    <a:pt x="228721" y="5021"/>
                  </a:lnTo>
                  <a:lnTo>
                    <a:pt x="228520" y="5222"/>
                  </a:lnTo>
                  <a:lnTo>
                    <a:pt x="227114" y="5222"/>
                  </a:lnTo>
                  <a:lnTo>
                    <a:pt x="225307" y="5021"/>
                  </a:lnTo>
                  <a:lnTo>
                    <a:pt x="224504" y="5021"/>
                  </a:lnTo>
                  <a:lnTo>
                    <a:pt x="224102" y="5222"/>
                  </a:lnTo>
                  <a:lnTo>
                    <a:pt x="224303" y="4820"/>
                  </a:lnTo>
                  <a:lnTo>
                    <a:pt x="224102" y="4619"/>
                  </a:lnTo>
                  <a:lnTo>
                    <a:pt x="223701" y="4419"/>
                  </a:lnTo>
                  <a:lnTo>
                    <a:pt x="223299" y="4218"/>
                  </a:lnTo>
                  <a:lnTo>
                    <a:pt x="222897" y="4419"/>
                  </a:lnTo>
                  <a:lnTo>
                    <a:pt x="222696" y="4419"/>
                  </a:lnTo>
                  <a:lnTo>
                    <a:pt x="222897" y="4820"/>
                  </a:lnTo>
                  <a:lnTo>
                    <a:pt x="223299" y="5222"/>
                  </a:lnTo>
                  <a:lnTo>
                    <a:pt x="222897" y="5423"/>
                  </a:lnTo>
                  <a:lnTo>
                    <a:pt x="222897" y="5623"/>
                  </a:lnTo>
                  <a:lnTo>
                    <a:pt x="223299" y="6025"/>
                  </a:lnTo>
                  <a:lnTo>
                    <a:pt x="223701" y="6226"/>
                  </a:lnTo>
                  <a:lnTo>
                    <a:pt x="223500" y="6427"/>
                  </a:lnTo>
                  <a:lnTo>
                    <a:pt x="222897" y="6628"/>
                  </a:lnTo>
                  <a:lnTo>
                    <a:pt x="222295" y="6226"/>
                  </a:lnTo>
                  <a:lnTo>
                    <a:pt x="222094" y="6025"/>
                  </a:lnTo>
                  <a:lnTo>
                    <a:pt x="221893" y="6226"/>
                  </a:lnTo>
                  <a:lnTo>
                    <a:pt x="221692" y="6427"/>
                  </a:lnTo>
                  <a:lnTo>
                    <a:pt x="221492" y="6628"/>
                  </a:lnTo>
                  <a:lnTo>
                    <a:pt x="221291" y="6628"/>
                  </a:lnTo>
                  <a:lnTo>
                    <a:pt x="221090" y="6427"/>
                  </a:lnTo>
                  <a:lnTo>
                    <a:pt x="221492" y="6025"/>
                  </a:lnTo>
                  <a:lnTo>
                    <a:pt x="221090" y="5824"/>
                  </a:lnTo>
                  <a:lnTo>
                    <a:pt x="220488" y="5824"/>
                  </a:lnTo>
                  <a:lnTo>
                    <a:pt x="220086" y="5623"/>
                  </a:lnTo>
                  <a:lnTo>
                    <a:pt x="219885" y="5222"/>
                  </a:lnTo>
                  <a:lnTo>
                    <a:pt x="220086" y="4619"/>
                  </a:lnTo>
                  <a:lnTo>
                    <a:pt x="220086" y="4419"/>
                  </a:lnTo>
                  <a:lnTo>
                    <a:pt x="219885" y="4218"/>
                  </a:lnTo>
                  <a:lnTo>
                    <a:pt x="219484" y="4218"/>
                  </a:lnTo>
                  <a:lnTo>
                    <a:pt x="218480" y="4017"/>
                  </a:lnTo>
                  <a:lnTo>
                    <a:pt x="217877" y="3816"/>
                  </a:lnTo>
                  <a:lnTo>
                    <a:pt x="217475" y="3214"/>
                  </a:lnTo>
                  <a:lnTo>
                    <a:pt x="218279" y="3214"/>
                  </a:lnTo>
                  <a:lnTo>
                    <a:pt x="217676" y="3013"/>
                  </a:lnTo>
                  <a:lnTo>
                    <a:pt x="217275" y="3214"/>
                  </a:lnTo>
                  <a:lnTo>
                    <a:pt x="216873" y="3214"/>
                  </a:lnTo>
                  <a:lnTo>
                    <a:pt x="216873" y="3415"/>
                  </a:lnTo>
                  <a:lnTo>
                    <a:pt x="217275" y="3816"/>
                  </a:lnTo>
                  <a:lnTo>
                    <a:pt x="216873" y="4017"/>
                  </a:lnTo>
                  <a:lnTo>
                    <a:pt x="217676" y="4017"/>
                  </a:lnTo>
                  <a:lnTo>
                    <a:pt x="217074" y="5021"/>
                  </a:lnTo>
                  <a:lnTo>
                    <a:pt x="216471" y="5222"/>
                  </a:lnTo>
                  <a:lnTo>
                    <a:pt x="216271" y="5222"/>
                  </a:lnTo>
                  <a:lnTo>
                    <a:pt x="215869" y="4820"/>
                  </a:lnTo>
                  <a:lnTo>
                    <a:pt x="215668" y="4619"/>
                  </a:lnTo>
                  <a:lnTo>
                    <a:pt x="215467" y="4619"/>
                  </a:lnTo>
                  <a:lnTo>
                    <a:pt x="215066" y="5021"/>
                  </a:lnTo>
                  <a:lnTo>
                    <a:pt x="214664" y="6427"/>
                  </a:lnTo>
                  <a:lnTo>
                    <a:pt x="214865" y="6628"/>
                  </a:lnTo>
                  <a:lnTo>
                    <a:pt x="215066" y="6427"/>
                  </a:lnTo>
                  <a:lnTo>
                    <a:pt x="215267" y="6226"/>
                  </a:lnTo>
                  <a:lnTo>
                    <a:pt x="215267" y="5824"/>
                  </a:lnTo>
                  <a:lnTo>
                    <a:pt x="215668" y="5623"/>
                  </a:lnTo>
                  <a:lnTo>
                    <a:pt x="215869" y="5824"/>
                  </a:lnTo>
                  <a:lnTo>
                    <a:pt x="215668" y="6226"/>
                  </a:lnTo>
                  <a:lnTo>
                    <a:pt x="215668" y="6828"/>
                  </a:lnTo>
                  <a:lnTo>
                    <a:pt x="215869" y="7029"/>
                  </a:lnTo>
                  <a:lnTo>
                    <a:pt x="216271" y="7230"/>
                  </a:lnTo>
                  <a:lnTo>
                    <a:pt x="216271" y="7431"/>
                  </a:lnTo>
                  <a:lnTo>
                    <a:pt x="215869" y="7632"/>
                  </a:lnTo>
                  <a:lnTo>
                    <a:pt x="215066" y="7832"/>
                  </a:lnTo>
                  <a:lnTo>
                    <a:pt x="214865" y="7832"/>
                  </a:lnTo>
                  <a:lnTo>
                    <a:pt x="214865" y="7632"/>
                  </a:lnTo>
                  <a:lnTo>
                    <a:pt x="215066" y="7431"/>
                  </a:lnTo>
                  <a:lnTo>
                    <a:pt x="215869" y="7230"/>
                  </a:lnTo>
                  <a:lnTo>
                    <a:pt x="214664" y="7029"/>
                  </a:lnTo>
                  <a:lnTo>
                    <a:pt x="214062" y="6828"/>
                  </a:lnTo>
                  <a:lnTo>
                    <a:pt x="213861" y="6828"/>
                  </a:lnTo>
                  <a:lnTo>
                    <a:pt x="213861" y="7029"/>
                  </a:lnTo>
                  <a:lnTo>
                    <a:pt x="214062" y="8033"/>
                  </a:lnTo>
                  <a:lnTo>
                    <a:pt x="213660" y="8033"/>
                  </a:lnTo>
                  <a:lnTo>
                    <a:pt x="213861" y="8234"/>
                  </a:lnTo>
                  <a:lnTo>
                    <a:pt x="214463" y="8636"/>
                  </a:lnTo>
                  <a:lnTo>
                    <a:pt x="214865" y="8836"/>
                  </a:lnTo>
                  <a:lnTo>
                    <a:pt x="214463" y="9439"/>
                  </a:lnTo>
                  <a:lnTo>
                    <a:pt x="213861" y="9640"/>
                  </a:lnTo>
                  <a:lnTo>
                    <a:pt x="213459" y="10041"/>
                  </a:lnTo>
                  <a:lnTo>
                    <a:pt x="213459" y="9840"/>
                  </a:lnTo>
                  <a:lnTo>
                    <a:pt x="213459" y="9640"/>
                  </a:lnTo>
                  <a:lnTo>
                    <a:pt x="212656" y="9640"/>
                  </a:lnTo>
                  <a:lnTo>
                    <a:pt x="212656" y="9439"/>
                  </a:lnTo>
                  <a:lnTo>
                    <a:pt x="214062" y="9439"/>
                  </a:lnTo>
                  <a:lnTo>
                    <a:pt x="213861" y="9037"/>
                  </a:lnTo>
                  <a:lnTo>
                    <a:pt x="213660" y="8636"/>
                  </a:lnTo>
                  <a:lnTo>
                    <a:pt x="212857" y="8033"/>
                  </a:lnTo>
                  <a:lnTo>
                    <a:pt x="212254" y="7431"/>
                  </a:lnTo>
                  <a:lnTo>
                    <a:pt x="212054" y="7230"/>
                  </a:lnTo>
                  <a:lnTo>
                    <a:pt x="212254" y="6828"/>
                  </a:lnTo>
                  <a:lnTo>
                    <a:pt x="212656" y="6628"/>
                  </a:lnTo>
                  <a:lnTo>
                    <a:pt x="212656" y="6427"/>
                  </a:lnTo>
                  <a:lnTo>
                    <a:pt x="212054" y="6628"/>
                  </a:lnTo>
                  <a:lnTo>
                    <a:pt x="211652" y="6828"/>
                  </a:lnTo>
                  <a:lnTo>
                    <a:pt x="211250" y="7230"/>
                  </a:lnTo>
                  <a:lnTo>
                    <a:pt x="209644" y="7632"/>
                  </a:lnTo>
                  <a:lnTo>
                    <a:pt x="209443" y="7632"/>
                  </a:lnTo>
                  <a:lnTo>
                    <a:pt x="209042" y="7832"/>
                  </a:lnTo>
                  <a:lnTo>
                    <a:pt x="209042" y="7632"/>
                  </a:lnTo>
                  <a:lnTo>
                    <a:pt x="208238" y="7632"/>
                  </a:lnTo>
                  <a:lnTo>
                    <a:pt x="207435" y="7431"/>
                  </a:lnTo>
                  <a:lnTo>
                    <a:pt x="207033" y="7029"/>
                  </a:lnTo>
                  <a:lnTo>
                    <a:pt x="208037" y="6226"/>
                  </a:lnTo>
                  <a:lnTo>
                    <a:pt x="208238" y="6025"/>
                  </a:lnTo>
                  <a:lnTo>
                    <a:pt x="207636" y="6025"/>
                  </a:lnTo>
                  <a:lnTo>
                    <a:pt x="207636" y="6427"/>
                  </a:lnTo>
                  <a:lnTo>
                    <a:pt x="207435" y="6628"/>
                  </a:lnTo>
                  <a:lnTo>
                    <a:pt x="207033" y="6628"/>
                  </a:lnTo>
                  <a:lnTo>
                    <a:pt x="207033" y="6427"/>
                  </a:lnTo>
                  <a:lnTo>
                    <a:pt x="207033" y="6226"/>
                  </a:lnTo>
                  <a:lnTo>
                    <a:pt x="207636" y="5824"/>
                  </a:lnTo>
                  <a:lnTo>
                    <a:pt x="207033" y="5222"/>
                  </a:lnTo>
                  <a:lnTo>
                    <a:pt x="206632" y="5021"/>
                  </a:lnTo>
                  <a:lnTo>
                    <a:pt x="206632" y="5423"/>
                  </a:lnTo>
                  <a:lnTo>
                    <a:pt x="206431" y="5824"/>
                  </a:lnTo>
                  <a:lnTo>
                    <a:pt x="206230" y="6628"/>
                  </a:lnTo>
                  <a:lnTo>
                    <a:pt x="206029" y="6828"/>
                  </a:lnTo>
                  <a:lnTo>
                    <a:pt x="205628" y="6226"/>
                  </a:lnTo>
                  <a:lnTo>
                    <a:pt x="205829" y="6025"/>
                  </a:lnTo>
                  <a:lnTo>
                    <a:pt x="205829" y="5824"/>
                  </a:lnTo>
                  <a:lnTo>
                    <a:pt x="205427" y="5824"/>
                  </a:lnTo>
                  <a:lnTo>
                    <a:pt x="206029" y="5623"/>
                  </a:lnTo>
                  <a:lnTo>
                    <a:pt x="205829" y="5423"/>
                  </a:lnTo>
                  <a:lnTo>
                    <a:pt x="204423" y="5222"/>
                  </a:lnTo>
                  <a:lnTo>
                    <a:pt x="203017" y="5021"/>
                  </a:lnTo>
                  <a:lnTo>
                    <a:pt x="203017" y="5021"/>
                  </a:lnTo>
                  <a:lnTo>
                    <a:pt x="204021" y="5222"/>
                  </a:lnTo>
                  <a:lnTo>
                    <a:pt x="203821" y="5423"/>
                  </a:lnTo>
                  <a:lnTo>
                    <a:pt x="204021" y="5423"/>
                  </a:lnTo>
                  <a:lnTo>
                    <a:pt x="204222" y="5623"/>
                  </a:lnTo>
                  <a:lnTo>
                    <a:pt x="203720" y="5623"/>
                  </a:lnTo>
                  <a:lnTo>
                    <a:pt x="203620" y="5824"/>
                  </a:lnTo>
                  <a:lnTo>
                    <a:pt x="203419" y="6427"/>
                  </a:lnTo>
                  <a:lnTo>
                    <a:pt x="203419" y="6628"/>
                  </a:lnTo>
                  <a:lnTo>
                    <a:pt x="203218" y="6828"/>
                  </a:lnTo>
                  <a:lnTo>
                    <a:pt x="202816" y="6628"/>
                  </a:lnTo>
                  <a:lnTo>
                    <a:pt x="202013" y="6025"/>
                  </a:lnTo>
                  <a:lnTo>
                    <a:pt x="202816" y="6226"/>
                  </a:lnTo>
                  <a:lnTo>
                    <a:pt x="203218" y="6025"/>
                  </a:lnTo>
                  <a:lnTo>
                    <a:pt x="202816" y="6025"/>
                  </a:lnTo>
                  <a:lnTo>
                    <a:pt x="202415" y="5423"/>
                  </a:lnTo>
                  <a:lnTo>
                    <a:pt x="202415" y="4820"/>
                  </a:lnTo>
                  <a:lnTo>
                    <a:pt x="202616" y="4218"/>
                  </a:lnTo>
                  <a:lnTo>
                    <a:pt x="203017" y="3615"/>
                  </a:lnTo>
                  <a:lnTo>
                    <a:pt x="203419" y="3214"/>
                  </a:lnTo>
                  <a:lnTo>
                    <a:pt x="203821" y="2611"/>
                  </a:lnTo>
                  <a:lnTo>
                    <a:pt x="203821" y="2210"/>
                  </a:lnTo>
                  <a:lnTo>
                    <a:pt x="203419" y="1808"/>
                  </a:lnTo>
                  <a:lnTo>
                    <a:pt x="203821" y="1607"/>
                  </a:lnTo>
                  <a:lnTo>
                    <a:pt x="203017" y="1808"/>
                  </a:lnTo>
                  <a:lnTo>
                    <a:pt x="201812" y="1808"/>
                  </a:lnTo>
                  <a:lnTo>
                    <a:pt x="201411" y="1607"/>
                  </a:lnTo>
                  <a:lnTo>
                    <a:pt x="201210" y="1407"/>
                  </a:lnTo>
                  <a:lnTo>
                    <a:pt x="201009" y="2009"/>
                  </a:lnTo>
                  <a:lnTo>
                    <a:pt x="200808" y="1808"/>
                  </a:lnTo>
                  <a:lnTo>
                    <a:pt x="200206" y="1407"/>
                  </a:lnTo>
                  <a:lnTo>
                    <a:pt x="200407" y="1206"/>
                  </a:lnTo>
                  <a:lnTo>
                    <a:pt x="200206" y="1005"/>
                  </a:lnTo>
                  <a:lnTo>
                    <a:pt x="199804" y="1005"/>
                  </a:lnTo>
                  <a:lnTo>
                    <a:pt x="199604" y="1407"/>
                  </a:lnTo>
                  <a:lnTo>
                    <a:pt x="199804" y="1407"/>
                  </a:lnTo>
                  <a:lnTo>
                    <a:pt x="200005" y="1808"/>
                  </a:lnTo>
                  <a:lnTo>
                    <a:pt x="199804" y="2009"/>
                  </a:lnTo>
                  <a:lnTo>
                    <a:pt x="199202" y="1607"/>
                  </a:lnTo>
                  <a:lnTo>
                    <a:pt x="198198" y="1607"/>
                  </a:lnTo>
                  <a:lnTo>
                    <a:pt x="197796" y="2210"/>
                  </a:lnTo>
                  <a:lnTo>
                    <a:pt x="197395" y="3214"/>
                  </a:lnTo>
                  <a:lnTo>
                    <a:pt x="196792" y="2611"/>
                  </a:lnTo>
                  <a:lnTo>
                    <a:pt x="196391" y="2411"/>
                  </a:lnTo>
                  <a:lnTo>
                    <a:pt x="195989" y="2210"/>
                  </a:lnTo>
                  <a:lnTo>
                    <a:pt x="195788" y="2411"/>
                  </a:lnTo>
                  <a:lnTo>
                    <a:pt x="195186" y="2611"/>
                  </a:lnTo>
                  <a:lnTo>
                    <a:pt x="194583" y="2611"/>
                  </a:lnTo>
                  <a:lnTo>
                    <a:pt x="194182" y="2411"/>
                  </a:lnTo>
                  <a:lnTo>
                    <a:pt x="194182" y="2611"/>
                  </a:lnTo>
                  <a:lnTo>
                    <a:pt x="193981" y="2411"/>
                  </a:lnTo>
                  <a:lnTo>
                    <a:pt x="193981" y="2210"/>
                  </a:lnTo>
                  <a:lnTo>
                    <a:pt x="194784" y="2210"/>
                  </a:lnTo>
                  <a:lnTo>
                    <a:pt x="194784" y="2009"/>
                  </a:lnTo>
                  <a:lnTo>
                    <a:pt x="194182" y="2009"/>
                  </a:lnTo>
                  <a:lnTo>
                    <a:pt x="193579" y="1808"/>
                  </a:lnTo>
                  <a:lnTo>
                    <a:pt x="193378" y="2210"/>
                  </a:lnTo>
                  <a:lnTo>
                    <a:pt x="193178" y="2411"/>
                  </a:lnTo>
                  <a:lnTo>
                    <a:pt x="192575" y="2210"/>
                  </a:lnTo>
                  <a:lnTo>
                    <a:pt x="191772" y="2009"/>
                  </a:lnTo>
                  <a:lnTo>
                    <a:pt x="191370" y="2210"/>
                  </a:lnTo>
                  <a:lnTo>
                    <a:pt x="191170" y="2411"/>
                  </a:lnTo>
                  <a:lnTo>
                    <a:pt x="192174" y="2812"/>
                  </a:lnTo>
                  <a:lnTo>
                    <a:pt x="191772" y="3816"/>
                  </a:lnTo>
                  <a:lnTo>
                    <a:pt x="192776" y="4017"/>
                  </a:lnTo>
                  <a:lnTo>
                    <a:pt x="192374" y="4017"/>
                  </a:lnTo>
                  <a:lnTo>
                    <a:pt x="191973" y="4218"/>
                  </a:lnTo>
                  <a:lnTo>
                    <a:pt x="192374" y="4218"/>
                  </a:lnTo>
                  <a:lnTo>
                    <a:pt x="192374" y="4419"/>
                  </a:lnTo>
                  <a:lnTo>
                    <a:pt x="191772" y="5021"/>
                  </a:lnTo>
                  <a:lnTo>
                    <a:pt x="191521" y="5172"/>
                  </a:lnTo>
                  <a:lnTo>
                    <a:pt x="191521" y="5172"/>
                  </a:lnTo>
                  <a:lnTo>
                    <a:pt x="191973" y="5021"/>
                  </a:lnTo>
                  <a:lnTo>
                    <a:pt x="192374" y="5222"/>
                  </a:lnTo>
                  <a:lnTo>
                    <a:pt x="192374" y="5423"/>
                  </a:lnTo>
                  <a:lnTo>
                    <a:pt x="192374" y="5623"/>
                  </a:lnTo>
                  <a:lnTo>
                    <a:pt x="191571" y="5423"/>
                  </a:lnTo>
                  <a:lnTo>
                    <a:pt x="191571" y="5623"/>
                  </a:lnTo>
                  <a:lnTo>
                    <a:pt x="191370" y="5423"/>
                  </a:lnTo>
                  <a:lnTo>
                    <a:pt x="191571" y="5423"/>
                  </a:lnTo>
                  <a:lnTo>
                    <a:pt x="191396" y="5247"/>
                  </a:lnTo>
                  <a:lnTo>
                    <a:pt x="190768" y="5623"/>
                  </a:lnTo>
                  <a:lnTo>
                    <a:pt x="190166" y="5824"/>
                  </a:lnTo>
                  <a:lnTo>
                    <a:pt x="188961" y="5824"/>
                  </a:lnTo>
                  <a:lnTo>
                    <a:pt x="188961" y="6025"/>
                  </a:lnTo>
                  <a:lnTo>
                    <a:pt x="189162" y="6226"/>
                  </a:lnTo>
                  <a:lnTo>
                    <a:pt x="189965" y="6628"/>
                  </a:lnTo>
                  <a:lnTo>
                    <a:pt x="190969" y="6628"/>
                  </a:lnTo>
                  <a:lnTo>
                    <a:pt x="191170" y="6226"/>
                  </a:lnTo>
                  <a:lnTo>
                    <a:pt x="191370" y="6025"/>
                  </a:lnTo>
                  <a:lnTo>
                    <a:pt x="192575" y="6025"/>
                  </a:lnTo>
                  <a:lnTo>
                    <a:pt x="192977" y="6427"/>
                  </a:lnTo>
                  <a:lnTo>
                    <a:pt x="193378" y="7029"/>
                  </a:lnTo>
                  <a:lnTo>
                    <a:pt x="193178" y="7230"/>
                  </a:lnTo>
                  <a:lnTo>
                    <a:pt x="192776" y="7431"/>
                  </a:lnTo>
                  <a:lnTo>
                    <a:pt x="191571" y="7230"/>
                  </a:lnTo>
                  <a:lnTo>
                    <a:pt x="191571" y="7431"/>
                  </a:lnTo>
                  <a:lnTo>
                    <a:pt x="191370" y="8033"/>
                  </a:lnTo>
                  <a:lnTo>
                    <a:pt x="191170" y="8033"/>
                  </a:lnTo>
                  <a:lnTo>
                    <a:pt x="190969" y="7632"/>
                  </a:lnTo>
                  <a:lnTo>
                    <a:pt x="190366" y="7632"/>
                  </a:lnTo>
                  <a:lnTo>
                    <a:pt x="190166" y="7832"/>
                  </a:lnTo>
                  <a:lnTo>
                    <a:pt x="189965" y="8033"/>
                  </a:lnTo>
                  <a:lnTo>
                    <a:pt x="189965" y="8435"/>
                  </a:lnTo>
                  <a:lnTo>
                    <a:pt x="189764" y="8836"/>
                  </a:lnTo>
                  <a:lnTo>
                    <a:pt x="189563" y="9238"/>
                  </a:lnTo>
                  <a:lnTo>
                    <a:pt x="189362" y="9238"/>
                  </a:lnTo>
                  <a:lnTo>
                    <a:pt x="188559" y="9439"/>
                  </a:lnTo>
                  <a:lnTo>
                    <a:pt x="188157" y="9037"/>
                  </a:lnTo>
                  <a:lnTo>
                    <a:pt x="188559" y="9037"/>
                  </a:lnTo>
                  <a:lnTo>
                    <a:pt x="188961" y="8836"/>
                  </a:lnTo>
                  <a:lnTo>
                    <a:pt x="188760" y="8435"/>
                  </a:lnTo>
                  <a:lnTo>
                    <a:pt x="188157" y="8033"/>
                  </a:lnTo>
                  <a:lnTo>
                    <a:pt x="187354" y="7632"/>
                  </a:lnTo>
                  <a:lnTo>
                    <a:pt x="186551" y="7431"/>
                  </a:lnTo>
                  <a:lnTo>
                    <a:pt x="186752" y="7029"/>
                  </a:lnTo>
                  <a:lnTo>
                    <a:pt x="187354" y="7029"/>
                  </a:lnTo>
                  <a:lnTo>
                    <a:pt x="187555" y="7632"/>
                  </a:lnTo>
                  <a:lnTo>
                    <a:pt x="187957" y="7431"/>
                  </a:lnTo>
                  <a:lnTo>
                    <a:pt x="188157" y="7029"/>
                  </a:lnTo>
                  <a:lnTo>
                    <a:pt x="187756" y="7230"/>
                  </a:lnTo>
                  <a:lnTo>
                    <a:pt x="187555" y="6628"/>
                  </a:lnTo>
                  <a:lnTo>
                    <a:pt x="187354" y="6226"/>
                  </a:lnTo>
                  <a:lnTo>
                    <a:pt x="187555" y="5623"/>
                  </a:lnTo>
                  <a:lnTo>
                    <a:pt x="187555" y="5423"/>
                  </a:lnTo>
                  <a:lnTo>
                    <a:pt x="187354" y="5423"/>
                  </a:lnTo>
                  <a:lnTo>
                    <a:pt x="185949" y="5222"/>
                  </a:lnTo>
                  <a:lnTo>
                    <a:pt x="185949" y="5021"/>
                  </a:lnTo>
                  <a:lnTo>
                    <a:pt x="185748" y="5423"/>
                  </a:lnTo>
                  <a:lnTo>
                    <a:pt x="185748" y="5623"/>
                  </a:lnTo>
                  <a:lnTo>
                    <a:pt x="185949" y="5824"/>
                  </a:lnTo>
                  <a:lnTo>
                    <a:pt x="186350" y="5824"/>
                  </a:lnTo>
                  <a:lnTo>
                    <a:pt x="187354" y="5623"/>
                  </a:lnTo>
                  <a:lnTo>
                    <a:pt x="186350" y="6025"/>
                  </a:lnTo>
                  <a:lnTo>
                    <a:pt x="185547" y="6427"/>
                  </a:lnTo>
                  <a:lnTo>
                    <a:pt x="185547" y="6628"/>
                  </a:lnTo>
                  <a:lnTo>
                    <a:pt x="186350" y="7029"/>
                  </a:lnTo>
                  <a:lnTo>
                    <a:pt x="185547" y="6828"/>
                  </a:lnTo>
                  <a:lnTo>
                    <a:pt x="185145" y="6628"/>
                  </a:lnTo>
                  <a:lnTo>
                    <a:pt x="185145" y="6427"/>
                  </a:lnTo>
                  <a:lnTo>
                    <a:pt x="185346" y="6226"/>
                  </a:lnTo>
                  <a:lnTo>
                    <a:pt x="185547" y="5623"/>
                  </a:lnTo>
                  <a:lnTo>
                    <a:pt x="184744" y="5623"/>
                  </a:lnTo>
                  <a:lnTo>
                    <a:pt x="183689" y="5975"/>
                  </a:lnTo>
                  <a:lnTo>
                    <a:pt x="183689" y="5975"/>
                  </a:lnTo>
                  <a:lnTo>
                    <a:pt x="183740" y="6025"/>
                  </a:lnTo>
                  <a:lnTo>
                    <a:pt x="183539" y="6226"/>
                  </a:lnTo>
                  <a:lnTo>
                    <a:pt x="183238" y="6075"/>
                  </a:lnTo>
                  <a:lnTo>
                    <a:pt x="182334" y="6226"/>
                  </a:lnTo>
                  <a:lnTo>
                    <a:pt x="182535" y="6427"/>
                  </a:lnTo>
                  <a:lnTo>
                    <a:pt x="182535" y="6628"/>
                  </a:lnTo>
                  <a:lnTo>
                    <a:pt x="182133" y="6828"/>
                  </a:lnTo>
                  <a:lnTo>
                    <a:pt x="182133" y="7029"/>
                  </a:lnTo>
                  <a:lnTo>
                    <a:pt x="181732" y="6628"/>
                  </a:lnTo>
                  <a:lnTo>
                    <a:pt x="181732" y="6427"/>
                  </a:lnTo>
                  <a:lnTo>
                    <a:pt x="182334" y="6226"/>
                  </a:lnTo>
                  <a:lnTo>
                    <a:pt x="181932" y="6025"/>
                  </a:lnTo>
                  <a:lnTo>
                    <a:pt x="181732" y="5824"/>
                  </a:lnTo>
                  <a:lnTo>
                    <a:pt x="181932" y="5623"/>
                  </a:lnTo>
                  <a:lnTo>
                    <a:pt x="182334" y="5021"/>
                  </a:lnTo>
                  <a:lnTo>
                    <a:pt x="180728" y="5021"/>
                  </a:lnTo>
                  <a:lnTo>
                    <a:pt x="180125" y="5222"/>
                  </a:lnTo>
                  <a:lnTo>
                    <a:pt x="179924" y="5222"/>
                  </a:lnTo>
                  <a:lnTo>
                    <a:pt x="180125" y="5423"/>
                  </a:lnTo>
                  <a:lnTo>
                    <a:pt x="180326" y="5824"/>
                  </a:lnTo>
                  <a:lnTo>
                    <a:pt x="181129" y="6427"/>
                  </a:lnTo>
                  <a:lnTo>
                    <a:pt x="181129" y="6628"/>
                  </a:lnTo>
                  <a:lnTo>
                    <a:pt x="180326" y="6828"/>
                  </a:lnTo>
                  <a:lnTo>
                    <a:pt x="180125" y="6828"/>
                  </a:lnTo>
                  <a:lnTo>
                    <a:pt x="179924" y="7029"/>
                  </a:lnTo>
                  <a:lnTo>
                    <a:pt x="180125" y="7230"/>
                  </a:lnTo>
                  <a:lnTo>
                    <a:pt x="180527" y="7431"/>
                  </a:lnTo>
                  <a:lnTo>
                    <a:pt x="180125" y="7632"/>
                  </a:lnTo>
                  <a:lnTo>
                    <a:pt x="179924" y="7431"/>
                  </a:lnTo>
                  <a:lnTo>
                    <a:pt x="178519" y="7431"/>
                  </a:lnTo>
                  <a:lnTo>
                    <a:pt x="177916" y="7632"/>
                  </a:lnTo>
                  <a:lnTo>
                    <a:pt x="177715" y="7632"/>
                  </a:lnTo>
                  <a:lnTo>
                    <a:pt x="177515" y="7230"/>
                  </a:lnTo>
                  <a:lnTo>
                    <a:pt x="176912" y="7230"/>
                  </a:lnTo>
                  <a:lnTo>
                    <a:pt x="177515" y="6628"/>
                  </a:lnTo>
                  <a:lnTo>
                    <a:pt x="177715" y="6226"/>
                  </a:lnTo>
                  <a:lnTo>
                    <a:pt x="178117" y="6226"/>
                  </a:lnTo>
                  <a:lnTo>
                    <a:pt x="178318" y="6427"/>
                  </a:lnTo>
                  <a:lnTo>
                    <a:pt x="178719" y="6828"/>
                  </a:lnTo>
                  <a:lnTo>
                    <a:pt x="178920" y="7029"/>
                  </a:lnTo>
                  <a:lnTo>
                    <a:pt x="179523" y="6828"/>
                  </a:lnTo>
                  <a:lnTo>
                    <a:pt x="179121" y="6427"/>
                  </a:lnTo>
                  <a:lnTo>
                    <a:pt x="178719" y="6226"/>
                  </a:lnTo>
                  <a:lnTo>
                    <a:pt x="178519" y="5623"/>
                  </a:lnTo>
                  <a:lnTo>
                    <a:pt x="178719" y="5222"/>
                  </a:lnTo>
                  <a:lnTo>
                    <a:pt x="178920" y="5222"/>
                  </a:lnTo>
                  <a:lnTo>
                    <a:pt x="179121" y="5021"/>
                  </a:lnTo>
                  <a:lnTo>
                    <a:pt x="179523" y="5222"/>
                  </a:lnTo>
                  <a:lnTo>
                    <a:pt x="179121" y="4820"/>
                  </a:lnTo>
                  <a:lnTo>
                    <a:pt x="178920" y="4619"/>
                  </a:lnTo>
                  <a:lnTo>
                    <a:pt x="178519" y="4820"/>
                  </a:lnTo>
                  <a:lnTo>
                    <a:pt x="178318" y="5021"/>
                  </a:lnTo>
                  <a:lnTo>
                    <a:pt x="177715" y="5623"/>
                  </a:lnTo>
                  <a:lnTo>
                    <a:pt x="177515" y="6025"/>
                  </a:lnTo>
                  <a:lnTo>
                    <a:pt x="177314" y="6025"/>
                  </a:lnTo>
                  <a:lnTo>
                    <a:pt x="177314" y="5423"/>
                  </a:lnTo>
                  <a:lnTo>
                    <a:pt x="177113" y="5423"/>
                  </a:lnTo>
                  <a:lnTo>
                    <a:pt x="176310" y="6025"/>
                  </a:lnTo>
                  <a:lnTo>
                    <a:pt x="174703" y="3816"/>
                  </a:lnTo>
                  <a:lnTo>
                    <a:pt x="173900" y="3013"/>
                  </a:lnTo>
                  <a:lnTo>
                    <a:pt x="173498" y="2611"/>
                  </a:lnTo>
                  <a:lnTo>
                    <a:pt x="173097" y="2611"/>
                  </a:lnTo>
                  <a:lnTo>
                    <a:pt x="171691" y="2009"/>
                  </a:lnTo>
                  <a:lnTo>
                    <a:pt x="171490" y="1808"/>
                  </a:lnTo>
                  <a:lnTo>
                    <a:pt x="171290" y="2210"/>
                  </a:lnTo>
                  <a:lnTo>
                    <a:pt x="170888" y="2411"/>
                  </a:lnTo>
                  <a:lnTo>
                    <a:pt x="170286" y="2812"/>
                  </a:lnTo>
                  <a:lnTo>
                    <a:pt x="170085" y="2611"/>
                  </a:lnTo>
                  <a:lnTo>
                    <a:pt x="170085" y="3013"/>
                  </a:lnTo>
                  <a:lnTo>
                    <a:pt x="170085" y="3415"/>
                  </a:lnTo>
                  <a:lnTo>
                    <a:pt x="169884" y="3415"/>
                  </a:lnTo>
                  <a:lnTo>
                    <a:pt x="169482" y="3615"/>
                  </a:lnTo>
                  <a:lnTo>
                    <a:pt x="168679" y="3415"/>
                  </a:lnTo>
                  <a:lnTo>
                    <a:pt x="168679" y="3415"/>
                  </a:lnTo>
                  <a:lnTo>
                    <a:pt x="169282" y="3816"/>
                  </a:lnTo>
                  <a:lnTo>
                    <a:pt x="169482" y="4017"/>
                  </a:lnTo>
                  <a:lnTo>
                    <a:pt x="171089" y="4017"/>
                  </a:lnTo>
                  <a:lnTo>
                    <a:pt x="170486" y="4419"/>
                  </a:lnTo>
                  <a:lnTo>
                    <a:pt x="170286" y="4820"/>
                  </a:lnTo>
                  <a:lnTo>
                    <a:pt x="170085" y="5222"/>
                  </a:lnTo>
                  <a:lnTo>
                    <a:pt x="170486" y="5423"/>
                  </a:lnTo>
                  <a:lnTo>
                    <a:pt x="170687" y="5222"/>
                  </a:lnTo>
                  <a:lnTo>
                    <a:pt x="170486" y="4820"/>
                  </a:lnTo>
                  <a:lnTo>
                    <a:pt x="170888" y="5222"/>
                  </a:lnTo>
                  <a:lnTo>
                    <a:pt x="170888" y="5423"/>
                  </a:lnTo>
                  <a:lnTo>
                    <a:pt x="170888" y="5623"/>
                  </a:lnTo>
                  <a:lnTo>
                    <a:pt x="170687" y="5824"/>
                  </a:lnTo>
                  <a:lnTo>
                    <a:pt x="170085" y="5824"/>
                  </a:lnTo>
                  <a:lnTo>
                    <a:pt x="169683" y="5623"/>
                  </a:lnTo>
                  <a:lnTo>
                    <a:pt x="169482" y="5423"/>
                  </a:lnTo>
                  <a:lnTo>
                    <a:pt x="169934" y="5272"/>
                  </a:lnTo>
                  <a:lnTo>
                    <a:pt x="169884" y="5222"/>
                  </a:lnTo>
                  <a:lnTo>
                    <a:pt x="168880" y="4619"/>
                  </a:lnTo>
                  <a:lnTo>
                    <a:pt x="168679" y="5021"/>
                  </a:lnTo>
                  <a:lnTo>
                    <a:pt x="168478" y="5021"/>
                  </a:lnTo>
                  <a:lnTo>
                    <a:pt x="167876" y="4820"/>
                  </a:lnTo>
                  <a:lnTo>
                    <a:pt x="167876" y="4619"/>
                  </a:lnTo>
                  <a:lnTo>
                    <a:pt x="167876" y="4419"/>
                  </a:lnTo>
                  <a:lnTo>
                    <a:pt x="168277" y="4218"/>
                  </a:lnTo>
                  <a:lnTo>
                    <a:pt x="169081" y="4419"/>
                  </a:lnTo>
                  <a:lnTo>
                    <a:pt x="168679" y="4218"/>
                  </a:lnTo>
                  <a:lnTo>
                    <a:pt x="168277" y="4017"/>
                  </a:lnTo>
                  <a:lnTo>
                    <a:pt x="168077" y="3615"/>
                  </a:lnTo>
                  <a:lnTo>
                    <a:pt x="167876" y="3415"/>
                  </a:lnTo>
                  <a:lnTo>
                    <a:pt x="167474" y="3816"/>
                  </a:lnTo>
                  <a:lnTo>
                    <a:pt x="167876" y="4218"/>
                  </a:lnTo>
                  <a:lnTo>
                    <a:pt x="167474" y="4017"/>
                  </a:lnTo>
                  <a:lnTo>
                    <a:pt x="167073" y="3615"/>
                  </a:lnTo>
                  <a:lnTo>
                    <a:pt x="167073" y="3415"/>
                  </a:lnTo>
                  <a:lnTo>
                    <a:pt x="167273" y="3013"/>
                  </a:lnTo>
                  <a:lnTo>
                    <a:pt x="167876" y="3013"/>
                  </a:lnTo>
                  <a:lnTo>
                    <a:pt x="166269" y="2812"/>
                  </a:lnTo>
                  <a:lnTo>
                    <a:pt x="166269" y="2611"/>
                  </a:lnTo>
                  <a:lnTo>
                    <a:pt x="167474" y="2210"/>
                  </a:lnTo>
                  <a:lnTo>
                    <a:pt x="166872" y="2210"/>
                  </a:lnTo>
                  <a:lnTo>
                    <a:pt x="166671" y="2411"/>
                  </a:lnTo>
                  <a:lnTo>
                    <a:pt x="166470" y="2210"/>
                  </a:lnTo>
                  <a:lnTo>
                    <a:pt x="166069" y="2009"/>
                  </a:lnTo>
                  <a:lnTo>
                    <a:pt x="165868" y="1808"/>
                  </a:lnTo>
                  <a:lnTo>
                    <a:pt x="166069" y="1607"/>
                  </a:lnTo>
                  <a:lnTo>
                    <a:pt x="166269" y="1407"/>
                  </a:lnTo>
                  <a:lnTo>
                    <a:pt x="166872" y="1407"/>
                  </a:lnTo>
                  <a:lnTo>
                    <a:pt x="167073" y="1808"/>
                  </a:lnTo>
                  <a:lnTo>
                    <a:pt x="167675" y="1607"/>
                  </a:lnTo>
                  <a:lnTo>
                    <a:pt x="167876" y="1407"/>
                  </a:lnTo>
                  <a:lnTo>
                    <a:pt x="167073" y="1206"/>
                  </a:lnTo>
                  <a:lnTo>
                    <a:pt x="166069" y="1005"/>
                  </a:lnTo>
                  <a:lnTo>
                    <a:pt x="166069" y="804"/>
                  </a:lnTo>
                  <a:lnTo>
                    <a:pt x="166069" y="603"/>
                  </a:lnTo>
                  <a:lnTo>
                    <a:pt x="166470" y="402"/>
                  </a:lnTo>
                  <a:lnTo>
                    <a:pt x="166470" y="202"/>
                  </a:lnTo>
                  <a:lnTo>
                    <a:pt x="165265" y="202"/>
                  </a:lnTo>
                  <a:lnTo>
                    <a:pt x="165265" y="603"/>
                  </a:lnTo>
                  <a:lnTo>
                    <a:pt x="165065" y="1206"/>
                  </a:lnTo>
                  <a:lnTo>
                    <a:pt x="164462" y="1607"/>
                  </a:lnTo>
                  <a:lnTo>
                    <a:pt x="163458" y="2009"/>
                  </a:lnTo>
                  <a:lnTo>
                    <a:pt x="162454" y="2210"/>
                  </a:lnTo>
                  <a:lnTo>
                    <a:pt x="159643" y="2210"/>
                  </a:lnTo>
                  <a:lnTo>
                    <a:pt x="159174" y="2009"/>
                  </a:lnTo>
                  <a:lnTo>
                    <a:pt x="159241" y="2009"/>
                  </a:lnTo>
                  <a:lnTo>
                    <a:pt x="158438" y="1407"/>
                  </a:lnTo>
                  <a:lnTo>
                    <a:pt x="157635" y="804"/>
                  </a:lnTo>
                  <a:lnTo>
                    <a:pt x="157835" y="804"/>
                  </a:lnTo>
                  <a:lnTo>
                    <a:pt x="158438" y="1005"/>
                  </a:lnTo>
                  <a:lnTo>
                    <a:pt x="158639" y="603"/>
                  </a:lnTo>
                  <a:lnTo>
                    <a:pt x="158639" y="402"/>
                  </a:lnTo>
                  <a:lnTo>
                    <a:pt x="158438" y="202"/>
                  </a:lnTo>
                  <a:lnTo>
                    <a:pt x="156430" y="202"/>
                  </a:lnTo>
                  <a:lnTo>
                    <a:pt x="154221" y="402"/>
                  </a:lnTo>
                  <a:lnTo>
                    <a:pt x="153418" y="202"/>
                  </a:lnTo>
                  <a:lnTo>
                    <a:pt x="153016" y="1"/>
                  </a:lnTo>
                  <a:close/>
                </a:path>
              </a:pathLst>
            </a:custGeom>
            <a:solidFill>
              <a:srgbClr val="CDF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 rot="-412209">
              <a:off x="3210472" y="2216620"/>
              <a:ext cx="2668460" cy="689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1E1E1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b="1" lang="en" sz="3600">
                  <a:solidFill>
                    <a:srgbClr val="1E1E1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Feedback.</a:t>
              </a:r>
              <a:endParaRPr b="1" sz="3600">
                <a:solidFill>
                  <a:srgbClr val="1E1E1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 flipH="1" rot="-287570">
              <a:off x="4642661" y="2348588"/>
              <a:ext cx="1400405" cy="536071"/>
            </a:xfrm>
            <a:custGeom>
              <a:rect b="b" l="l" r="r" t="t"/>
              <a:pathLst>
                <a:path extrusionOk="0" h="101174" w="264426">
                  <a:moveTo>
                    <a:pt x="1185" y="2369"/>
                  </a:moveTo>
                  <a:lnTo>
                    <a:pt x="1422" y="3080"/>
                  </a:lnTo>
                  <a:lnTo>
                    <a:pt x="1422" y="2843"/>
                  </a:lnTo>
                  <a:lnTo>
                    <a:pt x="1896" y="3554"/>
                  </a:lnTo>
                  <a:lnTo>
                    <a:pt x="1896" y="3554"/>
                  </a:lnTo>
                  <a:lnTo>
                    <a:pt x="1422" y="3080"/>
                  </a:lnTo>
                  <a:lnTo>
                    <a:pt x="1896" y="3791"/>
                  </a:lnTo>
                  <a:lnTo>
                    <a:pt x="2369" y="4739"/>
                  </a:lnTo>
                  <a:lnTo>
                    <a:pt x="2369" y="4739"/>
                  </a:lnTo>
                  <a:lnTo>
                    <a:pt x="2132" y="4502"/>
                  </a:lnTo>
                  <a:lnTo>
                    <a:pt x="1659" y="4265"/>
                  </a:lnTo>
                  <a:lnTo>
                    <a:pt x="1185" y="3080"/>
                  </a:lnTo>
                  <a:lnTo>
                    <a:pt x="1185" y="2369"/>
                  </a:lnTo>
                  <a:close/>
                  <a:moveTo>
                    <a:pt x="2843" y="5450"/>
                  </a:moveTo>
                  <a:lnTo>
                    <a:pt x="3080" y="5687"/>
                  </a:lnTo>
                  <a:lnTo>
                    <a:pt x="3791" y="6634"/>
                  </a:lnTo>
                  <a:lnTo>
                    <a:pt x="4028" y="8056"/>
                  </a:lnTo>
                  <a:lnTo>
                    <a:pt x="4265" y="9004"/>
                  </a:lnTo>
                  <a:lnTo>
                    <a:pt x="4265" y="9004"/>
                  </a:lnTo>
                  <a:lnTo>
                    <a:pt x="3554" y="7108"/>
                  </a:lnTo>
                  <a:lnTo>
                    <a:pt x="2369" y="5450"/>
                  </a:lnTo>
                  <a:close/>
                  <a:moveTo>
                    <a:pt x="6634" y="9004"/>
                  </a:moveTo>
                  <a:lnTo>
                    <a:pt x="6634" y="9241"/>
                  </a:lnTo>
                  <a:lnTo>
                    <a:pt x="6634" y="9478"/>
                  </a:lnTo>
                  <a:lnTo>
                    <a:pt x="6397" y="9241"/>
                  </a:lnTo>
                  <a:lnTo>
                    <a:pt x="6634" y="9004"/>
                  </a:lnTo>
                  <a:close/>
                  <a:moveTo>
                    <a:pt x="9478" y="12084"/>
                  </a:moveTo>
                  <a:lnTo>
                    <a:pt x="9951" y="12558"/>
                  </a:lnTo>
                  <a:lnTo>
                    <a:pt x="10188" y="13032"/>
                  </a:lnTo>
                  <a:lnTo>
                    <a:pt x="10188" y="13269"/>
                  </a:lnTo>
                  <a:lnTo>
                    <a:pt x="9715" y="12795"/>
                  </a:lnTo>
                  <a:lnTo>
                    <a:pt x="9478" y="12321"/>
                  </a:lnTo>
                  <a:lnTo>
                    <a:pt x="9478" y="12084"/>
                  </a:lnTo>
                  <a:close/>
                  <a:moveTo>
                    <a:pt x="5687" y="11136"/>
                  </a:moveTo>
                  <a:lnTo>
                    <a:pt x="6397" y="11610"/>
                  </a:lnTo>
                  <a:lnTo>
                    <a:pt x="7108" y="13032"/>
                  </a:lnTo>
                  <a:lnTo>
                    <a:pt x="7345" y="13743"/>
                  </a:lnTo>
                  <a:lnTo>
                    <a:pt x="7582" y="14216"/>
                  </a:lnTo>
                  <a:lnTo>
                    <a:pt x="5924" y="12321"/>
                  </a:lnTo>
                  <a:lnTo>
                    <a:pt x="5687" y="12084"/>
                  </a:lnTo>
                  <a:lnTo>
                    <a:pt x="6397" y="12558"/>
                  </a:lnTo>
                  <a:lnTo>
                    <a:pt x="5687" y="11136"/>
                  </a:lnTo>
                  <a:close/>
                  <a:moveTo>
                    <a:pt x="8530" y="14690"/>
                  </a:moveTo>
                  <a:lnTo>
                    <a:pt x="9241" y="15875"/>
                  </a:lnTo>
                  <a:lnTo>
                    <a:pt x="9715" y="16112"/>
                  </a:lnTo>
                  <a:lnTo>
                    <a:pt x="9951" y="15875"/>
                  </a:lnTo>
                  <a:lnTo>
                    <a:pt x="10188" y="15638"/>
                  </a:lnTo>
                  <a:lnTo>
                    <a:pt x="10425" y="16349"/>
                  </a:lnTo>
                  <a:lnTo>
                    <a:pt x="10188" y="16823"/>
                  </a:lnTo>
                  <a:lnTo>
                    <a:pt x="9715" y="16823"/>
                  </a:lnTo>
                  <a:lnTo>
                    <a:pt x="9241" y="16586"/>
                  </a:lnTo>
                  <a:lnTo>
                    <a:pt x="8767" y="16112"/>
                  </a:lnTo>
                  <a:lnTo>
                    <a:pt x="8293" y="15638"/>
                  </a:lnTo>
                  <a:lnTo>
                    <a:pt x="8293" y="15164"/>
                  </a:lnTo>
                  <a:lnTo>
                    <a:pt x="8530" y="14690"/>
                  </a:lnTo>
                  <a:close/>
                  <a:moveTo>
                    <a:pt x="9715" y="17771"/>
                  </a:moveTo>
                  <a:lnTo>
                    <a:pt x="11136" y="20140"/>
                  </a:lnTo>
                  <a:lnTo>
                    <a:pt x="11136" y="20140"/>
                  </a:lnTo>
                  <a:lnTo>
                    <a:pt x="10188" y="18955"/>
                  </a:lnTo>
                  <a:lnTo>
                    <a:pt x="9951" y="18481"/>
                  </a:lnTo>
                  <a:lnTo>
                    <a:pt x="9715" y="17771"/>
                  </a:lnTo>
                  <a:close/>
                  <a:moveTo>
                    <a:pt x="11847" y="18481"/>
                  </a:moveTo>
                  <a:lnTo>
                    <a:pt x="12321" y="19429"/>
                  </a:lnTo>
                  <a:lnTo>
                    <a:pt x="12084" y="19666"/>
                  </a:lnTo>
                  <a:lnTo>
                    <a:pt x="11847" y="19666"/>
                  </a:lnTo>
                  <a:lnTo>
                    <a:pt x="12321" y="20614"/>
                  </a:lnTo>
                  <a:lnTo>
                    <a:pt x="11847" y="20140"/>
                  </a:lnTo>
                  <a:lnTo>
                    <a:pt x="11373" y="19666"/>
                  </a:lnTo>
                  <a:lnTo>
                    <a:pt x="11373" y="18955"/>
                  </a:lnTo>
                  <a:lnTo>
                    <a:pt x="11847" y="18481"/>
                  </a:lnTo>
                  <a:close/>
                  <a:moveTo>
                    <a:pt x="12795" y="21325"/>
                  </a:moveTo>
                  <a:lnTo>
                    <a:pt x="13269" y="21562"/>
                  </a:lnTo>
                  <a:lnTo>
                    <a:pt x="13506" y="21798"/>
                  </a:lnTo>
                  <a:lnTo>
                    <a:pt x="13506" y="22035"/>
                  </a:lnTo>
                  <a:lnTo>
                    <a:pt x="13269" y="22035"/>
                  </a:lnTo>
                  <a:lnTo>
                    <a:pt x="13032" y="21798"/>
                  </a:lnTo>
                  <a:lnTo>
                    <a:pt x="12795" y="21325"/>
                  </a:lnTo>
                  <a:close/>
                  <a:moveTo>
                    <a:pt x="14690" y="22272"/>
                  </a:moveTo>
                  <a:lnTo>
                    <a:pt x="15164" y="22509"/>
                  </a:lnTo>
                  <a:lnTo>
                    <a:pt x="14690" y="22746"/>
                  </a:lnTo>
                  <a:lnTo>
                    <a:pt x="14453" y="22509"/>
                  </a:lnTo>
                  <a:lnTo>
                    <a:pt x="14216" y="22272"/>
                  </a:lnTo>
                  <a:close/>
                  <a:moveTo>
                    <a:pt x="13506" y="22983"/>
                  </a:moveTo>
                  <a:lnTo>
                    <a:pt x="13979" y="23457"/>
                  </a:lnTo>
                  <a:lnTo>
                    <a:pt x="13979" y="23694"/>
                  </a:lnTo>
                  <a:lnTo>
                    <a:pt x="13506" y="23220"/>
                  </a:lnTo>
                  <a:lnTo>
                    <a:pt x="13269" y="22983"/>
                  </a:lnTo>
                  <a:close/>
                  <a:moveTo>
                    <a:pt x="15401" y="23457"/>
                  </a:moveTo>
                  <a:lnTo>
                    <a:pt x="16112" y="24168"/>
                  </a:lnTo>
                  <a:lnTo>
                    <a:pt x="15875" y="24405"/>
                  </a:lnTo>
                  <a:lnTo>
                    <a:pt x="15638" y="24642"/>
                  </a:lnTo>
                  <a:lnTo>
                    <a:pt x="15164" y="24405"/>
                  </a:lnTo>
                  <a:lnTo>
                    <a:pt x="14690" y="23694"/>
                  </a:lnTo>
                  <a:lnTo>
                    <a:pt x="14690" y="23457"/>
                  </a:lnTo>
                  <a:close/>
                  <a:moveTo>
                    <a:pt x="17534" y="24879"/>
                  </a:moveTo>
                  <a:lnTo>
                    <a:pt x="18244" y="25353"/>
                  </a:lnTo>
                  <a:lnTo>
                    <a:pt x="18481" y="25590"/>
                  </a:lnTo>
                  <a:lnTo>
                    <a:pt x="18718" y="26537"/>
                  </a:lnTo>
                  <a:lnTo>
                    <a:pt x="18718" y="26537"/>
                  </a:lnTo>
                  <a:lnTo>
                    <a:pt x="17534" y="24879"/>
                  </a:lnTo>
                  <a:close/>
                  <a:moveTo>
                    <a:pt x="18955" y="25590"/>
                  </a:moveTo>
                  <a:lnTo>
                    <a:pt x="19192" y="25826"/>
                  </a:lnTo>
                  <a:lnTo>
                    <a:pt x="19429" y="26063"/>
                  </a:lnTo>
                  <a:lnTo>
                    <a:pt x="19903" y="26537"/>
                  </a:lnTo>
                  <a:lnTo>
                    <a:pt x="19666" y="26537"/>
                  </a:lnTo>
                  <a:lnTo>
                    <a:pt x="19429" y="26300"/>
                  </a:lnTo>
                  <a:lnTo>
                    <a:pt x="18955" y="25590"/>
                  </a:lnTo>
                  <a:close/>
                  <a:moveTo>
                    <a:pt x="20851" y="25826"/>
                  </a:moveTo>
                  <a:lnTo>
                    <a:pt x="21562" y="26300"/>
                  </a:lnTo>
                  <a:lnTo>
                    <a:pt x="21799" y="26300"/>
                  </a:lnTo>
                  <a:lnTo>
                    <a:pt x="21799" y="26537"/>
                  </a:lnTo>
                  <a:lnTo>
                    <a:pt x="21325" y="26300"/>
                  </a:lnTo>
                  <a:lnTo>
                    <a:pt x="20851" y="26063"/>
                  </a:lnTo>
                  <a:lnTo>
                    <a:pt x="20851" y="25826"/>
                  </a:lnTo>
                  <a:close/>
                  <a:moveTo>
                    <a:pt x="24405" y="31513"/>
                  </a:moveTo>
                  <a:lnTo>
                    <a:pt x="24642" y="31750"/>
                  </a:lnTo>
                  <a:lnTo>
                    <a:pt x="24879" y="32224"/>
                  </a:lnTo>
                  <a:lnTo>
                    <a:pt x="24642" y="32224"/>
                  </a:lnTo>
                  <a:lnTo>
                    <a:pt x="24168" y="31750"/>
                  </a:lnTo>
                  <a:lnTo>
                    <a:pt x="24405" y="31513"/>
                  </a:lnTo>
                  <a:close/>
                  <a:moveTo>
                    <a:pt x="31039" y="36015"/>
                  </a:moveTo>
                  <a:lnTo>
                    <a:pt x="31513" y="36252"/>
                  </a:lnTo>
                  <a:lnTo>
                    <a:pt x="31987" y="36726"/>
                  </a:lnTo>
                  <a:lnTo>
                    <a:pt x="31750" y="36726"/>
                  </a:lnTo>
                  <a:lnTo>
                    <a:pt x="31513" y="36489"/>
                  </a:lnTo>
                  <a:lnTo>
                    <a:pt x="31039" y="36015"/>
                  </a:lnTo>
                  <a:close/>
                  <a:moveTo>
                    <a:pt x="30802" y="36963"/>
                  </a:moveTo>
                  <a:lnTo>
                    <a:pt x="31039" y="37200"/>
                  </a:lnTo>
                  <a:lnTo>
                    <a:pt x="31039" y="37673"/>
                  </a:lnTo>
                  <a:lnTo>
                    <a:pt x="30802" y="37673"/>
                  </a:lnTo>
                  <a:lnTo>
                    <a:pt x="30328" y="37437"/>
                  </a:lnTo>
                  <a:lnTo>
                    <a:pt x="29854" y="37200"/>
                  </a:lnTo>
                  <a:lnTo>
                    <a:pt x="30565" y="36963"/>
                  </a:lnTo>
                  <a:close/>
                  <a:moveTo>
                    <a:pt x="31987" y="37910"/>
                  </a:moveTo>
                  <a:lnTo>
                    <a:pt x="32224" y="38147"/>
                  </a:lnTo>
                  <a:lnTo>
                    <a:pt x="32224" y="38384"/>
                  </a:lnTo>
                  <a:lnTo>
                    <a:pt x="31987" y="39095"/>
                  </a:lnTo>
                  <a:lnTo>
                    <a:pt x="31750" y="39095"/>
                  </a:lnTo>
                  <a:lnTo>
                    <a:pt x="31750" y="38621"/>
                  </a:lnTo>
                  <a:lnTo>
                    <a:pt x="31987" y="37910"/>
                  </a:lnTo>
                  <a:close/>
                  <a:moveTo>
                    <a:pt x="33172" y="38858"/>
                  </a:moveTo>
                  <a:lnTo>
                    <a:pt x="33646" y="39095"/>
                  </a:lnTo>
                  <a:lnTo>
                    <a:pt x="34119" y="39569"/>
                  </a:lnTo>
                  <a:lnTo>
                    <a:pt x="34119" y="39806"/>
                  </a:lnTo>
                  <a:lnTo>
                    <a:pt x="33409" y="39332"/>
                  </a:lnTo>
                  <a:lnTo>
                    <a:pt x="33172" y="39095"/>
                  </a:lnTo>
                  <a:lnTo>
                    <a:pt x="33172" y="38858"/>
                  </a:lnTo>
                  <a:close/>
                  <a:moveTo>
                    <a:pt x="45019" y="40991"/>
                  </a:moveTo>
                  <a:lnTo>
                    <a:pt x="45256" y="41228"/>
                  </a:lnTo>
                  <a:lnTo>
                    <a:pt x="45493" y="41701"/>
                  </a:lnTo>
                  <a:lnTo>
                    <a:pt x="45019" y="41938"/>
                  </a:lnTo>
                  <a:lnTo>
                    <a:pt x="44782" y="41701"/>
                  </a:lnTo>
                  <a:lnTo>
                    <a:pt x="44545" y="40991"/>
                  </a:lnTo>
                  <a:close/>
                  <a:moveTo>
                    <a:pt x="33646" y="40280"/>
                  </a:moveTo>
                  <a:lnTo>
                    <a:pt x="34356" y="40517"/>
                  </a:lnTo>
                  <a:lnTo>
                    <a:pt x="35541" y="41228"/>
                  </a:lnTo>
                  <a:lnTo>
                    <a:pt x="36489" y="42175"/>
                  </a:lnTo>
                  <a:lnTo>
                    <a:pt x="36726" y="42412"/>
                  </a:lnTo>
                  <a:lnTo>
                    <a:pt x="36726" y="42649"/>
                  </a:lnTo>
                  <a:lnTo>
                    <a:pt x="35304" y="41701"/>
                  </a:lnTo>
                  <a:lnTo>
                    <a:pt x="33646" y="40991"/>
                  </a:lnTo>
                  <a:lnTo>
                    <a:pt x="33882" y="40991"/>
                  </a:lnTo>
                  <a:lnTo>
                    <a:pt x="33646" y="40280"/>
                  </a:lnTo>
                  <a:close/>
                  <a:moveTo>
                    <a:pt x="36015" y="42886"/>
                  </a:moveTo>
                  <a:lnTo>
                    <a:pt x="36726" y="43123"/>
                  </a:lnTo>
                  <a:lnTo>
                    <a:pt x="36963" y="43360"/>
                  </a:lnTo>
                  <a:lnTo>
                    <a:pt x="36963" y="43597"/>
                  </a:lnTo>
                  <a:lnTo>
                    <a:pt x="36489" y="43360"/>
                  </a:lnTo>
                  <a:lnTo>
                    <a:pt x="36252" y="43123"/>
                  </a:lnTo>
                  <a:lnTo>
                    <a:pt x="36015" y="42886"/>
                  </a:lnTo>
                  <a:close/>
                  <a:moveTo>
                    <a:pt x="63500" y="46914"/>
                  </a:moveTo>
                  <a:lnTo>
                    <a:pt x="63263" y="47388"/>
                  </a:lnTo>
                  <a:lnTo>
                    <a:pt x="63026" y="47388"/>
                  </a:lnTo>
                  <a:lnTo>
                    <a:pt x="62315" y="47151"/>
                  </a:lnTo>
                  <a:lnTo>
                    <a:pt x="62315" y="46914"/>
                  </a:lnTo>
                  <a:close/>
                  <a:moveTo>
                    <a:pt x="47862" y="50231"/>
                  </a:moveTo>
                  <a:lnTo>
                    <a:pt x="48573" y="50942"/>
                  </a:lnTo>
                  <a:lnTo>
                    <a:pt x="47151" y="50468"/>
                  </a:lnTo>
                  <a:lnTo>
                    <a:pt x="47625" y="50231"/>
                  </a:lnTo>
                  <a:close/>
                  <a:moveTo>
                    <a:pt x="53785" y="53785"/>
                  </a:moveTo>
                  <a:lnTo>
                    <a:pt x="54022" y="54259"/>
                  </a:lnTo>
                  <a:lnTo>
                    <a:pt x="54259" y="54496"/>
                  </a:lnTo>
                  <a:lnTo>
                    <a:pt x="53312" y="54733"/>
                  </a:lnTo>
                  <a:lnTo>
                    <a:pt x="53785" y="53785"/>
                  </a:lnTo>
                  <a:close/>
                  <a:moveTo>
                    <a:pt x="86720" y="61131"/>
                  </a:moveTo>
                  <a:lnTo>
                    <a:pt x="88142" y="62078"/>
                  </a:lnTo>
                  <a:lnTo>
                    <a:pt x="87194" y="62078"/>
                  </a:lnTo>
                  <a:lnTo>
                    <a:pt x="86720" y="61604"/>
                  </a:lnTo>
                  <a:lnTo>
                    <a:pt x="86720" y="61131"/>
                  </a:lnTo>
                  <a:close/>
                  <a:moveTo>
                    <a:pt x="83640" y="65395"/>
                  </a:moveTo>
                  <a:lnTo>
                    <a:pt x="83877" y="65632"/>
                  </a:lnTo>
                  <a:lnTo>
                    <a:pt x="83403" y="66106"/>
                  </a:lnTo>
                  <a:lnTo>
                    <a:pt x="83166" y="66106"/>
                  </a:lnTo>
                  <a:lnTo>
                    <a:pt x="82929" y="65869"/>
                  </a:lnTo>
                  <a:lnTo>
                    <a:pt x="83403" y="65395"/>
                  </a:lnTo>
                  <a:close/>
                  <a:moveTo>
                    <a:pt x="102358" y="65159"/>
                  </a:moveTo>
                  <a:lnTo>
                    <a:pt x="102832" y="65632"/>
                  </a:lnTo>
                  <a:lnTo>
                    <a:pt x="102832" y="65869"/>
                  </a:lnTo>
                  <a:lnTo>
                    <a:pt x="102121" y="66106"/>
                  </a:lnTo>
                  <a:lnTo>
                    <a:pt x="102358" y="65159"/>
                  </a:lnTo>
                  <a:close/>
                  <a:moveTo>
                    <a:pt x="84825" y="66106"/>
                  </a:moveTo>
                  <a:lnTo>
                    <a:pt x="85299" y="66343"/>
                  </a:lnTo>
                  <a:lnTo>
                    <a:pt x="85535" y="66817"/>
                  </a:lnTo>
                  <a:lnTo>
                    <a:pt x="84114" y="66580"/>
                  </a:lnTo>
                  <a:lnTo>
                    <a:pt x="84588" y="66106"/>
                  </a:lnTo>
                  <a:close/>
                  <a:moveTo>
                    <a:pt x="92644" y="68476"/>
                  </a:moveTo>
                  <a:lnTo>
                    <a:pt x="92881" y="68713"/>
                  </a:lnTo>
                  <a:lnTo>
                    <a:pt x="92170" y="68950"/>
                  </a:lnTo>
                  <a:lnTo>
                    <a:pt x="91933" y="68713"/>
                  </a:lnTo>
                  <a:lnTo>
                    <a:pt x="91696" y="68476"/>
                  </a:lnTo>
                  <a:close/>
                  <a:moveTo>
                    <a:pt x="99278" y="70134"/>
                  </a:moveTo>
                  <a:lnTo>
                    <a:pt x="99515" y="70371"/>
                  </a:lnTo>
                  <a:lnTo>
                    <a:pt x="99752" y="70608"/>
                  </a:lnTo>
                  <a:lnTo>
                    <a:pt x="98804" y="70608"/>
                  </a:lnTo>
                  <a:lnTo>
                    <a:pt x="98567" y="70371"/>
                  </a:lnTo>
                  <a:lnTo>
                    <a:pt x="99278" y="70134"/>
                  </a:lnTo>
                  <a:close/>
                  <a:moveTo>
                    <a:pt x="93828" y="70608"/>
                  </a:moveTo>
                  <a:lnTo>
                    <a:pt x="94302" y="70845"/>
                  </a:lnTo>
                  <a:lnTo>
                    <a:pt x="93828" y="71082"/>
                  </a:lnTo>
                  <a:lnTo>
                    <a:pt x="93354" y="70608"/>
                  </a:lnTo>
                  <a:close/>
                  <a:moveTo>
                    <a:pt x="98093" y="71082"/>
                  </a:moveTo>
                  <a:lnTo>
                    <a:pt x="98804" y="71319"/>
                  </a:lnTo>
                  <a:lnTo>
                    <a:pt x="98567" y="71556"/>
                  </a:lnTo>
                  <a:lnTo>
                    <a:pt x="98330" y="71556"/>
                  </a:lnTo>
                  <a:lnTo>
                    <a:pt x="97856" y="71319"/>
                  </a:lnTo>
                  <a:lnTo>
                    <a:pt x="97856" y="71082"/>
                  </a:lnTo>
                  <a:close/>
                  <a:moveTo>
                    <a:pt x="114916" y="72504"/>
                  </a:moveTo>
                  <a:lnTo>
                    <a:pt x="115390" y="72741"/>
                  </a:lnTo>
                  <a:lnTo>
                    <a:pt x="115153" y="72978"/>
                  </a:lnTo>
                  <a:lnTo>
                    <a:pt x="114916" y="72978"/>
                  </a:lnTo>
                  <a:lnTo>
                    <a:pt x="114916" y="72504"/>
                  </a:lnTo>
                  <a:close/>
                  <a:moveTo>
                    <a:pt x="121550" y="72504"/>
                  </a:moveTo>
                  <a:lnTo>
                    <a:pt x="122261" y="72978"/>
                  </a:lnTo>
                  <a:lnTo>
                    <a:pt x="120603" y="72741"/>
                  </a:lnTo>
                  <a:lnTo>
                    <a:pt x="121076" y="72504"/>
                  </a:lnTo>
                  <a:close/>
                  <a:moveTo>
                    <a:pt x="121787" y="73451"/>
                  </a:moveTo>
                  <a:lnTo>
                    <a:pt x="124157" y="74162"/>
                  </a:lnTo>
                  <a:lnTo>
                    <a:pt x="123209" y="74399"/>
                  </a:lnTo>
                  <a:lnTo>
                    <a:pt x="122735" y="74399"/>
                  </a:lnTo>
                  <a:lnTo>
                    <a:pt x="121787" y="73451"/>
                  </a:lnTo>
                  <a:close/>
                  <a:moveTo>
                    <a:pt x="96198" y="73451"/>
                  </a:moveTo>
                  <a:lnTo>
                    <a:pt x="99041" y="74162"/>
                  </a:lnTo>
                  <a:lnTo>
                    <a:pt x="98093" y="74873"/>
                  </a:lnTo>
                  <a:lnTo>
                    <a:pt x="97382" y="74873"/>
                  </a:lnTo>
                  <a:lnTo>
                    <a:pt x="96672" y="74399"/>
                  </a:lnTo>
                  <a:lnTo>
                    <a:pt x="96198" y="73451"/>
                  </a:lnTo>
                  <a:close/>
                  <a:moveTo>
                    <a:pt x="93828" y="74399"/>
                  </a:moveTo>
                  <a:lnTo>
                    <a:pt x="94065" y="74636"/>
                  </a:lnTo>
                  <a:lnTo>
                    <a:pt x="93828" y="75110"/>
                  </a:lnTo>
                  <a:lnTo>
                    <a:pt x="93591" y="75347"/>
                  </a:lnTo>
                  <a:lnTo>
                    <a:pt x="93118" y="75347"/>
                  </a:lnTo>
                  <a:lnTo>
                    <a:pt x="93591" y="74636"/>
                  </a:lnTo>
                  <a:lnTo>
                    <a:pt x="93828" y="74399"/>
                  </a:lnTo>
                  <a:close/>
                  <a:moveTo>
                    <a:pt x="95724" y="74873"/>
                  </a:moveTo>
                  <a:lnTo>
                    <a:pt x="96435" y="75110"/>
                  </a:lnTo>
                  <a:lnTo>
                    <a:pt x="97146" y="75347"/>
                  </a:lnTo>
                  <a:lnTo>
                    <a:pt x="98093" y="75821"/>
                  </a:lnTo>
                  <a:lnTo>
                    <a:pt x="96672" y="75821"/>
                  </a:lnTo>
                  <a:lnTo>
                    <a:pt x="95724" y="75347"/>
                  </a:lnTo>
                  <a:lnTo>
                    <a:pt x="95013" y="75110"/>
                  </a:lnTo>
                  <a:lnTo>
                    <a:pt x="95724" y="74873"/>
                  </a:lnTo>
                  <a:close/>
                  <a:moveTo>
                    <a:pt x="100700" y="75584"/>
                  </a:moveTo>
                  <a:lnTo>
                    <a:pt x="100937" y="75821"/>
                  </a:lnTo>
                  <a:lnTo>
                    <a:pt x="99989" y="75821"/>
                  </a:lnTo>
                  <a:lnTo>
                    <a:pt x="99752" y="75584"/>
                  </a:lnTo>
                  <a:close/>
                  <a:moveTo>
                    <a:pt x="103780" y="75584"/>
                  </a:moveTo>
                  <a:lnTo>
                    <a:pt x="107097" y="77242"/>
                  </a:lnTo>
                  <a:lnTo>
                    <a:pt x="106149" y="77242"/>
                  </a:lnTo>
                  <a:lnTo>
                    <a:pt x="105201" y="77006"/>
                  </a:lnTo>
                  <a:lnTo>
                    <a:pt x="104491" y="76532"/>
                  </a:lnTo>
                  <a:lnTo>
                    <a:pt x="103780" y="75584"/>
                  </a:lnTo>
                  <a:close/>
                  <a:moveTo>
                    <a:pt x="100226" y="76532"/>
                  </a:moveTo>
                  <a:lnTo>
                    <a:pt x="101410" y="77242"/>
                  </a:lnTo>
                  <a:lnTo>
                    <a:pt x="100937" y="77479"/>
                  </a:lnTo>
                  <a:lnTo>
                    <a:pt x="100463" y="77479"/>
                  </a:lnTo>
                  <a:lnTo>
                    <a:pt x="100226" y="77242"/>
                  </a:lnTo>
                  <a:lnTo>
                    <a:pt x="100226" y="76532"/>
                  </a:lnTo>
                  <a:close/>
                  <a:moveTo>
                    <a:pt x="105912" y="77716"/>
                  </a:moveTo>
                  <a:lnTo>
                    <a:pt x="106149" y="77953"/>
                  </a:lnTo>
                  <a:lnTo>
                    <a:pt x="106860" y="78427"/>
                  </a:lnTo>
                  <a:lnTo>
                    <a:pt x="106149" y="78427"/>
                  </a:lnTo>
                  <a:lnTo>
                    <a:pt x="105675" y="77953"/>
                  </a:lnTo>
                  <a:lnTo>
                    <a:pt x="105912" y="77716"/>
                  </a:lnTo>
                  <a:close/>
                  <a:moveTo>
                    <a:pt x="142164" y="78427"/>
                  </a:moveTo>
                  <a:lnTo>
                    <a:pt x="142164" y="78901"/>
                  </a:lnTo>
                  <a:lnTo>
                    <a:pt x="141927" y="79138"/>
                  </a:lnTo>
                  <a:lnTo>
                    <a:pt x="141216" y="79138"/>
                  </a:lnTo>
                  <a:lnTo>
                    <a:pt x="142164" y="78427"/>
                  </a:lnTo>
                  <a:close/>
                  <a:moveTo>
                    <a:pt x="104965" y="78901"/>
                  </a:moveTo>
                  <a:lnTo>
                    <a:pt x="105675" y="79138"/>
                  </a:lnTo>
                  <a:lnTo>
                    <a:pt x="105912" y="79138"/>
                  </a:lnTo>
                  <a:lnTo>
                    <a:pt x="106149" y="79375"/>
                  </a:lnTo>
                  <a:lnTo>
                    <a:pt x="105438" y="79375"/>
                  </a:lnTo>
                  <a:lnTo>
                    <a:pt x="105201" y="79138"/>
                  </a:lnTo>
                  <a:lnTo>
                    <a:pt x="104965" y="78901"/>
                  </a:lnTo>
                  <a:close/>
                  <a:moveTo>
                    <a:pt x="110651" y="78190"/>
                  </a:moveTo>
                  <a:lnTo>
                    <a:pt x="112310" y="79849"/>
                  </a:lnTo>
                  <a:lnTo>
                    <a:pt x="111599" y="79849"/>
                  </a:lnTo>
                  <a:lnTo>
                    <a:pt x="111125" y="80086"/>
                  </a:lnTo>
                  <a:lnTo>
                    <a:pt x="110177" y="80086"/>
                  </a:lnTo>
                  <a:lnTo>
                    <a:pt x="110414" y="78664"/>
                  </a:lnTo>
                  <a:lnTo>
                    <a:pt x="110414" y="78190"/>
                  </a:lnTo>
                  <a:close/>
                  <a:moveTo>
                    <a:pt x="125578" y="81744"/>
                  </a:moveTo>
                  <a:lnTo>
                    <a:pt x="125578" y="81981"/>
                  </a:lnTo>
                  <a:lnTo>
                    <a:pt x="125104" y="82218"/>
                  </a:lnTo>
                  <a:lnTo>
                    <a:pt x="124868" y="82218"/>
                  </a:lnTo>
                  <a:lnTo>
                    <a:pt x="124868" y="81981"/>
                  </a:lnTo>
                  <a:lnTo>
                    <a:pt x="125341" y="81744"/>
                  </a:lnTo>
                  <a:close/>
                  <a:moveTo>
                    <a:pt x="150931" y="82218"/>
                  </a:moveTo>
                  <a:lnTo>
                    <a:pt x="151405" y="82455"/>
                  </a:lnTo>
                  <a:lnTo>
                    <a:pt x="151168" y="82692"/>
                  </a:lnTo>
                  <a:lnTo>
                    <a:pt x="150931" y="82692"/>
                  </a:lnTo>
                  <a:lnTo>
                    <a:pt x="150457" y="82455"/>
                  </a:lnTo>
                  <a:lnTo>
                    <a:pt x="150694" y="82218"/>
                  </a:lnTo>
                  <a:close/>
                  <a:moveTo>
                    <a:pt x="129369" y="81981"/>
                  </a:moveTo>
                  <a:lnTo>
                    <a:pt x="129843" y="82218"/>
                  </a:lnTo>
                  <a:lnTo>
                    <a:pt x="130080" y="82455"/>
                  </a:lnTo>
                  <a:lnTo>
                    <a:pt x="130317" y="83166"/>
                  </a:lnTo>
                  <a:lnTo>
                    <a:pt x="129843" y="82692"/>
                  </a:lnTo>
                  <a:lnTo>
                    <a:pt x="129369" y="82929"/>
                  </a:lnTo>
                  <a:lnTo>
                    <a:pt x="128422" y="83403"/>
                  </a:lnTo>
                  <a:lnTo>
                    <a:pt x="128185" y="82929"/>
                  </a:lnTo>
                  <a:lnTo>
                    <a:pt x="128185" y="82455"/>
                  </a:lnTo>
                  <a:lnTo>
                    <a:pt x="128422" y="82218"/>
                  </a:lnTo>
                  <a:lnTo>
                    <a:pt x="128896" y="81981"/>
                  </a:lnTo>
                  <a:close/>
                  <a:moveTo>
                    <a:pt x="247366" y="82929"/>
                  </a:moveTo>
                  <a:lnTo>
                    <a:pt x="248077" y="83403"/>
                  </a:lnTo>
                  <a:lnTo>
                    <a:pt x="247840" y="83640"/>
                  </a:lnTo>
                  <a:lnTo>
                    <a:pt x="247366" y="83403"/>
                  </a:lnTo>
                  <a:lnTo>
                    <a:pt x="246892" y="83166"/>
                  </a:lnTo>
                  <a:lnTo>
                    <a:pt x="247129" y="82929"/>
                  </a:lnTo>
                  <a:close/>
                  <a:moveTo>
                    <a:pt x="253052" y="83166"/>
                  </a:moveTo>
                  <a:lnTo>
                    <a:pt x="255185" y="83640"/>
                  </a:lnTo>
                  <a:lnTo>
                    <a:pt x="254474" y="83877"/>
                  </a:lnTo>
                  <a:lnTo>
                    <a:pt x="254000" y="84114"/>
                  </a:lnTo>
                  <a:lnTo>
                    <a:pt x="253526" y="83877"/>
                  </a:lnTo>
                  <a:lnTo>
                    <a:pt x="253052" y="83166"/>
                  </a:lnTo>
                  <a:close/>
                  <a:moveTo>
                    <a:pt x="123683" y="83640"/>
                  </a:moveTo>
                  <a:lnTo>
                    <a:pt x="124157" y="83877"/>
                  </a:lnTo>
                  <a:lnTo>
                    <a:pt x="124631" y="84588"/>
                  </a:lnTo>
                  <a:lnTo>
                    <a:pt x="123683" y="84588"/>
                  </a:lnTo>
                  <a:lnTo>
                    <a:pt x="122972" y="84351"/>
                  </a:lnTo>
                  <a:lnTo>
                    <a:pt x="122735" y="84351"/>
                  </a:lnTo>
                  <a:lnTo>
                    <a:pt x="122972" y="84114"/>
                  </a:lnTo>
                  <a:lnTo>
                    <a:pt x="123920" y="84351"/>
                  </a:lnTo>
                  <a:lnTo>
                    <a:pt x="123683" y="83877"/>
                  </a:lnTo>
                  <a:lnTo>
                    <a:pt x="123683" y="83640"/>
                  </a:lnTo>
                  <a:close/>
                  <a:moveTo>
                    <a:pt x="136952" y="84114"/>
                  </a:moveTo>
                  <a:lnTo>
                    <a:pt x="137188" y="84351"/>
                  </a:lnTo>
                  <a:lnTo>
                    <a:pt x="137425" y="84588"/>
                  </a:lnTo>
                  <a:lnTo>
                    <a:pt x="136478" y="84588"/>
                  </a:lnTo>
                  <a:lnTo>
                    <a:pt x="136241" y="84114"/>
                  </a:lnTo>
                  <a:close/>
                  <a:moveTo>
                    <a:pt x="121076" y="84588"/>
                  </a:moveTo>
                  <a:lnTo>
                    <a:pt x="121787" y="86009"/>
                  </a:lnTo>
                  <a:lnTo>
                    <a:pt x="121076" y="85772"/>
                  </a:lnTo>
                  <a:lnTo>
                    <a:pt x="120840" y="85535"/>
                  </a:lnTo>
                  <a:lnTo>
                    <a:pt x="120840" y="85061"/>
                  </a:lnTo>
                  <a:lnTo>
                    <a:pt x="121076" y="84588"/>
                  </a:lnTo>
                  <a:close/>
                  <a:moveTo>
                    <a:pt x="140032" y="84351"/>
                  </a:moveTo>
                  <a:lnTo>
                    <a:pt x="140506" y="84588"/>
                  </a:lnTo>
                  <a:lnTo>
                    <a:pt x="140743" y="85061"/>
                  </a:lnTo>
                  <a:lnTo>
                    <a:pt x="141216" y="86009"/>
                  </a:lnTo>
                  <a:lnTo>
                    <a:pt x="139795" y="86009"/>
                  </a:lnTo>
                  <a:lnTo>
                    <a:pt x="138847" y="85772"/>
                  </a:lnTo>
                  <a:lnTo>
                    <a:pt x="138610" y="85772"/>
                  </a:lnTo>
                  <a:lnTo>
                    <a:pt x="138610" y="85298"/>
                  </a:lnTo>
                  <a:lnTo>
                    <a:pt x="140032" y="84351"/>
                  </a:lnTo>
                  <a:close/>
                  <a:moveTo>
                    <a:pt x="258739" y="85535"/>
                  </a:moveTo>
                  <a:lnTo>
                    <a:pt x="258976" y="85772"/>
                  </a:lnTo>
                  <a:lnTo>
                    <a:pt x="258502" y="86009"/>
                  </a:lnTo>
                  <a:lnTo>
                    <a:pt x="258265" y="86009"/>
                  </a:lnTo>
                  <a:lnTo>
                    <a:pt x="258265" y="85772"/>
                  </a:lnTo>
                  <a:lnTo>
                    <a:pt x="258739" y="85535"/>
                  </a:lnTo>
                  <a:close/>
                  <a:moveTo>
                    <a:pt x="258028" y="85298"/>
                  </a:moveTo>
                  <a:lnTo>
                    <a:pt x="258265" y="85535"/>
                  </a:lnTo>
                  <a:lnTo>
                    <a:pt x="256132" y="86246"/>
                  </a:lnTo>
                  <a:lnTo>
                    <a:pt x="255896" y="85772"/>
                  </a:lnTo>
                  <a:lnTo>
                    <a:pt x="256132" y="85535"/>
                  </a:lnTo>
                  <a:lnTo>
                    <a:pt x="257080" y="85298"/>
                  </a:lnTo>
                  <a:close/>
                  <a:moveTo>
                    <a:pt x="135530" y="86483"/>
                  </a:moveTo>
                  <a:lnTo>
                    <a:pt x="135767" y="86720"/>
                  </a:lnTo>
                  <a:lnTo>
                    <a:pt x="134582" y="86720"/>
                  </a:lnTo>
                  <a:lnTo>
                    <a:pt x="134819" y="86483"/>
                  </a:lnTo>
                  <a:close/>
                  <a:moveTo>
                    <a:pt x="257317" y="86483"/>
                  </a:moveTo>
                  <a:lnTo>
                    <a:pt x="256369" y="86720"/>
                  </a:lnTo>
                  <a:lnTo>
                    <a:pt x="255896" y="86720"/>
                  </a:lnTo>
                  <a:lnTo>
                    <a:pt x="256132" y="86483"/>
                  </a:lnTo>
                  <a:close/>
                  <a:moveTo>
                    <a:pt x="259924" y="86009"/>
                  </a:moveTo>
                  <a:lnTo>
                    <a:pt x="260397" y="86246"/>
                  </a:lnTo>
                  <a:lnTo>
                    <a:pt x="259687" y="86483"/>
                  </a:lnTo>
                  <a:lnTo>
                    <a:pt x="259213" y="86720"/>
                  </a:lnTo>
                  <a:lnTo>
                    <a:pt x="259213" y="86483"/>
                  </a:lnTo>
                  <a:lnTo>
                    <a:pt x="259687" y="86246"/>
                  </a:lnTo>
                  <a:lnTo>
                    <a:pt x="259924" y="86009"/>
                  </a:lnTo>
                  <a:close/>
                  <a:moveTo>
                    <a:pt x="129606" y="86246"/>
                  </a:moveTo>
                  <a:lnTo>
                    <a:pt x="129843" y="86483"/>
                  </a:lnTo>
                  <a:lnTo>
                    <a:pt x="129606" y="86957"/>
                  </a:lnTo>
                  <a:lnTo>
                    <a:pt x="129132" y="86957"/>
                  </a:lnTo>
                  <a:lnTo>
                    <a:pt x="129369" y="86483"/>
                  </a:lnTo>
                  <a:lnTo>
                    <a:pt x="129606" y="86246"/>
                  </a:lnTo>
                  <a:close/>
                  <a:moveTo>
                    <a:pt x="149509" y="86720"/>
                  </a:moveTo>
                  <a:lnTo>
                    <a:pt x="151642" y="87194"/>
                  </a:lnTo>
                  <a:lnTo>
                    <a:pt x="149983" y="87668"/>
                  </a:lnTo>
                  <a:lnTo>
                    <a:pt x="149509" y="87668"/>
                  </a:lnTo>
                  <a:lnTo>
                    <a:pt x="149509" y="87431"/>
                  </a:lnTo>
                  <a:lnTo>
                    <a:pt x="149272" y="87194"/>
                  </a:lnTo>
                  <a:lnTo>
                    <a:pt x="149509" y="86720"/>
                  </a:lnTo>
                  <a:close/>
                  <a:moveTo>
                    <a:pt x="213483" y="87668"/>
                  </a:moveTo>
                  <a:lnTo>
                    <a:pt x="213720" y="87905"/>
                  </a:lnTo>
                  <a:lnTo>
                    <a:pt x="212772" y="87905"/>
                  </a:lnTo>
                  <a:lnTo>
                    <a:pt x="212772" y="87668"/>
                  </a:lnTo>
                  <a:close/>
                  <a:moveTo>
                    <a:pt x="258028" y="86720"/>
                  </a:moveTo>
                  <a:lnTo>
                    <a:pt x="258028" y="87194"/>
                  </a:lnTo>
                  <a:lnTo>
                    <a:pt x="257554" y="87431"/>
                  </a:lnTo>
                  <a:lnTo>
                    <a:pt x="257554" y="87668"/>
                  </a:lnTo>
                  <a:lnTo>
                    <a:pt x="257791" y="87668"/>
                  </a:lnTo>
                  <a:lnTo>
                    <a:pt x="255659" y="88142"/>
                  </a:lnTo>
                  <a:lnTo>
                    <a:pt x="257791" y="86720"/>
                  </a:lnTo>
                  <a:close/>
                  <a:moveTo>
                    <a:pt x="157802" y="87905"/>
                  </a:moveTo>
                  <a:lnTo>
                    <a:pt x="157328" y="88379"/>
                  </a:lnTo>
                  <a:lnTo>
                    <a:pt x="157091" y="88379"/>
                  </a:lnTo>
                  <a:lnTo>
                    <a:pt x="156854" y="88142"/>
                  </a:lnTo>
                  <a:lnTo>
                    <a:pt x="157328" y="87905"/>
                  </a:lnTo>
                  <a:close/>
                  <a:moveTo>
                    <a:pt x="135530" y="87905"/>
                  </a:moveTo>
                  <a:lnTo>
                    <a:pt x="135530" y="88142"/>
                  </a:lnTo>
                  <a:lnTo>
                    <a:pt x="135530" y="88616"/>
                  </a:lnTo>
                  <a:lnTo>
                    <a:pt x="135056" y="87905"/>
                  </a:lnTo>
                  <a:close/>
                  <a:moveTo>
                    <a:pt x="159224" y="88379"/>
                  </a:moveTo>
                  <a:lnTo>
                    <a:pt x="159461" y="88616"/>
                  </a:lnTo>
                  <a:lnTo>
                    <a:pt x="159461" y="89089"/>
                  </a:lnTo>
                  <a:lnTo>
                    <a:pt x="158276" y="89089"/>
                  </a:lnTo>
                  <a:lnTo>
                    <a:pt x="158750" y="88616"/>
                  </a:lnTo>
                  <a:lnTo>
                    <a:pt x="159224" y="88379"/>
                  </a:lnTo>
                  <a:close/>
                  <a:moveTo>
                    <a:pt x="135530" y="88853"/>
                  </a:moveTo>
                  <a:lnTo>
                    <a:pt x="136004" y="89326"/>
                  </a:lnTo>
                  <a:lnTo>
                    <a:pt x="135767" y="89326"/>
                  </a:lnTo>
                  <a:lnTo>
                    <a:pt x="135530" y="88853"/>
                  </a:lnTo>
                  <a:close/>
                  <a:moveTo>
                    <a:pt x="213246" y="88616"/>
                  </a:moveTo>
                  <a:lnTo>
                    <a:pt x="214431" y="89089"/>
                  </a:lnTo>
                  <a:lnTo>
                    <a:pt x="212772" y="89326"/>
                  </a:lnTo>
                  <a:lnTo>
                    <a:pt x="213009" y="88853"/>
                  </a:lnTo>
                  <a:lnTo>
                    <a:pt x="213246" y="88616"/>
                  </a:lnTo>
                  <a:close/>
                  <a:moveTo>
                    <a:pt x="239784" y="89326"/>
                  </a:moveTo>
                  <a:lnTo>
                    <a:pt x="239784" y="89563"/>
                  </a:lnTo>
                  <a:lnTo>
                    <a:pt x="239547" y="89800"/>
                  </a:lnTo>
                  <a:lnTo>
                    <a:pt x="238836" y="89800"/>
                  </a:lnTo>
                  <a:lnTo>
                    <a:pt x="238836" y="89563"/>
                  </a:lnTo>
                  <a:lnTo>
                    <a:pt x="239073" y="89326"/>
                  </a:lnTo>
                  <a:close/>
                  <a:moveTo>
                    <a:pt x="139795" y="89326"/>
                  </a:moveTo>
                  <a:lnTo>
                    <a:pt x="140032" y="89563"/>
                  </a:lnTo>
                  <a:lnTo>
                    <a:pt x="139795" y="90511"/>
                  </a:lnTo>
                  <a:lnTo>
                    <a:pt x="139558" y="90511"/>
                  </a:lnTo>
                  <a:lnTo>
                    <a:pt x="139321" y="90274"/>
                  </a:lnTo>
                  <a:lnTo>
                    <a:pt x="139321" y="89800"/>
                  </a:lnTo>
                  <a:lnTo>
                    <a:pt x="139558" y="89326"/>
                  </a:lnTo>
                  <a:close/>
                  <a:moveTo>
                    <a:pt x="183392" y="90985"/>
                  </a:moveTo>
                  <a:lnTo>
                    <a:pt x="183392" y="91222"/>
                  </a:lnTo>
                  <a:lnTo>
                    <a:pt x="182207" y="91222"/>
                  </a:lnTo>
                  <a:lnTo>
                    <a:pt x="182207" y="90985"/>
                  </a:lnTo>
                  <a:close/>
                  <a:moveTo>
                    <a:pt x="141690" y="90511"/>
                  </a:moveTo>
                  <a:lnTo>
                    <a:pt x="142875" y="91459"/>
                  </a:lnTo>
                  <a:lnTo>
                    <a:pt x="142401" y="91459"/>
                  </a:lnTo>
                  <a:lnTo>
                    <a:pt x="141927" y="91222"/>
                  </a:lnTo>
                  <a:lnTo>
                    <a:pt x="140743" y="90985"/>
                  </a:lnTo>
                  <a:lnTo>
                    <a:pt x="140979" y="90511"/>
                  </a:lnTo>
                  <a:close/>
                  <a:moveTo>
                    <a:pt x="172256" y="91696"/>
                  </a:moveTo>
                  <a:lnTo>
                    <a:pt x="173203" y="91933"/>
                  </a:lnTo>
                  <a:lnTo>
                    <a:pt x="172729" y="92407"/>
                  </a:lnTo>
                  <a:lnTo>
                    <a:pt x="172256" y="92170"/>
                  </a:lnTo>
                  <a:lnTo>
                    <a:pt x="172256" y="91933"/>
                  </a:lnTo>
                  <a:lnTo>
                    <a:pt x="172256" y="91696"/>
                  </a:lnTo>
                  <a:close/>
                  <a:moveTo>
                    <a:pt x="163015" y="92170"/>
                  </a:moveTo>
                  <a:lnTo>
                    <a:pt x="163489" y="92407"/>
                  </a:lnTo>
                  <a:lnTo>
                    <a:pt x="163489" y="92644"/>
                  </a:lnTo>
                  <a:lnTo>
                    <a:pt x="162304" y="92407"/>
                  </a:lnTo>
                  <a:lnTo>
                    <a:pt x="162541" y="92170"/>
                  </a:lnTo>
                  <a:close/>
                  <a:moveTo>
                    <a:pt x="250920" y="91933"/>
                  </a:moveTo>
                  <a:lnTo>
                    <a:pt x="250920" y="92407"/>
                  </a:lnTo>
                  <a:lnTo>
                    <a:pt x="250683" y="92644"/>
                  </a:lnTo>
                  <a:lnTo>
                    <a:pt x="250446" y="92644"/>
                  </a:lnTo>
                  <a:lnTo>
                    <a:pt x="250446" y="92170"/>
                  </a:lnTo>
                  <a:lnTo>
                    <a:pt x="250683" y="91933"/>
                  </a:lnTo>
                  <a:close/>
                  <a:moveTo>
                    <a:pt x="240494" y="92881"/>
                  </a:moveTo>
                  <a:lnTo>
                    <a:pt x="239310" y="93591"/>
                  </a:lnTo>
                  <a:lnTo>
                    <a:pt x="238836" y="93591"/>
                  </a:lnTo>
                  <a:lnTo>
                    <a:pt x="238362" y="93117"/>
                  </a:lnTo>
                  <a:lnTo>
                    <a:pt x="240494" y="92881"/>
                  </a:lnTo>
                  <a:close/>
                  <a:moveTo>
                    <a:pt x="172966" y="93828"/>
                  </a:moveTo>
                  <a:lnTo>
                    <a:pt x="174151" y="94065"/>
                  </a:lnTo>
                  <a:lnTo>
                    <a:pt x="173914" y="94302"/>
                  </a:lnTo>
                  <a:lnTo>
                    <a:pt x="173677" y="94302"/>
                  </a:lnTo>
                  <a:lnTo>
                    <a:pt x="172966" y="93828"/>
                  </a:lnTo>
                  <a:close/>
                  <a:moveTo>
                    <a:pt x="240731" y="94302"/>
                  </a:moveTo>
                  <a:lnTo>
                    <a:pt x="240968" y="94776"/>
                  </a:lnTo>
                  <a:lnTo>
                    <a:pt x="240968" y="94776"/>
                  </a:lnTo>
                  <a:lnTo>
                    <a:pt x="239547" y="94539"/>
                  </a:lnTo>
                  <a:lnTo>
                    <a:pt x="240494" y="94302"/>
                  </a:lnTo>
                  <a:close/>
                  <a:moveTo>
                    <a:pt x="237888" y="93117"/>
                  </a:moveTo>
                  <a:lnTo>
                    <a:pt x="237651" y="93828"/>
                  </a:lnTo>
                  <a:lnTo>
                    <a:pt x="237177" y="94539"/>
                  </a:lnTo>
                  <a:lnTo>
                    <a:pt x="236703" y="94776"/>
                  </a:lnTo>
                  <a:lnTo>
                    <a:pt x="235756" y="94776"/>
                  </a:lnTo>
                  <a:lnTo>
                    <a:pt x="236229" y="94539"/>
                  </a:lnTo>
                  <a:lnTo>
                    <a:pt x="236466" y="94302"/>
                  </a:lnTo>
                  <a:lnTo>
                    <a:pt x="236466" y="93828"/>
                  </a:lnTo>
                  <a:lnTo>
                    <a:pt x="236466" y="93591"/>
                  </a:lnTo>
                  <a:lnTo>
                    <a:pt x="236703" y="93354"/>
                  </a:lnTo>
                  <a:lnTo>
                    <a:pt x="237888" y="93117"/>
                  </a:lnTo>
                  <a:close/>
                  <a:moveTo>
                    <a:pt x="167280" y="94302"/>
                  </a:moveTo>
                  <a:lnTo>
                    <a:pt x="168228" y="94539"/>
                  </a:lnTo>
                  <a:lnTo>
                    <a:pt x="168702" y="94776"/>
                  </a:lnTo>
                  <a:lnTo>
                    <a:pt x="168938" y="94776"/>
                  </a:lnTo>
                  <a:lnTo>
                    <a:pt x="168702" y="95013"/>
                  </a:lnTo>
                  <a:lnTo>
                    <a:pt x="167754" y="95013"/>
                  </a:lnTo>
                  <a:lnTo>
                    <a:pt x="167280" y="94776"/>
                  </a:lnTo>
                  <a:lnTo>
                    <a:pt x="167280" y="94539"/>
                  </a:lnTo>
                  <a:lnTo>
                    <a:pt x="167280" y="94302"/>
                  </a:lnTo>
                  <a:close/>
                  <a:moveTo>
                    <a:pt x="178890" y="94539"/>
                  </a:moveTo>
                  <a:lnTo>
                    <a:pt x="179127" y="94776"/>
                  </a:lnTo>
                  <a:lnTo>
                    <a:pt x="179601" y="95487"/>
                  </a:lnTo>
                  <a:lnTo>
                    <a:pt x="178890" y="95487"/>
                  </a:lnTo>
                  <a:lnTo>
                    <a:pt x="178653" y="94539"/>
                  </a:lnTo>
                  <a:close/>
                  <a:moveTo>
                    <a:pt x="185998" y="95013"/>
                  </a:moveTo>
                  <a:lnTo>
                    <a:pt x="186472" y="95487"/>
                  </a:lnTo>
                  <a:lnTo>
                    <a:pt x="185998" y="95487"/>
                  </a:lnTo>
                  <a:lnTo>
                    <a:pt x="185524" y="95250"/>
                  </a:lnTo>
                  <a:lnTo>
                    <a:pt x="185761" y="95013"/>
                  </a:lnTo>
                  <a:close/>
                  <a:moveTo>
                    <a:pt x="223198" y="95013"/>
                  </a:moveTo>
                  <a:lnTo>
                    <a:pt x="223909" y="95250"/>
                  </a:lnTo>
                  <a:lnTo>
                    <a:pt x="224382" y="95724"/>
                  </a:lnTo>
                  <a:lnTo>
                    <a:pt x="224382" y="95961"/>
                  </a:lnTo>
                  <a:lnTo>
                    <a:pt x="223198" y="95961"/>
                  </a:lnTo>
                  <a:lnTo>
                    <a:pt x="222487" y="95724"/>
                  </a:lnTo>
                  <a:lnTo>
                    <a:pt x="221302" y="95487"/>
                  </a:lnTo>
                  <a:lnTo>
                    <a:pt x="220828" y="95487"/>
                  </a:lnTo>
                  <a:lnTo>
                    <a:pt x="220828" y="95250"/>
                  </a:lnTo>
                  <a:lnTo>
                    <a:pt x="221065" y="95250"/>
                  </a:lnTo>
                  <a:lnTo>
                    <a:pt x="222250" y="95013"/>
                  </a:lnTo>
                  <a:close/>
                  <a:moveTo>
                    <a:pt x="225804" y="95250"/>
                  </a:moveTo>
                  <a:lnTo>
                    <a:pt x="226278" y="95487"/>
                  </a:lnTo>
                  <a:lnTo>
                    <a:pt x="226278" y="95724"/>
                  </a:lnTo>
                  <a:lnTo>
                    <a:pt x="226278" y="95961"/>
                  </a:lnTo>
                  <a:lnTo>
                    <a:pt x="225804" y="96435"/>
                  </a:lnTo>
                  <a:lnTo>
                    <a:pt x="225804" y="95250"/>
                  </a:lnTo>
                  <a:close/>
                  <a:moveTo>
                    <a:pt x="166569" y="95961"/>
                  </a:moveTo>
                  <a:lnTo>
                    <a:pt x="166095" y="96435"/>
                  </a:lnTo>
                  <a:lnTo>
                    <a:pt x="165858" y="96672"/>
                  </a:lnTo>
                  <a:lnTo>
                    <a:pt x="165621" y="96435"/>
                  </a:lnTo>
                  <a:lnTo>
                    <a:pt x="166095" y="95961"/>
                  </a:lnTo>
                  <a:close/>
                  <a:moveTo>
                    <a:pt x="210877" y="95724"/>
                  </a:moveTo>
                  <a:lnTo>
                    <a:pt x="211351" y="95961"/>
                  </a:lnTo>
                  <a:lnTo>
                    <a:pt x="211114" y="96435"/>
                  </a:lnTo>
                  <a:lnTo>
                    <a:pt x="210877" y="96672"/>
                  </a:lnTo>
                  <a:lnTo>
                    <a:pt x="210640" y="96672"/>
                  </a:lnTo>
                  <a:lnTo>
                    <a:pt x="210877" y="95961"/>
                  </a:lnTo>
                  <a:lnTo>
                    <a:pt x="210877" y="95724"/>
                  </a:lnTo>
                  <a:close/>
                  <a:moveTo>
                    <a:pt x="222013" y="96198"/>
                  </a:moveTo>
                  <a:lnTo>
                    <a:pt x="222724" y="96435"/>
                  </a:lnTo>
                  <a:lnTo>
                    <a:pt x="222724" y="96672"/>
                  </a:lnTo>
                  <a:lnTo>
                    <a:pt x="221539" y="96672"/>
                  </a:lnTo>
                  <a:lnTo>
                    <a:pt x="221539" y="96435"/>
                  </a:lnTo>
                  <a:lnTo>
                    <a:pt x="222013" y="96198"/>
                  </a:lnTo>
                  <a:close/>
                  <a:moveTo>
                    <a:pt x="178179" y="96435"/>
                  </a:moveTo>
                  <a:lnTo>
                    <a:pt x="177942" y="96909"/>
                  </a:lnTo>
                  <a:lnTo>
                    <a:pt x="177468" y="96909"/>
                  </a:lnTo>
                  <a:lnTo>
                    <a:pt x="177705" y="96435"/>
                  </a:lnTo>
                  <a:close/>
                  <a:moveTo>
                    <a:pt x="182444" y="95487"/>
                  </a:moveTo>
                  <a:lnTo>
                    <a:pt x="183392" y="95724"/>
                  </a:lnTo>
                  <a:lnTo>
                    <a:pt x="183866" y="95961"/>
                  </a:lnTo>
                  <a:lnTo>
                    <a:pt x="184103" y="96435"/>
                  </a:lnTo>
                  <a:lnTo>
                    <a:pt x="183866" y="96672"/>
                  </a:lnTo>
                  <a:lnTo>
                    <a:pt x="183392" y="96909"/>
                  </a:lnTo>
                  <a:lnTo>
                    <a:pt x="182681" y="96909"/>
                  </a:lnTo>
                  <a:lnTo>
                    <a:pt x="182444" y="96672"/>
                  </a:lnTo>
                  <a:lnTo>
                    <a:pt x="182207" y="96435"/>
                  </a:lnTo>
                  <a:lnTo>
                    <a:pt x="183155" y="96435"/>
                  </a:lnTo>
                  <a:lnTo>
                    <a:pt x="182444" y="95487"/>
                  </a:lnTo>
                  <a:close/>
                  <a:moveTo>
                    <a:pt x="196897" y="96435"/>
                  </a:moveTo>
                  <a:lnTo>
                    <a:pt x="198319" y="96672"/>
                  </a:lnTo>
                  <a:lnTo>
                    <a:pt x="196660" y="96909"/>
                  </a:lnTo>
                  <a:lnTo>
                    <a:pt x="196660" y="96672"/>
                  </a:lnTo>
                  <a:lnTo>
                    <a:pt x="196897" y="96435"/>
                  </a:lnTo>
                  <a:close/>
                  <a:moveTo>
                    <a:pt x="232912" y="95961"/>
                  </a:moveTo>
                  <a:lnTo>
                    <a:pt x="232912" y="96435"/>
                  </a:lnTo>
                  <a:lnTo>
                    <a:pt x="232675" y="96672"/>
                  </a:lnTo>
                  <a:lnTo>
                    <a:pt x="232202" y="96909"/>
                  </a:lnTo>
                  <a:lnTo>
                    <a:pt x="230780" y="96672"/>
                  </a:lnTo>
                  <a:lnTo>
                    <a:pt x="231254" y="96435"/>
                  </a:lnTo>
                  <a:lnTo>
                    <a:pt x="231728" y="96198"/>
                  </a:lnTo>
                  <a:lnTo>
                    <a:pt x="232912" y="95961"/>
                  </a:lnTo>
                  <a:close/>
                  <a:moveTo>
                    <a:pt x="204479" y="96672"/>
                  </a:moveTo>
                  <a:lnTo>
                    <a:pt x="204006" y="97145"/>
                  </a:lnTo>
                  <a:lnTo>
                    <a:pt x="203532" y="97145"/>
                  </a:lnTo>
                  <a:lnTo>
                    <a:pt x="204006" y="96672"/>
                  </a:lnTo>
                  <a:close/>
                  <a:moveTo>
                    <a:pt x="193817" y="97856"/>
                  </a:moveTo>
                  <a:lnTo>
                    <a:pt x="195239" y="98093"/>
                  </a:lnTo>
                  <a:lnTo>
                    <a:pt x="195239" y="98330"/>
                  </a:lnTo>
                  <a:lnTo>
                    <a:pt x="193817" y="98330"/>
                  </a:lnTo>
                  <a:lnTo>
                    <a:pt x="193817" y="98093"/>
                  </a:lnTo>
                  <a:lnTo>
                    <a:pt x="193817" y="97856"/>
                  </a:lnTo>
                  <a:close/>
                  <a:moveTo>
                    <a:pt x="196424" y="98093"/>
                  </a:moveTo>
                  <a:lnTo>
                    <a:pt x="197134" y="98330"/>
                  </a:lnTo>
                  <a:lnTo>
                    <a:pt x="196897" y="98567"/>
                  </a:lnTo>
                  <a:lnTo>
                    <a:pt x="196424" y="98330"/>
                  </a:lnTo>
                  <a:lnTo>
                    <a:pt x="195713" y="98330"/>
                  </a:lnTo>
                  <a:lnTo>
                    <a:pt x="195950" y="98093"/>
                  </a:lnTo>
                  <a:close/>
                  <a:moveTo>
                    <a:pt x="0" y="0"/>
                  </a:moveTo>
                  <a:lnTo>
                    <a:pt x="1185" y="2132"/>
                  </a:lnTo>
                  <a:lnTo>
                    <a:pt x="237" y="948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711" y="2843"/>
                  </a:lnTo>
                  <a:lnTo>
                    <a:pt x="3791" y="8530"/>
                  </a:lnTo>
                  <a:lnTo>
                    <a:pt x="6160" y="13979"/>
                  </a:lnTo>
                  <a:lnTo>
                    <a:pt x="7582" y="16586"/>
                  </a:lnTo>
                  <a:lnTo>
                    <a:pt x="9241" y="19192"/>
                  </a:lnTo>
                  <a:lnTo>
                    <a:pt x="11136" y="21562"/>
                  </a:lnTo>
                  <a:lnTo>
                    <a:pt x="13032" y="23694"/>
                  </a:lnTo>
                  <a:lnTo>
                    <a:pt x="15164" y="25590"/>
                  </a:lnTo>
                  <a:lnTo>
                    <a:pt x="16112" y="26063"/>
                  </a:lnTo>
                  <a:lnTo>
                    <a:pt x="17297" y="26537"/>
                  </a:lnTo>
                  <a:lnTo>
                    <a:pt x="16823" y="26063"/>
                  </a:lnTo>
                  <a:lnTo>
                    <a:pt x="15638" y="25116"/>
                  </a:lnTo>
                  <a:lnTo>
                    <a:pt x="16112" y="25116"/>
                  </a:lnTo>
                  <a:lnTo>
                    <a:pt x="16823" y="25590"/>
                  </a:lnTo>
                  <a:lnTo>
                    <a:pt x="17534" y="25826"/>
                  </a:lnTo>
                  <a:lnTo>
                    <a:pt x="18007" y="26300"/>
                  </a:lnTo>
                  <a:lnTo>
                    <a:pt x="17771" y="26537"/>
                  </a:lnTo>
                  <a:lnTo>
                    <a:pt x="17297" y="26537"/>
                  </a:lnTo>
                  <a:lnTo>
                    <a:pt x="19192" y="28196"/>
                  </a:lnTo>
                  <a:lnTo>
                    <a:pt x="18955" y="28196"/>
                  </a:lnTo>
                  <a:lnTo>
                    <a:pt x="18481" y="27959"/>
                  </a:lnTo>
                  <a:lnTo>
                    <a:pt x="17534" y="27959"/>
                  </a:lnTo>
                  <a:lnTo>
                    <a:pt x="17534" y="28433"/>
                  </a:lnTo>
                  <a:lnTo>
                    <a:pt x="18718" y="29618"/>
                  </a:lnTo>
                  <a:lnTo>
                    <a:pt x="19192" y="29618"/>
                  </a:lnTo>
                  <a:lnTo>
                    <a:pt x="19666" y="29854"/>
                  </a:lnTo>
                  <a:lnTo>
                    <a:pt x="19903" y="30565"/>
                  </a:lnTo>
                  <a:lnTo>
                    <a:pt x="20377" y="31276"/>
                  </a:lnTo>
                  <a:lnTo>
                    <a:pt x="20851" y="31750"/>
                  </a:lnTo>
                  <a:lnTo>
                    <a:pt x="21562" y="32224"/>
                  </a:lnTo>
                  <a:lnTo>
                    <a:pt x="21325" y="30802"/>
                  </a:lnTo>
                  <a:lnTo>
                    <a:pt x="20851" y="29618"/>
                  </a:lnTo>
                  <a:lnTo>
                    <a:pt x="19903" y="28196"/>
                  </a:lnTo>
                  <a:lnTo>
                    <a:pt x="18955" y="27248"/>
                  </a:lnTo>
                  <a:lnTo>
                    <a:pt x="18955" y="27011"/>
                  </a:lnTo>
                  <a:lnTo>
                    <a:pt x="18955" y="26774"/>
                  </a:lnTo>
                  <a:lnTo>
                    <a:pt x="19666" y="27248"/>
                  </a:lnTo>
                  <a:lnTo>
                    <a:pt x="21562" y="28670"/>
                  </a:lnTo>
                  <a:lnTo>
                    <a:pt x="22272" y="29618"/>
                  </a:lnTo>
                  <a:lnTo>
                    <a:pt x="22746" y="30328"/>
                  </a:lnTo>
                  <a:lnTo>
                    <a:pt x="22746" y="30565"/>
                  </a:lnTo>
                  <a:lnTo>
                    <a:pt x="21799" y="30091"/>
                  </a:lnTo>
                  <a:lnTo>
                    <a:pt x="21799" y="30091"/>
                  </a:lnTo>
                  <a:lnTo>
                    <a:pt x="22746" y="31039"/>
                  </a:lnTo>
                  <a:lnTo>
                    <a:pt x="23220" y="31750"/>
                  </a:lnTo>
                  <a:lnTo>
                    <a:pt x="22983" y="31987"/>
                  </a:lnTo>
                  <a:lnTo>
                    <a:pt x="22746" y="31987"/>
                  </a:lnTo>
                  <a:lnTo>
                    <a:pt x="22509" y="32224"/>
                  </a:lnTo>
                  <a:lnTo>
                    <a:pt x="22509" y="32461"/>
                  </a:lnTo>
                  <a:lnTo>
                    <a:pt x="22746" y="32935"/>
                  </a:lnTo>
                  <a:lnTo>
                    <a:pt x="23694" y="33882"/>
                  </a:lnTo>
                  <a:lnTo>
                    <a:pt x="23931" y="34119"/>
                  </a:lnTo>
                  <a:lnTo>
                    <a:pt x="23931" y="33645"/>
                  </a:lnTo>
                  <a:lnTo>
                    <a:pt x="23931" y="32935"/>
                  </a:lnTo>
                  <a:lnTo>
                    <a:pt x="24879" y="33409"/>
                  </a:lnTo>
                  <a:lnTo>
                    <a:pt x="25590" y="34356"/>
                  </a:lnTo>
                  <a:lnTo>
                    <a:pt x="25826" y="34830"/>
                  </a:lnTo>
                  <a:lnTo>
                    <a:pt x="25590" y="34830"/>
                  </a:lnTo>
                  <a:lnTo>
                    <a:pt x="24879" y="34593"/>
                  </a:lnTo>
                  <a:lnTo>
                    <a:pt x="25116" y="34356"/>
                  </a:lnTo>
                  <a:lnTo>
                    <a:pt x="25116" y="34119"/>
                  </a:lnTo>
                  <a:lnTo>
                    <a:pt x="24642" y="34119"/>
                  </a:lnTo>
                  <a:lnTo>
                    <a:pt x="24405" y="34356"/>
                  </a:lnTo>
                  <a:lnTo>
                    <a:pt x="24405" y="34593"/>
                  </a:lnTo>
                  <a:lnTo>
                    <a:pt x="24879" y="35304"/>
                  </a:lnTo>
                  <a:lnTo>
                    <a:pt x="25590" y="36015"/>
                  </a:lnTo>
                  <a:lnTo>
                    <a:pt x="26300" y="36015"/>
                  </a:lnTo>
                  <a:lnTo>
                    <a:pt x="26774" y="36252"/>
                  </a:lnTo>
                  <a:lnTo>
                    <a:pt x="27248" y="36963"/>
                  </a:lnTo>
                  <a:lnTo>
                    <a:pt x="27722" y="37910"/>
                  </a:lnTo>
                  <a:lnTo>
                    <a:pt x="28196" y="38384"/>
                  </a:lnTo>
                  <a:lnTo>
                    <a:pt x="28670" y="38621"/>
                  </a:lnTo>
                  <a:lnTo>
                    <a:pt x="28433" y="37200"/>
                  </a:lnTo>
                  <a:lnTo>
                    <a:pt x="28907" y="37200"/>
                  </a:lnTo>
                  <a:lnTo>
                    <a:pt x="29618" y="37910"/>
                  </a:lnTo>
                  <a:lnTo>
                    <a:pt x="30328" y="38621"/>
                  </a:lnTo>
                  <a:lnTo>
                    <a:pt x="29854" y="38621"/>
                  </a:lnTo>
                  <a:lnTo>
                    <a:pt x="29618" y="39095"/>
                  </a:lnTo>
                  <a:lnTo>
                    <a:pt x="29854" y="39332"/>
                  </a:lnTo>
                  <a:lnTo>
                    <a:pt x="30328" y="39806"/>
                  </a:lnTo>
                  <a:lnTo>
                    <a:pt x="30802" y="40043"/>
                  </a:lnTo>
                  <a:lnTo>
                    <a:pt x="31513" y="40280"/>
                  </a:lnTo>
                  <a:lnTo>
                    <a:pt x="31750" y="40043"/>
                  </a:lnTo>
                  <a:lnTo>
                    <a:pt x="31987" y="39569"/>
                  </a:lnTo>
                  <a:lnTo>
                    <a:pt x="33409" y="40991"/>
                  </a:lnTo>
                  <a:lnTo>
                    <a:pt x="32698" y="40991"/>
                  </a:lnTo>
                  <a:lnTo>
                    <a:pt x="32461" y="41465"/>
                  </a:lnTo>
                  <a:lnTo>
                    <a:pt x="32698" y="42412"/>
                  </a:lnTo>
                  <a:lnTo>
                    <a:pt x="34830" y="43360"/>
                  </a:lnTo>
                  <a:lnTo>
                    <a:pt x="36489" y="44308"/>
                  </a:lnTo>
                  <a:lnTo>
                    <a:pt x="39569" y="46203"/>
                  </a:lnTo>
                  <a:lnTo>
                    <a:pt x="40991" y="47151"/>
                  </a:lnTo>
                  <a:lnTo>
                    <a:pt x="42412" y="47862"/>
                  </a:lnTo>
                  <a:lnTo>
                    <a:pt x="43834" y="48336"/>
                  </a:lnTo>
                  <a:lnTo>
                    <a:pt x="45729" y="48810"/>
                  </a:lnTo>
                  <a:lnTo>
                    <a:pt x="46203" y="49520"/>
                  </a:lnTo>
                  <a:lnTo>
                    <a:pt x="45256" y="49520"/>
                  </a:lnTo>
                  <a:lnTo>
                    <a:pt x="44782" y="49757"/>
                  </a:lnTo>
                  <a:lnTo>
                    <a:pt x="45019" y="50231"/>
                  </a:lnTo>
                  <a:lnTo>
                    <a:pt x="45493" y="50468"/>
                  </a:lnTo>
                  <a:lnTo>
                    <a:pt x="46677" y="51179"/>
                  </a:lnTo>
                  <a:lnTo>
                    <a:pt x="47625" y="51890"/>
                  </a:lnTo>
                  <a:lnTo>
                    <a:pt x="48573" y="52364"/>
                  </a:lnTo>
                  <a:lnTo>
                    <a:pt x="49521" y="52364"/>
                  </a:lnTo>
                  <a:lnTo>
                    <a:pt x="50705" y="51890"/>
                  </a:lnTo>
                  <a:lnTo>
                    <a:pt x="50231" y="53312"/>
                  </a:lnTo>
                  <a:lnTo>
                    <a:pt x="50468" y="53548"/>
                  </a:lnTo>
                  <a:lnTo>
                    <a:pt x="50705" y="53312"/>
                  </a:lnTo>
                  <a:lnTo>
                    <a:pt x="51890" y="53312"/>
                  </a:lnTo>
                  <a:lnTo>
                    <a:pt x="52127" y="53785"/>
                  </a:lnTo>
                  <a:lnTo>
                    <a:pt x="51653" y="54022"/>
                  </a:lnTo>
                  <a:lnTo>
                    <a:pt x="51890" y="54496"/>
                  </a:lnTo>
                  <a:lnTo>
                    <a:pt x="52364" y="54970"/>
                  </a:lnTo>
                  <a:lnTo>
                    <a:pt x="53075" y="55444"/>
                  </a:lnTo>
                  <a:lnTo>
                    <a:pt x="54022" y="55681"/>
                  </a:lnTo>
                  <a:lnTo>
                    <a:pt x="55444" y="55681"/>
                  </a:lnTo>
                  <a:lnTo>
                    <a:pt x="55681" y="55444"/>
                  </a:lnTo>
                  <a:lnTo>
                    <a:pt x="55681" y="54970"/>
                  </a:lnTo>
                  <a:lnTo>
                    <a:pt x="56866" y="55681"/>
                  </a:lnTo>
                  <a:lnTo>
                    <a:pt x="58287" y="56392"/>
                  </a:lnTo>
                  <a:lnTo>
                    <a:pt x="60894" y="58287"/>
                  </a:lnTo>
                  <a:lnTo>
                    <a:pt x="62078" y="59235"/>
                  </a:lnTo>
                  <a:lnTo>
                    <a:pt x="63737" y="59946"/>
                  </a:lnTo>
                  <a:lnTo>
                    <a:pt x="65159" y="60657"/>
                  </a:lnTo>
                  <a:lnTo>
                    <a:pt x="66817" y="61131"/>
                  </a:lnTo>
                  <a:lnTo>
                    <a:pt x="67765" y="61604"/>
                  </a:lnTo>
                  <a:lnTo>
                    <a:pt x="66343" y="61604"/>
                  </a:lnTo>
                  <a:lnTo>
                    <a:pt x="65869" y="61841"/>
                  </a:lnTo>
                  <a:lnTo>
                    <a:pt x="65869" y="62078"/>
                  </a:lnTo>
                  <a:lnTo>
                    <a:pt x="66580" y="62552"/>
                  </a:lnTo>
                  <a:lnTo>
                    <a:pt x="67291" y="63263"/>
                  </a:lnTo>
                  <a:lnTo>
                    <a:pt x="68002" y="63500"/>
                  </a:lnTo>
                  <a:lnTo>
                    <a:pt x="68476" y="63263"/>
                  </a:lnTo>
                  <a:lnTo>
                    <a:pt x="69187" y="63026"/>
                  </a:lnTo>
                  <a:lnTo>
                    <a:pt x="69660" y="62789"/>
                  </a:lnTo>
                  <a:lnTo>
                    <a:pt x="70134" y="62789"/>
                  </a:lnTo>
                  <a:lnTo>
                    <a:pt x="70608" y="63026"/>
                  </a:lnTo>
                  <a:lnTo>
                    <a:pt x="71082" y="63974"/>
                  </a:lnTo>
                  <a:lnTo>
                    <a:pt x="72267" y="63974"/>
                  </a:lnTo>
                  <a:lnTo>
                    <a:pt x="73451" y="64211"/>
                  </a:lnTo>
                  <a:lnTo>
                    <a:pt x="74636" y="65159"/>
                  </a:lnTo>
                  <a:lnTo>
                    <a:pt x="75821" y="65869"/>
                  </a:lnTo>
                  <a:lnTo>
                    <a:pt x="77006" y="66817"/>
                  </a:lnTo>
                  <a:lnTo>
                    <a:pt x="78427" y="67528"/>
                  </a:lnTo>
                  <a:lnTo>
                    <a:pt x="79849" y="68002"/>
                  </a:lnTo>
                  <a:lnTo>
                    <a:pt x="81744" y="68002"/>
                  </a:lnTo>
                  <a:lnTo>
                    <a:pt x="82692" y="69187"/>
                  </a:lnTo>
                  <a:lnTo>
                    <a:pt x="83877" y="70134"/>
                  </a:lnTo>
                  <a:lnTo>
                    <a:pt x="85535" y="70845"/>
                  </a:lnTo>
                  <a:lnTo>
                    <a:pt x="87194" y="71319"/>
                  </a:lnTo>
                  <a:lnTo>
                    <a:pt x="90037" y="72267"/>
                  </a:lnTo>
                  <a:lnTo>
                    <a:pt x="90985" y="72741"/>
                  </a:lnTo>
                  <a:lnTo>
                    <a:pt x="91222" y="72978"/>
                  </a:lnTo>
                  <a:lnTo>
                    <a:pt x="91459" y="73214"/>
                  </a:lnTo>
                  <a:lnTo>
                    <a:pt x="92407" y="73688"/>
                  </a:lnTo>
                  <a:lnTo>
                    <a:pt x="92881" y="73925"/>
                  </a:lnTo>
                  <a:lnTo>
                    <a:pt x="92407" y="74162"/>
                  </a:lnTo>
                  <a:lnTo>
                    <a:pt x="91222" y="74162"/>
                  </a:lnTo>
                  <a:lnTo>
                    <a:pt x="90985" y="74399"/>
                  </a:lnTo>
                  <a:lnTo>
                    <a:pt x="91459" y="74636"/>
                  </a:lnTo>
                  <a:lnTo>
                    <a:pt x="92644" y="75347"/>
                  </a:lnTo>
                  <a:lnTo>
                    <a:pt x="94539" y="75821"/>
                  </a:lnTo>
                  <a:lnTo>
                    <a:pt x="95724" y="76295"/>
                  </a:lnTo>
                  <a:lnTo>
                    <a:pt x="97619" y="77242"/>
                  </a:lnTo>
                  <a:lnTo>
                    <a:pt x="98567" y="77716"/>
                  </a:lnTo>
                  <a:lnTo>
                    <a:pt x="99515" y="77953"/>
                  </a:lnTo>
                  <a:lnTo>
                    <a:pt x="100700" y="78190"/>
                  </a:lnTo>
                  <a:lnTo>
                    <a:pt x="102121" y="78190"/>
                  </a:lnTo>
                  <a:lnTo>
                    <a:pt x="102358" y="78664"/>
                  </a:lnTo>
                  <a:lnTo>
                    <a:pt x="102595" y="79138"/>
                  </a:lnTo>
                  <a:lnTo>
                    <a:pt x="102832" y="79612"/>
                  </a:lnTo>
                  <a:lnTo>
                    <a:pt x="103306" y="79849"/>
                  </a:lnTo>
                  <a:lnTo>
                    <a:pt x="104728" y="80086"/>
                  </a:lnTo>
                  <a:lnTo>
                    <a:pt x="107571" y="80086"/>
                  </a:lnTo>
                  <a:lnTo>
                    <a:pt x="108756" y="80323"/>
                  </a:lnTo>
                  <a:lnTo>
                    <a:pt x="108993" y="80560"/>
                  </a:lnTo>
                  <a:lnTo>
                    <a:pt x="109229" y="80797"/>
                  </a:lnTo>
                  <a:lnTo>
                    <a:pt x="109466" y="81270"/>
                  </a:lnTo>
                  <a:lnTo>
                    <a:pt x="109229" y="81981"/>
                  </a:lnTo>
                  <a:lnTo>
                    <a:pt x="110651" y="82455"/>
                  </a:lnTo>
                  <a:lnTo>
                    <a:pt x="111599" y="82929"/>
                  </a:lnTo>
                  <a:lnTo>
                    <a:pt x="111836" y="82929"/>
                  </a:lnTo>
                  <a:lnTo>
                    <a:pt x="111599" y="82692"/>
                  </a:lnTo>
                  <a:lnTo>
                    <a:pt x="110414" y="81744"/>
                  </a:lnTo>
                  <a:lnTo>
                    <a:pt x="110414" y="81744"/>
                  </a:lnTo>
                  <a:lnTo>
                    <a:pt x="114205" y="82692"/>
                  </a:lnTo>
                  <a:lnTo>
                    <a:pt x="115390" y="83166"/>
                  </a:lnTo>
                  <a:lnTo>
                    <a:pt x="116812" y="84351"/>
                  </a:lnTo>
                  <a:lnTo>
                    <a:pt x="117759" y="84588"/>
                  </a:lnTo>
                  <a:lnTo>
                    <a:pt x="118233" y="84825"/>
                  </a:lnTo>
                  <a:lnTo>
                    <a:pt x="119181" y="84825"/>
                  </a:lnTo>
                  <a:lnTo>
                    <a:pt x="119418" y="84588"/>
                  </a:lnTo>
                  <a:lnTo>
                    <a:pt x="119181" y="85298"/>
                  </a:lnTo>
                  <a:lnTo>
                    <a:pt x="119655" y="85772"/>
                  </a:lnTo>
                  <a:lnTo>
                    <a:pt x="120129" y="86009"/>
                  </a:lnTo>
                  <a:lnTo>
                    <a:pt x="121076" y="86483"/>
                  </a:lnTo>
                  <a:lnTo>
                    <a:pt x="123683" y="86483"/>
                  </a:lnTo>
                  <a:lnTo>
                    <a:pt x="124868" y="86246"/>
                  </a:lnTo>
                  <a:lnTo>
                    <a:pt x="125578" y="86483"/>
                  </a:lnTo>
                  <a:lnTo>
                    <a:pt x="126052" y="86720"/>
                  </a:lnTo>
                  <a:lnTo>
                    <a:pt x="126289" y="86957"/>
                  </a:lnTo>
                  <a:lnTo>
                    <a:pt x="126289" y="87194"/>
                  </a:lnTo>
                  <a:lnTo>
                    <a:pt x="126289" y="87668"/>
                  </a:lnTo>
                  <a:lnTo>
                    <a:pt x="131502" y="89089"/>
                  </a:lnTo>
                  <a:lnTo>
                    <a:pt x="136241" y="90274"/>
                  </a:lnTo>
                  <a:lnTo>
                    <a:pt x="140506" y="91459"/>
                  </a:lnTo>
                  <a:lnTo>
                    <a:pt x="142638" y="92407"/>
                  </a:lnTo>
                  <a:lnTo>
                    <a:pt x="144534" y="93354"/>
                  </a:lnTo>
                  <a:lnTo>
                    <a:pt x="146903" y="93354"/>
                  </a:lnTo>
                  <a:lnTo>
                    <a:pt x="149272" y="93591"/>
                  </a:lnTo>
                  <a:lnTo>
                    <a:pt x="151879" y="94302"/>
                  </a:lnTo>
                  <a:lnTo>
                    <a:pt x="154485" y="95013"/>
                  </a:lnTo>
                  <a:lnTo>
                    <a:pt x="157328" y="95961"/>
                  </a:lnTo>
                  <a:lnTo>
                    <a:pt x="159935" y="96672"/>
                  </a:lnTo>
                  <a:lnTo>
                    <a:pt x="162304" y="96909"/>
                  </a:lnTo>
                  <a:lnTo>
                    <a:pt x="164674" y="96909"/>
                  </a:lnTo>
                  <a:lnTo>
                    <a:pt x="165147" y="97382"/>
                  </a:lnTo>
                  <a:lnTo>
                    <a:pt x="166095" y="97619"/>
                  </a:lnTo>
                  <a:lnTo>
                    <a:pt x="167991" y="97856"/>
                  </a:lnTo>
                  <a:lnTo>
                    <a:pt x="170123" y="97619"/>
                  </a:lnTo>
                  <a:lnTo>
                    <a:pt x="172729" y="97382"/>
                  </a:lnTo>
                  <a:lnTo>
                    <a:pt x="175099" y="97145"/>
                  </a:lnTo>
                  <a:lnTo>
                    <a:pt x="177231" y="97145"/>
                  </a:lnTo>
                  <a:lnTo>
                    <a:pt x="178179" y="97382"/>
                  </a:lnTo>
                  <a:lnTo>
                    <a:pt x="179127" y="97856"/>
                  </a:lnTo>
                  <a:lnTo>
                    <a:pt x="179838" y="98330"/>
                  </a:lnTo>
                  <a:lnTo>
                    <a:pt x="180549" y="99278"/>
                  </a:lnTo>
                  <a:lnTo>
                    <a:pt x="182681" y="99041"/>
                  </a:lnTo>
                  <a:lnTo>
                    <a:pt x="182918" y="98804"/>
                  </a:lnTo>
                  <a:lnTo>
                    <a:pt x="183155" y="98567"/>
                  </a:lnTo>
                  <a:lnTo>
                    <a:pt x="183392" y="98330"/>
                  </a:lnTo>
                  <a:lnTo>
                    <a:pt x="183392" y="97619"/>
                  </a:lnTo>
                  <a:lnTo>
                    <a:pt x="184103" y="98093"/>
                  </a:lnTo>
                  <a:lnTo>
                    <a:pt x="184340" y="98330"/>
                  </a:lnTo>
                  <a:lnTo>
                    <a:pt x="184577" y="98804"/>
                  </a:lnTo>
                  <a:lnTo>
                    <a:pt x="184340" y="99041"/>
                  </a:lnTo>
                  <a:lnTo>
                    <a:pt x="184340" y="99278"/>
                  </a:lnTo>
                  <a:lnTo>
                    <a:pt x="185761" y="99278"/>
                  </a:lnTo>
                  <a:lnTo>
                    <a:pt x="185050" y="98330"/>
                  </a:lnTo>
                  <a:lnTo>
                    <a:pt x="185050" y="97856"/>
                  </a:lnTo>
                  <a:lnTo>
                    <a:pt x="185050" y="97382"/>
                  </a:lnTo>
                  <a:lnTo>
                    <a:pt x="185524" y="96909"/>
                  </a:lnTo>
                  <a:lnTo>
                    <a:pt x="186235" y="96672"/>
                  </a:lnTo>
                  <a:lnTo>
                    <a:pt x="187183" y="96672"/>
                  </a:lnTo>
                  <a:lnTo>
                    <a:pt x="188841" y="96909"/>
                  </a:lnTo>
                  <a:lnTo>
                    <a:pt x="187657" y="96909"/>
                  </a:lnTo>
                  <a:lnTo>
                    <a:pt x="186946" y="97382"/>
                  </a:lnTo>
                  <a:lnTo>
                    <a:pt x="186472" y="98093"/>
                  </a:lnTo>
                  <a:lnTo>
                    <a:pt x="186235" y="98804"/>
                  </a:lnTo>
                  <a:lnTo>
                    <a:pt x="186235" y="99278"/>
                  </a:lnTo>
                  <a:lnTo>
                    <a:pt x="186472" y="99515"/>
                  </a:lnTo>
                  <a:lnTo>
                    <a:pt x="186946" y="99278"/>
                  </a:lnTo>
                  <a:lnTo>
                    <a:pt x="187657" y="98093"/>
                  </a:lnTo>
                  <a:lnTo>
                    <a:pt x="187894" y="98804"/>
                  </a:lnTo>
                  <a:lnTo>
                    <a:pt x="188368" y="99041"/>
                  </a:lnTo>
                  <a:lnTo>
                    <a:pt x="189078" y="98804"/>
                  </a:lnTo>
                  <a:lnTo>
                    <a:pt x="189789" y="98567"/>
                  </a:lnTo>
                  <a:lnTo>
                    <a:pt x="190974" y="98330"/>
                  </a:lnTo>
                  <a:lnTo>
                    <a:pt x="191211" y="98330"/>
                  </a:lnTo>
                  <a:lnTo>
                    <a:pt x="191448" y="98804"/>
                  </a:lnTo>
                  <a:lnTo>
                    <a:pt x="190500" y="99041"/>
                  </a:lnTo>
                  <a:lnTo>
                    <a:pt x="189789" y="99041"/>
                  </a:lnTo>
                  <a:lnTo>
                    <a:pt x="189552" y="99278"/>
                  </a:lnTo>
                  <a:lnTo>
                    <a:pt x="189315" y="99515"/>
                  </a:lnTo>
                  <a:lnTo>
                    <a:pt x="189789" y="100463"/>
                  </a:lnTo>
                  <a:lnTo>
                    <a:pt x="190974" y="99989"/>
                  </a:lnTo>
                  <a:lnTo>
                    <a:pt x="191922" y="99989"/>
                  </a:lnTo>
                  <a:lnTo>
                    <a:pt x="193106" y="100226"/>
                  </a:lnTo>
                  <a:lnTo>
                    <a:pt x="195002" y="100700"/>
                  </a:lnTo>
                  <a:lnTo>
                    <a:pt x="195239" y="100226"/>
                  </a:lnTo>
                  <a:lnTo>
                    <a:pt x="195476" y="99989"/>
                  </a:lnTo>
                  <a:lnTo>
                    <a:pt x="196187" y="99515"/>
                  </a:lnTo>
                  <a:lnTo>
                    <a:pt x="197371" y="99515"/>
                  </a:lnTo>
                  <a:lnTo>
                    <a:pt x="197608" y="99752"/>
                  </a:lnTo>
                  <a:lnTo>
                    <a:pt x="198082" y="100226"/>
                  </a:lnTo>
                  <a:lnTo>
                    <a:pt x="197845" y="99041"/>
                  </a:lnTo>
                  <a:lnTo>
                    <a:pt x="197845" y="98567"/>
                  </a:lnTo>
                  <a:lnTo>
                    <a:pt x="198556" y="98093"/>
                  </a:lnTo>
                  <a:lnTo>
                    <a:pt x="198793" y="98567"/>
                  </a:lnTo>
                  <a:lnTo>
                    <a:pt x="198793" y="99278"/>
                  </a:lnTo>
                  <a:lnTo>
                    <a:pt x="198556" y="100226"/>
                  </a:lnTo>
                  <a:lnTo>
                    <a:pt x="198319" y="100463"/>
                  </a:lnTo>
                  <a:lnTo>
                    <a:pt x="198319" y="100936"/>
                  </a:lnTo>
                  <a:lnTo>
                    <a:pt x="199504" y="100936"/>
                  </a:lnTo>
                  <a:lnTo>
                    <a:pt x="199504" y="100700"/>
                  </a:lnTo>
                  <a:lnTo>
                    <a:pt x="200215" y="100226"/>
                  </a:lnTo>
                  <a:lnTo>
                    <a:pt x="200452" y="99989"/>
                  </a:lnTo>
                  <a:lnTo>
                    <a:pt x="200452" y="99752"/>
                  </a:lnTo>
                  <a:lnTo>
                    <a:pt x="199978" y="99752"/>
                  </a:lnTo>
                  <a:lnTo>
                    <a:pt x="200215" y="99041"/>
                  </a:lnTo>
                  <a:lnTo>
                    <a:pt x="200452" y="98567"/>
                  </a:lnTo>
                  <a:lnTo>
                    <a:pt x="200688" y="98093"/>
                  </a:lnTo>
                  <a:lnTo>
                    <a:pt x="201162" y="98093"/>
                  </a:lnTo>
                  <a:lnTo>
                    <a:pt x="202110" y="98330"/>
                  </a:lnTo>
                  <a:lnTo>
                    <a:pt x="203058" y="98804"/>
                  </a:lnTo>
                  <a:lnTo>
                    <a:pt x="203769" y="99278"/>
                  </a:lnTo>
                  <a:lnTo>
                    <a:pt x="204716" y="99515"/>
                  </a:lnTo>
                  <a:lnTo>
                    <a:pt x="204953" y="99752"/>
                  </a:lnTo>
                  <a:lnTo>
                    <a:pt x="205190" y="99515"/>
                  </a:lnTo>
                  <a:lnTo>
                    <a:pt x="205427" y="99278"/>
                  </a:lnTo>
                  <a:lnTo>
                    <a:pt x="205427" y="98567"/>
                  </a:lnTo>
                  <a:lnTo>
                    <a:pt x="206375" y="98804"/>
                  </a:lnTo>
                  <a:lnTo>
                    <a:pt x="207086" y="99278"/>
                  </a:lnTo>
                  <a:lnTo>
                    <a:pt x="207323" y="99989"/>
                  </a:lnTo>
                  <a:lnTo>
                    <a:pt x="207323" y="100463"/>
                  </a:lnTo>
                  <a:lnTo>
                    <a:pt x="207086" y="100700"/>
                  </a:lnTo>
                  <a:lnTo>
                    <a:pt x="208034" y="100463"/>
                  </a:lnTo>
                  <a:lnTo>
                    <a:pt x="208507" y="100463"/>
                  </a:lnTo>
                  <a:lnTo>
                    <a:pt x="209218" y="100700"/>
                  </a:lnTo>
                  <a:lnTo>
                    <a:pt x="209929" y="101173"/>
                  </a:lnTo>
                  <a:lnTo>
                    <a:pt x="209455" y="99989"/>
                  </a:lnTo>
                  <a:lnTo>
                    <a:pt x="209692" y="99515"/>
                  </a:lnTo>
                  <a:lnTo>
                    <a:pt x="209929" y="99278"/>
                  </a:lnTo>
                  <a:lnTo>
                    <a:pt x="211351" y="99278"/>
                  </a:lnTo>
                  <a:lnTo>
                    <a:pt x="211588" y="99041"/>
                  </a:lnTo>
                  <a:lnTo>
                    <a:pt x="211588" y="98330"/>
                  </a:lnTo>
                  <a:lnTo>
                    <a:pt x="213009" y="98804"/>
                  </a:lnTo>
                  <a:lnTo>
                    <a:pt x="213957" y="99041"/>
                  </a:lnTo>
                  <a:lnTo>
                    <a:pt x="214668" y="98804"/>
                  </a:lnTo>
                  <a:lnTo>
                    <a:pt x="215379" y="98567"/>
                  </a:lnTo>
                  <a:lnTo>
                    <a:pt x="215853" y="98330"/>
                  </a:lnTo>
                  <a:lnTo>
                    <a:pt x="216563" y="98567"/>
                  </a:lnTo>
                  <a:lnTo>
                    <a:pt x="217511" y="99041"/>
                  </a:lnTo>
                  <a:lnTo>
                    <a:pt x="218696" y="99989"/>
                  </a:lnTo>
                  <a:lnTo>
                    <a:pt x="219407" y="99278"/>
                  </a:lnTo>
                  <a:lnTo>
                    <a:pt x="220828" y="98567"/>
                  </a:lnTo>
                  <a:lnTo>
                    <a:pt x="222487" y="97856"/>
                  </a:lnTo>
                  <a:lnTo>
                    <a:pt x="224146" y="97382"/>
                  </a:lnTo>
                  <a:lnTo>
                    <a:pt x="225804" y="97145"/>
                  </a:lnTo>
                  <a:lnTo>
                    <a:pt x="226752" y="97145"/>
                  </a:lnTo>
                  <a:lnTo>
                    <a:pt x="226752" y="97382"/>
                  </a:lnTo>
                  <a:lnTo>
                    <a:pt x="226752" y="97619"/>
                  </a:lnTo>
                  <a:lnTo>
                    <a:pt x="225804" y="98330"/>
                  </a:lnTo>
                  <a:lnTo>
                    <a:pt x="226278" y="98567"/>
                  </a:lnTo>
                  <a:lnTo>
                    <a:pt x="226515" y="98804"/>
                  </a:lnTo>
                  <a:lnTo>
                    <a:pt x="227463" y="98804"/>
                  </a:lnTo>
                  <a:lnTo>
                    <a:pt x="228410" y="98567"/>
                  </a:lnTo>
                  <a:lnTo>
                    <a:pt x="229358" y="98093"/>
                  </a:lnTo>
                  <a:lnTo>
                    <a:pt x="230306" y="97619"/>
                  </a:lnTo>
                  <a:lnTo>
                    <a:pt x="231491" y="97619"/>
                  </a:lnTo>
                  <a:lnTo>
                    <a:pt x="231965" y="97856"/>
                  </a:lnTo>
                  <a:lnTo>
                    <a:pt x="232438" y="98330"/>
                  </a:lnTo>
                  <a:lnTo>
                    <a:pt x="232675" y="98804"/>
                  </a:lnTo>
                  <a:lnTo>
                    <a:pt x="234097" y="98093"/>
                  </a:lnTo>
                  <a:lnTo>
                    <a:pt x="235282" y="97145"/>
                  </a:lnTo>
                  <a:lnTo>
                    <a:pt x="236940" y="95724"/>
                  </a:lnTo>
                  <a:lnTo>
                    <a:pt x="237651" y="95250"/>
                  </a:lnTo>
                  <a:lnTo>
                    <a:pt x="238362" y="95013"/>
                  </a:lnTo>
                  <a:lnTo>
                    <a:pt x="239310" y="95013"/>
                  </a:lnTo>
                  <a:lnTo>
                    <a:pt x="240494" y="95487"/>
                  </a:lnTo>
                  <a:lnTo>
                    <a:pt x="244522" y="94302"/>
                  </a:lnTo>
                  <a:lnTo>
                    <a:pt x="246892" y="93828"/>
                  </a:lnTo>
                  <a:lnTo>
                    <a:pt x="247840" y="93591"/>
                  </a:lnTo>
                  <a:lnTo>
                    <a:pt x="248787" y="93591"/>
                  </a:lnTo>
                  <a:lnTo>
                    <a:pt x="249261" y="93354"/>
                  </a:lnTo>
                  <a:lnTo>
                    <a:pt x="249024" y="93354"/>
                  </a:lnTo>
                  <a:lnTo>
                    <a:pt x="248787" y="93117"/>
                  </a:lnTo>
                  <a:lnTo>
                    <a:pt x="249024" y="92881"/>
                  </a:lnTo>
                  <a:lnTo>
                    <a:pt x="249261" y="92407"/>
                  </a:lnTo>
                  <a:lnTo>
                    <a:pt x="249498" y="92407"/>
                  </a:lnTo>
                  <a:lnTo>
                    <a:pt x="249735" y="92881"/>
                  </a:lnTo>
                  <a:lnTo>
                    <a:pt x="249972" y="93117"/>
                  </a:lnTo>
                  <a:lnTo>
                    <a:pt x="250446" y="93354"/>
                  </a:lnTo>
                  <a:lnTo>
                    <a:pt x="250920" y="93117"/>
                  </a:lnTo>
                  <a:lnTo>
                    <a:pt x="252104" y="92644"/>
                  </a:lnTo>
                  <a:lnTo>
                    <a:pt x="252341" y="92170"/>
                  </a:lnTo>
                  <a:lnTo>
                    <a:pt x="252815" y="91459"/>
                  </a:lnTo>
                  <a:lnTo>
                    <a:pt x="254711" y="90274"/>
                  </a:lnTo>
                  <a:lnTo>
                    <a:pt x="257317" y="88853"/>
                  </a:lnTo>
                  <a:lnTo>
                    <a:pt x="259924" y="87668"/>
                  </a:lnTo>
                  <a:lnTo>
                    <a:pt x="263004" y="86246"/>
                  </a:lnTo>
                  <a:lnTo>
                    <a:pt x="263004" y="86246"/>
                  </a:lnTo>
                  <a:lnTo>
                    <a:pt x="259687" y="87668"/>
                  </a:lnTo>
                  <a:lnTo>
                    <a:pt x="261819" y="86246"/>
                  </a:lnTo>
                  <a:lnTo>
                    <a:pt x="263952" y="85298"/>
                  </a:lnTo>
                  <a:lnTo>
                    <a:pt x="264425" y="85061"/>
                  </a:lnTo>
                  <a:lnTo>
                    <a:pt x="264425" y="85061"/>
                  </a:lnTo>
                  <a:lnTo>
                    <a:pt x="261819" y="85772"/>
                  </a:lnTo>
                  <a:lnTo>
                    <a:pt x="261819" y="85535"/>
                  </a:lnTo>
                  <a:lnTo>
                    <a:pt x="261819" y="85298"/>
                  </a:lnTo>
                  <a:lnTo>
                    <a:pt x="261345" y="85535"/>
                  </a:lnTo>
                  <a:lnTo>
                    <a:pt x="260871" y="85772"/>
                  </a:lnTo>
                  <a:lnTo>
                    <a:pt x="260871" y="85535"/>
                  </a:lnTo>
                  <a:lnTo>
                    <a:pt x="260634" y="85535"/>
                  </a:lnTo>
                  <a:lnTo>
                    <a:pt x="261582" y="85061"/>
                  </a:lnTo>
                  <a:lnTo>
                    <a:pt x="262767" y="84588"/>
                  </a:lnTo>
                  <a:lnTo>
                    <a:pt x="263241" y="84351"/>
                  </a:lnTo>
                  <a:lnTo>
                    <a:pt x="261819" y="84825"/>
                  </a:lnTo>
                  <a:lnTo>
                    <a:pt x="261108" y="84588"/>
                  </a:lnTo>
                  <a:lnTo>
                    <a:pt x="261582" y="84351"/>
                  </a:lnTo>
                  <a:lnTo>
                    <a:pt x="263004" y="84114"/>
                  </a:lnTo>
                  <a:lnTo>
                    <a:pt x="261819" y="84114"/>
                  </a:lnTo>
                  <a:lnTo>
                    <a:pt x="261345" y="83877"/>
                  </a:lnTo>
                  <a:lnTo>
                    <a:pt x="261582" y="83640"/>
                  </a:lnTo>
                  <a:lnTo>
                    <a:pt x="260634" y="83877"/>
                  </a:lnTo>
                  <a:lnTo>
                    <a:pt x="261345" y="83640"/>
                  </a:lnTo>
                  <a:lnTo>
                    <a:pt x="262530" y="82929"/>
                  </a:lnTo>
                  <a:lnTo>
                    <a:pt x="263004" y="82455"/>
                  </a:lnTo>
                  <a:lnTo>
                    <a:pt x="263004" y="82218"/>
                  </a:lnTo>
                  <a:lnTo>
                    <a:pt x="253526" y="82455"/>
                  </a:lnTo>
                  <a:lnTo>
                    <a:pt x="244049" y="82929"/>
                  </a:lnTo>
                  <a:lnTo>
                    <a:pt x="234808" y="83640"/>
                  </a:lnTo>
                  <a:lnTo>
                    <a:pt x="225804" y="84588"/>
                  </a:lnTo>
                  <a:lnTo>
                    <a:pt x="208034" y="86246"/>
                  </a:lnTo>
                  <a:lnTo>
                    <a:pt x="199504" y="86957"/>
                  </a:lnTo>
                  <a:lnTo>
                    <a:pt x="191211" y="87194"/>
                  </a:lnTo>
                  <a:lnTo>
                    <a:pt x="185761" y="86720"/>
                  </a:lnTo>
                  <a:lnTo>
                    <a:pt x="179838" y="86009"/>
                  </a:lnTo>
                  <a:lnTo>
                    <a:pt x="167991" y="83877"/>
                  </a:lnTo>
                  <a:lnTo>
                    <a:pt x="155433" y="81270"/>
                  </a:lnTo>
                  <a:lnTo>
                    <a:pt x="142638" y="77953"/>
                  </a:lnTo>
                  <a:lnTo>
                    <a:pt x="129606" y="74162"/>
                  </a:lnTo>
                  <a:lnTo>
                    <a:pt x="116338" y="69897"/>
                  </a:lnTo>
                  <a:lnTo>
                    <a:pt x="103069" y="64922"/>
                  </a:lnTo>
                  <a:lnTo>
                    <a:pt x="90037" y="59472"/>
                  </a:lnTo>
                  <a:lnTo>
                    <a:pt x="77006" y="53548"/>
                  </a:lnTo>
                  <a:lnTo>
                    <a:pt x="70608" y="50468"/>
                  </a:lnTo>
                  <a:lnTo>
                    <a:pt x="64448" y="47151"/>
                  </a:lnTo>
                  <a:lnTo>
                    <a:pt x="58287" y="43834"/>
                  </a:lnTo>
                  <a:lnTo>
                    <a:pt x="52364" y="40280"/>
                  </a:lnTo>
                  <a:lnTo>
                    <a:pt x="46440" y="36726"/>
                  </a:lnTo>
                  <a:lnTo>
                    <a:pt x="40754" y="33172"/>
                  </a:lnTo>
                  <a:lnTo>
                    <a:pt x="35304" y="29381"/>
                  </a:lnTo>
                  <a:lnTo>
                    <a:pt x="29854" y="25590"/>
                  </a:lnTo>
                  <a:lnTo>
                    <a:pt x="24879" y="21562"/>
                  </a:lnTo>
                  <a:lnTo>
                    <a:pt x="19903" y="17534"/>
                  </a:lnTo>
                  <a:lnTo>
                    <a:pt x="15164" y="13506"/>
                  </a:lnTo>
                  <a:lnTo>
                    <a:pt x="10662" y="9241"/>
                  </a:lnTo>
                  <a:lnTo>
                    <a:pt x="6634" y="4976"/>
                  </a:lnTo>
                  <a:lnTo>
                    <a:pt x="2606" y="711"/>
                  </a:lnTo>
                  <a:lnTo>
                    <a:pt x="1896" y="474"/>
                  </a:lnTo>
                  <a:lnTo>
                    <a:pt x="1659" y="711"/>
                  </a:lnTo>
                  <a:lnTo>
                    <a:pt x="1896" y="1185"/>
                  </a:lnTo>
                  <a:lnTo>
                    <a:pt x="2132" y="1896"/>
                  </a:lnTo>
                  <a:lnTo>
                    <a:pt x="2132" y="1896"/>
                  </a:lnTo>
                  <a:lnTo>
                    <a:pt x="1185" y="711"/>
                  </a:lnTo>
                  <a:lnTo>
                    <a:pt x="1185" y="711"/>
                  </a:lnTo>
                  <a:lnTo>
                    <a:pt x="1422" y="1185"/>
                  </a:lnTo>
                  <a:lnTo>
                    <a:pt x="948" y="474"/>
                  </a:lnTo>
                  <a:lnTo>
                    <a:pt x="711" y="711"/>
                  </a:lnTo>
                  <a:lnTo>
                    <a:pt x="948" y="948"/>
                  </a:lnTo>
                  <a:lnTo>
                    <a:pt x="474" y="474"/>
                  </a:lnTo>
                  <a:lnTo>
                    <a:pt x="474" y="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 flipH="1" rot="-287570">
              <a:off x="4549375" y="2749197"/>
              <a:ext cx="283596" cy="259881"/>
            </a:xfrm>
            <a:custGeom>
              <a:rect b="b" l="l" r="r" t="t"/>
              <a:pathLst>
                <a:path extrusionOk="0" h="49048" w="53549">
                  <a:moveTo>
                    <a:pt x="27486" y="1896"/>
                  </a:moveTo>
                  <a:lnTo>
                    <a:pt x="27723" y="2133"/>
                  </a:lnTo>
                  <a:lnTo>
                    <a:pt x="27249" y="2370"/>
                  </a:lnTo>
                  <a:lnTo>
                    <a:pt x="27249" y="2370"/>
                  </a:lnTo>
                  <a:lnTo>
                    <a:pt x="27486" y="1896"/>
                  </a:lnTo>
                  <a:close/>
                  <a:moveTo>
                    <a:pt x="31514" y="2607"/>
                  </a:moveTo>
                  <a:lnTo>
                    <a:pt x="31277" y="3081"/>
                  </a:lnTo>
                  <a:lnTo>
                    <a:pt x="31040" y="3318"/>
                  </a:lnTo>
                  <a:lnTo>
                    <a:pt x="31040" y="3318"/>
                  </a:lnTo>
                  <a:lnTo>
                    <a:pt x="31514" y="2607"/>
                  </a:lnTo>
                  <a:close/>
                  <a:moveTo>
                    <a:pt x="27959" y="2844"/>
                  </a:moveTo>
                  <a:lnTo>
                    <a:pt x="27723" y="3318"/>
                  </a:lnTo>
                  <a:lnTo>
                    <a:pt x="27486" y="2844"/>
                  </a:lnTo>
                  <a:close/>
                  <a:moveTo>
                    <a:pt x="20377" y="3081"/>
                  </a:moveTo>
                  <a:lnTo>
                    <a:pt x="20614" y="3318"/>
                  </a:lnTo>
                  <a:lnTo>
                    <a:pt x="20614" y="3555"/>
                  </a:lnTo>
                  <a:lnTo>
                    <a:pt x="20377" y="3555"/>
                  </a:lnTo>
                  <a:lnTo>
                    <a:pt x="20140" y="3318"/>
                  </a:lnTo>
                  <a:lnTo>
                    <a:pt x="20377" y="3081"/>
                  </a:lnTo>
                  <a:close/>
                  <a:moveTo>
                    <a:pt x="32935" y="4502"/>
                  </a:moveTo>
                  <a:lnTo>
                    <a:pt x="32935" y="4739"/>
                  </a:lnTo>
                  <a:lnTo>
                    <a:pt x="32698" y="4739"/>
                  </a:lnTo>
                  <a:lnTo>
                    <a:pt x="32698" y="4502"/>
                  </a:lnTo>
                  <a:close/>
                  <a:moveTo>
                    <a:pt x="3318" y="6161"/>
                  </a:moveTo>
                  <a:lnTo>
                    <a:pt x="3318" y="6398"/>
                  </a:lnTo>
                  <a:lnTo>
                    <a:pt x="3081" y="6398"/>
                  </a:lnTo>
                  <a:lnTo>
                    <a:pt x="3081" y="6161"/>
                  </a:lnTo>
                  <a:close/>
                  <a:moveTo>
                    <a:pt x="44308" y="6161"/>
                  </a:moveTo>
                  <a:lnTo>
                    <a:pt x="44308" y="6398"/>
                  </a:lnTo>
                  <a:lnTo>
                    <a:pt x="44071" y="6398"/>
                  </a:lnTo>
                  <a:lnTo>
                    <a:pt x="44308" y="6161"/>
                  </a:lnTo>
                  <a:close/>
                  <a:moveTo>
                    <a:pt x="50943" y="5450"/>
                  </a:moveTo>
                  <a:lnTo>
                    <a:pt x="50943" y="6398"/>
                  </a:lnTo>
                  <a:lnTo>
                    <a:pt x="50706" y="6398"/>
                  </a:lnTo>
                  <a:lnTo>
                    <a:pt x="50706" y="6161"/>
                  </a:lnTo>
                  <a:lnTo>
                    <a:pt x="50943" y="5450"/>
                  </a:lnTo>
                  <a:close/>
                  <a:moveTo>
                    <a:pt x="2133" y="6398"/>
                  </a:moveTo>
                  <a:lnTo>
                    <a:pt x="2370" y="6635"/>
                  </a:lnTo>
                  <a:lnTo>
                    <a:pt x="2133" y="6872"/>
                  </a:lnTo>
                  <a:lnTo>
                    <a:pt x="2133" y="6635"/>
                  </a:lnTo>
                  <a:lnTo>
                    <a:pt x="2133" y="6398"/>
                  </a:lnTo>
                  <a:close/>
                  <a:moveTo>
                    <a:pt x="3555" y="6872"/>
                  </a:moveTo>
                  <a:lnTo>
                    <a:pt x="3318" y="7109"/>
                  </a:lnTo>
                  <a:lnTo>
                    <a:pt x="3318" y="6872"/>
                  </a:lnTo>
                  <a:close/>
                  <a:moveTo>
                    <a:pt x="6398" y="7109"/>
                  </a:moveTo>
                  <a:lnTo>
                    <a:pt x="6398" y="7346"/>
                  </a:lnTo>
                  <a:lnTo>
                    <a:pt x="6161" y="7346"/>
                  </a:lnTo>
                  <a:lnTo>
                    <a:pt x="6398" y="7109"/>
                  </a:lnTo>
                  <a:close/>
                  <a:moveTo>
                    <a:pt x="22747" y="6635"/>
                  </a:moveTo>
                  <a:lnTo>
                    <a:pt x="22747" y="6872"/>
                  </a:lnTo>
                  <a:lnTo>
                    <a:pt x="22510" y="7346"/>
                  </a:lnTo>
                  <a:lnTo>
                    <a:pt x="22510" y="6872"/>
                  </a:lnTo>
                  <a:lnTo>
                    <a:pt x="22747" y="6635"/>
                  </a:lnTo>
                  <a:close/>
                  <a:moveTo>
                    <a:pt x="44071" y="7109"/>
                  </a:moveTo>
                  <a:lnTo>
                    <a:pt x="44308" y="7583"/>
                  </a:lnTo>
                  <a:lnTo>
                    <a:pt x="44071" y="7583"/>
                  </a:lnTo>
                  <a:lnTo>
                    <a:pt x="44071" y="7346"/>
                  </a:lnTo>
                  <a:lnTo>
                    <a:pt x="44071" y="7109"/>
                  </a:lnTo>
                  <a:close/>
                  <a:moveTo>
                    <a:pt x="21325" y="7583"/>
                  </a:moveTo>
                  <a:lnTo>
                    <a:pt x="21088" y="8293"/>
                  </a:lnTo>
                  <a:lnTo>
                    <a:pt x="21088" y="7820"/>
                  </a:lnTo>
                  <a:lnTo>
                    <a:pt x="21325" y="7583"/>
                  </a:lnTo>
                  <a:close/>
                  <a:moveTo>
                    <a:pt x="22510" y="8056"/>
                  </a:moveTo>
                  <a:lnTo>
                    <a:pt x="22273" y="8293"/>
                  </a:lnTo>
                  <a:lnTo>
                    <a:pt x="22273" y="8056"/>
                  </a:lnTo>
                  <a:close/>
                  <a:moveTo>
                    <a:pt x="1422" y="7583"/>
                  </a:moveTo>
                  <a:lnTo>
                    <a:pt x="1185" y="7820"/>
                  </a:lnTo>
                  <a:lnTo>
                    <a:pt x="1422" y="8056"/>
                  </a:lnTo>
                  <a:lnTo>
                    <a:pt x="1422" y="8293"/>
                  </a:lnTo>
                  <a:lnTo>
                    <a:pt x="1659" y="8530"/>
                  </a:lnTo>
                  <a:lnTo>
                    <a:pt x="948" y="8056"/>
                  </a:lnTo>
                  <a:lnTo>
                    <a:pt x="948" y="7820"/>
                  </a:lnTo>
                  <a:lnTo>
                    <a:pt x="1422" y="7583"/>
                  </a:lnTo>
                  <a:close/>
                  <a:moveTo>
                    <a:pt x="6161" y="8293"/>
                  </a:moveTo>
                  <a:lnTo>
                    <a:pt x="6161" y="8530"/>
                  </a:lnTo>
                  <a:lnTo>
                    <a:pt x="5924" y="8530"/>
                  </a:lnTo>
                  <a:lnTo>
                    <a:pt x="5924" y="8293"/>
                  </a:lnTo>
                  <a:close/>
                  <a:moveTo>
                    <a:pt x="9004" y="8293"/>
                  </a:moveTo>
                  <a:lnTo>
                    <a:pt x="9004" y="8530"/>
                  </a:lnTo>
                  <a:lnTo>
                    <a:pt x="8767" y="8530"/>
                  </a:lnTo>
                  <a:lnTo>
                    <a:pt x="8767" y="8293"/>
                  </a:lnTo>
                  <a:close/>
                  <a:moveTo>
                    <a:pt x="4028" y="8293"/>
                  </a:moveTo>
                  <a:lnTo>
                    <a:pt x="4265" y="8530"/>
                  </a:lnTo>
                  <a:lnTo>
                    <a:pt x="4028" y="8767"/>
                  </a:lnTo>
                  <a:lnTo>
                    <a:pt x="4028" y="8293"/>
                  </a:lnTo>
                  <a:close/>
                  <a:moveTo>
                    <a:pt x="51653" y="7346"/>
                  </a:moveTo>
                  <a:lnTo>
                    <a:pt x="51890" y="8056"/>
                  </a:lnTo>
                  <a:lnTo>
                    <a:pt x="51417" y="8767"/>
                  </a:lnTo>
                  <a:lnTo>
                    <a:pt x="51417" y="8530"/>
                  </a:lnTo>
                  <a:lnTo>
                    <a:pt x="51653" y="7346"/>
                  </a:lnTo>
                  <a:close/>
                  <a:moveTo>
                    <a:pt x="5687" y="8530"/>
                  </a:moveTo>
                  <a:lnTo>
                    <a:pt x="5924" y="9004"/>
                  </a:lnTo>
                  <a:lnTo>
                    <a:pt x="5924" y="9004"/>
                  </a:lnTo>
                  <a:lnTo>
                    <a:pt x="5687" y="8767"/>
                  </a:lnTo>
                  <a:lnTo>
                    <a:pt x="5687" y="8530"/>
                  </a:lnTo>
                  <a:close/>
                  <a:moveTo>
                    <a:pt x="19667" y="8056"/>
                  </a:moveTo>
                  <a:lnTo>
                    <a:pt x="19903" y="8530"/>
                  </a:lnTo>
                  <a:lnTo>
                    <a:pt x="19667" y="9004"/>
                  </a:lnTo>
                  <a:lnTo>
                    <a:pt x="19667" y="8767"/>
                  </a:lnTo>
                  <a:lnTo>
                    <a:pt x="19667" y="8056"/>
                  </a:lnTo>
                  <a:close/>
                  <a:moveTo>
                    <a:pt x="2607" y="8530"/>
                  </a:moveTo>
                  <a:lnTo>
                    <a:pt x="2607" y="8767"/>
                  </a:lnTo>
                  <a:lnTo>
                    <a:pt x="2844" y="9004"/>
                  </a:lnTo>
                  <a:lnTo>
                    <a:pt x="2370" y="9004"/>
                  </a:lnTo>
                  <a:lnTo>
                    <a:pt x="2370" y="9241"/>
                  </a:lnTo>
                  <a:lnTo>
                    <a:pt x="2133" y="8530"/>
                  </a:lnTo>
                  <a:close/>
                  <a:moveTo>
                    <a:pt x="3318" y="7820"/>
                  </a:moveTo>
                  <a:lnTo>
                    <a:pt x="3555" y="8056"/>
                  </a:lnTo>
                  <a:lnTo>
                    <a:pt x="3555" y="8530"/>
                  </a:lnTo>
                  <a:lnTo>
                    <a:pt x="3318" y="9004"/>
                  </a:lnTo>
                  <a:lnTo>
                    <a:pt x="2844" y="9241"/>
                  </a:lnTo>
                  <a:lnTo>
                    <a:pt x="3081" y="8767"/>
                  </a:lnTo>
                  <a:lnTo>
                    <a:pt x="3081" y="8530"/>
                  </a:lnTo>
                  <a:lnTo>
                    <a:pt x="3318" y="8293"/>
                  </a:lnTo>
                  <a:lnTo>
                    <a:pt x="3318" y="7820"/>
                  </a:lnTo>
                  <a:close/>
                  <a:moveTo>
                    <a:pt x="4976" y="8767"/>
                  </a:moveTo>
                  <a:lnTo>
                    <a:pt x="4976" y="9004"/>
                  </a:lnTo>
                  <a:lnTo>
                    <a:pt x="4739" y="9241"/>
                  </a:lnTo>
                  <a:lnTo>
                    <a:pt x="4739" y="9004"/>
                  </a:lnTo>
                  <a:lnTo>
                    <a:pt x="4739" y="8767"/>
                  </a:lnTo>
                  <a:close/>
                  <a:moveTo>
                    <a:pt x="7583" y="9004"/>
                  </a:moveTo>
                  <a:lnTo>
                    <a:pt x="7583" y="9241"/>
                  </a:lnTo>
                  <a:lnTo>
                    <a:pt x="7346" y="9241"/>
                  </a:lnTo>
                  <a:lnTo>
                    <a:pt x="7346" y="9004"/>
                  </a:lnTo>
                  <a:close/>
                  <a:moveTo>
                    <a:pt x="4028" y="9004"/>
                  </a:moveTo>
                  <a:lnTo>
                    <a:pt x="4265" y="9241"/>
                  </a:lnTo>
                  <a:lnTo>
                    <a:pt x="4028" y="9478"/>
                  </a:lnTo>
                  <a:lnTo>
                    <a:pt x="4028" y="9241"/>
                  </a:lnTo>
                  <a:lnTo>
                    <a:pt x="4028" y="9004"/>
                  </a:lnTo>
                  <a:close/>
                  <a:moveTo>
                    <a:pt x="9715" y="9241"/>
                  </a:moveTo>
                  <a:lnTo>
                    <a:pt x="9715" y="9478"/>
                  </a:lnTo>
                  <a:lnTo>
                    <a:pt x="9478" y="9478"/>
                  </a:lnTo>
                  <a:lnTo>
                    <a:pt x="9478" y="9241"/>
                  </a:lnTo>
                  <a:close/>
                  <a:moveTo>
                    <a:pt x="21325" y="9004"/>
                  </a:moveTo>
                  <a:lnTo>
                    <a:pt x="21562" y="9241"/>
                  </a:lnTo>
                  <a:lnTo>
                    <a:pt x="21325" y="9478"/>
                  </a:lnTo>
                  <a:lnTo>
                    <a:pt x="21325" y="9241"/>
                  </a:lnTo>
                  <a:lnTo>
                    <a:pt x="21325" y="9004"/>
                  </a:lnTo>
                  <a:close/>
                  <a:moveTo>
                    <a:pt x="29618" y="9241"/>
                  </a:moveTo>
                  <a:lnTo>
                    <a:pt x="29381" y="9478"/>
                  </a:lnTo>
                  <a:lnTo>
                    <a:pt x="29381" y="9241"/>
                  </a:lnTo>
                  <a:close/>
                  <a:moveTo>
                    <a:pt x="33646" y="9004"/>
                  </a:moveTo>
                  <a:lnTo>
                    <a:pt x="33883" y="9241"/>
                  </a:lnTo>
                  <a:lnTo>
                    <a:pt x="33646" y="9478"/>
                  </a:lnTo>
                  <a:lnTo>
                    <a:pt x="33646" y="9004"/>
                  </a:lnTo>
                  <a:close/>
                  <a:moveTo>
                    <a:pt x="38148" y="9004"/>
                  </a:moveTo>
                  <a:lnTo>
                    <a:pt x="38148" y="9241"/>
                  </a:lnTo>
                  <a:lnTo>
                    <a:pt x="37911" y="9478"/>
                  </a:lnTo>
                  <a:lnTo>
                    <a:pt x="38148" y="9004"/>
                  </a:lnTo>
                  <a:close/>
                  <a:moveTo>
                    <a:pt x="3555" y="9478"/>
                  </a:moveTo>
                  <a:lnTo>
                    <a:pt x="4028" y="9715"/>
                  </a:lnTo>
                  <a:lnTo>
                    <a:pt x="3555" y="9715"/>
                  </a:lnTo>
                  <a:lnTo>
                    <a:pt x="3555" y="9478"/>
                  </a:lnTo>
                  <a:close/>
                  <a:moveTo>
                    <a:pt x="5213" y="9004"/>
                  </a:moveTo>
                  <a:lnTo>
                    <a:pt x="5213" y="9715"/>
                  </a:lnTo>
                  <a:lnTo>
                    <a:pt x="4976" y="9715"/>
                  </a:lnTo>
                  <a:lnTo>
                    <a:pt x="4976" y="9241"/>
                  </a:lnTo>
                  <a:lnTo>
                    <a:pt x="5213" y="9004"/>
                  </a:lnTo>
                  <a:close/>
                  <a:moveTo>
                    <a:pt x="28196" y="8767"/>
                  </a:moveTo>
                  <a:lnTo>
                    <a:pt x="28196" y="9478"/>
                  </a:lnTo>
                  <a:lnTo>
                    <a:pt x="27959" y="9715"/>
                  </a:lnTo>
                  <a:lnTo>
                    <a:pt x="27959" y="9004"/>
                  </a:lnTo>
                  <a:lnTo>
                    <a:pt x="28196" y="8767"/>
                  </a:lnTo>
                  <a:close/>
                  <a:moveTo>
                    <a:pt x="5687" y="9241"/>
                  </a:moveTo>
                  <a:lnTo>
                    <a:pt x="5687" y="9715"/>
                  </a:lnTo>
                  <a:lnTo>
                    <a:pt x="5450" y="9952"/>
                  </a:lnTo>
                  <a:lnTo>
                    <a:pt x="5213" y="9952"/>
                  </a:lnTo>
                  <a:lnTo>
                    <a:pt x="5450" y="9478"/>
                  </a:lnTo>
                  <a:lnTo>
                    <a:pt x="5687" y="9241"/>
                  </a:lnTo>
                  <a:close/>
                  <a:moveTo>
                    <a:pt x="9004" y="9241"/>
                  </a:moveTo>
                  <a:lnTo>
                    <a:pt x="9004" y="9715"/>
                  </a:lnTo>
                  <a:lnTo>
                    <a:pt x="8767" y="9952"/>
                  </a:lnTo>
                  <a:lnTo>
                    <a:pt x="8767" y="9478"/>
                  </a:lnTo>
                  <a:lnTo>
                    <a:pt x="9004" y="9241"/>
                  </a:lnTo>
                  <a:close/>
                  <a:moveTo>
                    <a:pt x="32224" y="9004"/>
                  </a:moveTo>
                  <a:lnTo>
                    <a:pt x="31751" y="9952"/>
                  </a:lnTo>
                  <a:lnTo>
                    <a:pt x="31987" y="9241"/>
                  </a:lnTo>
                  <a:lnTo>
                    <a:pt x="31987" y="9004"/>
                  </a:lnTo>
                  <a:close/>
                  <a:moveTo>
                    <a:pt x="30329" y="8530"/>
                  </a:moveTo>
                  <a:lnTo>
                    <a:pt x="30329" y="9952"/>
                  </a:lnTo>
                  <a:lnTo>
                    <a:pt x="29855" y="10426"/>
                  </a:lnTo>
                  <a:lnTo>
                    <a:pt x="29855" y="9952"/>
                  </a:lnTo>
                  <a:lnTo>
                    <a:pt x="30329" y="8530"/>
                  </a:lnTo>
                  <a:close/>
                  <a:moveTo>
                    <a:pt x="12795" y="10663"/>
                  </a:moveTo>
                  <a:lnTo>
                    <a:pt x="13032" y="10900"/>
                  </a:lnTo>
                  <a:lnTo>
                    <a:pt x="12795" y="11137"/>
                  </a:lnTo>
                  <a:lnTo>
                    <a:pt x="12795" y="10663"/>
                  </a:lnTo>
                  <a:close/>
                  <a:moveTo>
                    <a:pt x="23221" y="10426"/>
                  </a:moveTo>
                  <a:lnTo>
                    <a:pt x="23695" y="10663"/>
                  </a:lnTo>
                  <a:lnTo>
                    <a:pt x="23458" y="10900"/>
                  </a:lnTo>
                  <a:lnTo>
                    <a:pt x="23221" y="11137"/>
                  </a:lnTo>
                  <a:lnTo>
                    <a:pt x="23221" y="10900"/>
                  </a:lnTo>
                  <a:lnTo>
                    <a:pt x="23221" y="10426"/>
                  </a:lnTo>
                  <a:close/>
                  <a:moveTo>
                    <a:pt x="22273" y="10663"/>
                  </a:moveTo>
                  <a:lnTo>
                    <a:pt x="21799" y="12084"/>
                  </a:lnTo>
                  <a:lnTo>
                    <a:pt x="21799" y="11137"/>
                  </a:lnTo>
                  <a:lnTo>
                    <a:pt x="21799" y="10900"/>
                  </a:lnTo>
                  <a:lnTo>
                    <a:pt x="22273" y="10663"/>
                  </a:lnTo>
                  <a:close/>
                  <a:moveTo>
                    <a:pt x="33883" y="12084"/>
                  </a:moveTo>
                  <a:lnTo>
                    <a:pt x="34120" y="12321"/>
                  </a:lnTo>
                  <a:lnTo>
                    <a:pt x="33883" y="12321"/>
                  </a:lnTo>
                  <a:lnTo>
                    <a:pt x="33883" y="12084"/>
                  </a:lnTo>
                  <a:close/>
                  <a:moveTo>
                    <a:pt x="24405" y="10663"/>
                  </a:moveTo>
                  <a:lnTo>
                    <a:pt x="24642" y="11611"/>
                  </a:lnTo>
                  <a:lnTo>
                    <a:pt x="24405" y="12084"/>
                  </a:lnTo>
                  <a:lnTo>
                    <a:pt x="24168" y="12558"/>
                  </a:lnTo>
                  <a:lnTo>
                    <a:pt x="24405" y="10900"/>
                  </a:lnTo>
                  <a:lnTo>
                    <a:pt x="24405" y="10663"/>
                  </a:lnTo>
                  <a:close/>
                  <a:moveTo>
                    <a:pt x="21799" y="12321"/>
                  </a:moveTo>
                  <a:lnTo>
                    <a:pt x="21799" y="12558"/>
                  </a:lnTo>
                  <a:lnTo>
                    <a:pt x="21799" y="12795"/>
                  </a:lnTo>
                  <a:lnTo>
                    <a:pt x="21325" y="12795"/>
                  </a:lnTo>
                  <a:lnTo>
                    <a:pt x="21325" y="12558"/>
                  </a:lnTo>
                  <a:lnTo>
                    <a:pt x="21562" y="12321"/>
                  </a:lnTo>
                  <a:close/>
                  <a:moveTo>
                    <a:pt x="26775" y="12558"/>
                  </a:moveTo>
                  <a:lnTo>
                    <a:pt x="26538" y="12795"/>
                  </a:lnTo>
                  <a:lnTo>
                    <a:pt x="26538" y="12558"/>
                  </a:lnTo>
                  <a:close/>
                  <a:moveTo>
                    <a:pt x="36015" y="12558"/>
                  </a:moveTo>
                  <a:lnTo>
                    <a:pt x="35778" y="13032"/>
                  </a:lnTo>
                  <a:lnTo>
                    <a:pt x="35778" y="12558"/>
                  </a:lnTo>
                  <a:close/>
                  <a:moveTo>
                    <a:pt x="22273" y="12558"/>
                  </a:moveTo>
                  <a:lnTo>
                    <a:pt x="22510" y="12795"/>
                  </a:lnTo>
                  <a:lnTo>
                    <a:pt x="22273" y="13269"/>
                  </a:lnTo>
                  <a:lnTo>
                    <a:pt x="22273" y="12558"/>
                  </a:lnTo>
                  <a:close/>
                  <a:moveTo>
                    <a:pt x="38148" y="12795"/>
                  </a:moveTo>
                  <a:lnTo>
                    <a:pt x="38148" y="13032"/>
                  </a:lnTo>
                  <a:lnTo>
                    <a:pt x="37911" y="13269"/>
                  </a:lnTo>
                  <a:lnTo>
                    <a:pt x="37911" y="12795"/>
                  </a:lnTo>
                  <a:close/>
                  <a:moveTo>
                    <a:pt x="28907" y="12795"/>
                  </a:moveTo>
                  <a:lnTo>
                    <a:pt x="28670" y="13743"/>
                  </a:lnTo>
                  <a:lnTo>
                    <a:pt x="28670" y="13269"/>
                  </a:lnTo>
                  <a:lnTo>
                    <a:pt x="28907" y="12795"/>
                  </a:lnTo>
                  <a:close/>
                  <a:moveTo>
                    <a:pt x="36726" y="12795"/>
                  </a:moveTo>
                  <a:lnTo>
                    <a:pt x="36963" y="13506"/>
                  </a:lnTo>
                  <a:lnTo>
                    <a:pt x="36726" y="13743"/>
                  </a:lnTo>
                  <a:lnTo>
                    <a:pt x="36726" y="12795"/>
                  </a:lnTo>
                  <a:close/>
                  <a:moveTo>
                    <a:pt x="34831" y="13743"/>
                  </a:moveTo>
                  <a:lnTo>
                    <a:pt x="34831" y="13980"/>
                  </a:lnTo>
                  <a:lnTo>
                    <a:pt x="34594" y="13980"/>
                  </a:lnTo>
                  <a:lnTo>
                    <a:pt x="34594" y="13743"/>
                  </a:lnTo>
                  <a:close/>
                  <a:moveTo>
                    <a:pt x="39806" y="13980"/>
                  </a:moveTo>
                  <a:lnTo>
                    <a:pt x="40043" y="14217"/>
                  </a:lnTo>
                  <a:lnTo>
                    <a:pt x="39806" y="14217"/>
                  </a:lnTo>
                  <a:lnTo>
                    <a:pt x="39806" y="13980"/>
                  </a:lnTo>
                  <a:close/>
                  <a:moveTo>
                    <a:pt x="26064" y="13506"/>
                  </a:moveTo>
                  <a:lnTo>
                    <a:pt x="26064" y="14454"/>
                  </a:lnTo>
                  <a:lnTo>
                    <a:pt x="25827" y="14454"/>
                  </a:lnTo>
                  <a:lnTo>
                    <a:pt x="26064" y="13506"/>
                  </a:lnTo>
                  <a:close/>
                  <a:moveTo>
                    <a:pt x="29618" y="13506"/>
                  </a:moveTo>
                  <a:lnTo>
                    <a:pt x="29618" y="13980"/>
                  </a:lnTo>
                  <a:lnTo>
                    <a:pt x="29381" y="14454"/>
                  </a:lnTo>
                  <a:lnTo>
                    <a:pt x="29381" y="13980"/>
                  </a:lnTo>
                  <a:lnTo>
                    <a:pt x="29381" y="13506"/>
                  </a:lnTo>
                  <a:close/>
                  <a:moveTo>
                    <a:pt x="42413" y="14217"/>
                  </a:moveTo>
                  <a:lnTo>
                    <a:pt x="42413" y="14454"/>
                  </a:lnTo>
                  <a:lnTo>
                    <a:pt x="42176" y="14454"/>
                  </a:lnTo>
                  <a:lnTo>
                    <a:pt x="42413" y="14217"/>
                  </a:lnTo>
                  <a:close/>
                  <a:moveTo>
                    <a:pt x="37437" y="13269"/>
                  </a:moveTo>
                  <a:lnTo>
                    <a:pt x="37674" y="13743"/>
                  </a:lnTo>
                  <a:lnTo>
                    <a:pt x="37437" y="14454"/>
                  </a:lnTo>
                  <a:lnTo>
                    <a:pt x="37200" y="14691"/>
                  </a:lnTo>
                  <a:lnTo>
                    <a:pt x="37200" y="14217"/>
                  </a:lnTo>
                  <a:lnTo>
                    <a:pt x="37437" y="14217"/>
                  </a:lnTo>
                  <a:lnTo>
                    <a:pt x="37437" y="13743"/>
                  </a:lnTo>
                  <a:lnTo>
                    <a:pt x="37437" y="13269"/>
                  </a:lnTo>
                  <a:close/>
                  <a:moveTo>
                    <a:pt x="29855" y="13980"/>
                  </a:moveTo>
                  <a:lnTo>
                    <a:pt x="29855" y="14691"/>
                  </a:lnTo>
                  <a:lnTo>
                    <a:pt x="29855" y="14928"/>
                  </a:lnTo>
                  <a:lnTo>
                    <a:pt x="29618" y="14691"/>
                  </a:lnTo>
                  <a:lnTo>
                    <a:pt x="29855" y="13980"/>
                  </a:lnTo>
                  <a:close/>
                  <a:moveTo>
                    <a:pt x="36489" y="14454"/>
                  </a:moveTo>
                  <a:lnTo>
                    <a:pt x="36252" y="14928"/>
                  </a:lnTo>
                  <a:lnTo>
                    <a:pt x="36252" y="14691"/>
                  </a:lnTo>
                  <a:lnTo>
                    <a:pt x="36252" y="14454"/>
                  </a:lnTo>
                  <a:close/>
                  <a:moveTo>
                    <a:pt x="41228" y="14217"/>
                  </a:moveTo>
                  <a:lnTo>
                    <a:pt x="40991" y="14928"/>
                  </a:lnTo>
                  <a:lnTo>
                    <a:pt x="40991" y="14454"/>
                  </a:lnTo>
                  <a:lnTo>
                    <a:pt x="41228" y="14217"/>
                  </a:lnTo>
                  <a:close/>
                  <a:moveTo>
                    <a:pt x="39570" y="15402"/>
                  </a:moveTo>
                  <a:lnTo>
                    <a:pt x="39570" y="15639"/>
                  </a:lnTo>
                  <a:lnTo>
                    <a:pt x="39570" y="15876"/>
                  </a:lnTo>
                  <a:lnTo>
                    <a:pt x="39333" y="15639"/>
                  </a:lnTo>
                  <a:lnTo>
                    <a:pt x="39096" y="15639"/>
                  </a:lnTo>
                  <a:lnTo>
                    <a:pt x="39096" y="15402"/>
                  </a:lnTo>
                  <a:lnTo>
                    <a:pt x="39333" y="15402"/>
                  </a:lnTo>
                  <a:lnTo>
                    <a:pt x="39333" y="15639"/>
                  </a:lnTo>
                  <a:lnTo>
                    <a:pt x="39570" y="15402"/>
                  </a:lnTo>
                  <a:close/>
                  <a:moveTo>
                    <a:pt x="40517" y="15876"/>
                  </a:moveTo>
                  <a:lnTo>
                    <a:pt x="40517" y="16112"/>
                  </a:lnTo>
                  <a:lnTo>
                    <a:pt x="40280" y="16112"/>
                  </a:lnTo>
                  <a:lnTo>
                    <a:pt x="40517" y="15876"/>
                  </a:lnTo>
                  <a:close/>
                  <a:moveTo>
                    <a:pt x="41228" y="16586"/>
                  </a:moveTo>
                  <a:lnTo>
                    <a:pt x="41228" y="16823"/>
                  </a:lnTo>
                  <a:lnTo>
                    <a:pt x="40991" y="16823"/>
                  </a:lnTo>
                  <a:lnTo>
                    <a:pt x="40991" y="16586"/>
                  </a:lnTo>
                  <a:close/>
                  <a:moveTo>
                    <a:pt x="40043" y="16349"/>
                  </a:moveTo>
                  <a:lnTo>
                    <a:pt x="40517" y="16823"/>
                  </a:lnTo>
                  <a:lnTo>
                    <a:pt x="40517" y="17060"/>
                  </a:lnTo>
                  <a:lnTo>
                    <a:pt x="40043" y="16823"/>
                  </a:lnTo>
                  <a:lnTo>
                    <a:pt x="40043" y="16349"/>
                  </a:lnTo>
                  <a:close/>
                  <a:moveTo>
                    <a:pt x="40280" y="17297"/>
                  </a:moveTo>
                  <a:lnTo>
                    <a:pt x="40280" y="17534"/>
                  </a:lnTo>
                  <a:lnTo>
                    <a:pt x="40517" y="17534"/>
                  </a:lnTo>
                  <a:lnTo>
                    <a:pt x="40517" y="17771"/>
                  </a:lnTo>
                  <a:lnTo>
                    <a:pt x="39806" y="17297"/>
                  </a:lnTo>
                  <a:close/>
                  <a:moveTo>
                    <a:pt x="35068" y="22273"/>
                  </a:moveTo>
                  <a:lnTo>
                    <a:pt x="35542" y="22510"/>
                  </a:lnTo>
                  <a:lnTo>
                    <a:pt x="36015" y="22747"/>
                  </a:lnTo>
                  <a:lnTo>
                    <a:pt x="36015" y="22984"/>
                  </a:lnTo>
                  <a:lnTo>
                    <a:pt x="35068" y="22273"/>
                  </a:lnTo>
                  <a:close/>
                  <a:moveTo>
                    <a:pt x="35778" y="22984"/>
                  </a:moveTo>
                  <a:lnTo>
                    <a:pt x="36015" y="23221"/>
                  </a:lnTo>
                  <a:lnTo>
                    <a:pt x="36252" y="23458"/>
                  </a:lnTo>
                  <a:lnTo>
                    <a:pt x="35778" y="23458"/>
                  </a:lnTo>
                  <a:lnTo>
                    <a:pt x="35542" y="23221"/>
                  </a:lnTo>
                  <a:lnTo>
                    <a:pt x="35778" y="22984"/>
                  </a:lnTo>
                  <a:close/>
                  <a:moveTo>
                    <a:pt x="40280" y="23221"/>
                  </a:moveTo>
                  <a:lnTo>
                    <a:pt x="40991" y="23695"/>
                  </a:lnTo>
                  <a:lnTo>
                    <a:pt x="40280" y="23458"/>
                  </a:lnTo>
                  <a:lnTo>
                    <a:pt x="40043" y="23221"/>
                  </a:lnTo>
                  <a:close/>
                  <a:moveTo>
                    <a:pt x="34831" y="24168"/>
                  </a:moveTo>
                  <a:lnTo>
                    <a:pt x="35068" y="24405"/>
                  </a:lnTo>
                  <a:lnTo>
                    <a:pt x="35068" y="24642"/>
                  </a:lnTo>
                  <a:lnTo>
                    <a:pt x="34831" y="24405"/>
                  </a:lnTo>
                  <a:lnTo>
                    <a:pt x="34831" y="24168"/>
                  </a:lnTo>
                  <a:close/>
                  <a:moveTo>
                    <a:pt x="36489" y="24168"/>
                  </a:moveTo>
                  <a:lnTo>
                    <a:pt x="36726" y="24405"/>
                  </a:lnTo>
                  <a:lnTo>
                    <a:pt x="36963" y="24642"/>
                  </a:lnTo>
                  <a:lnTo>
                    <a:pt x="36726" y="24642"/>
                  </a:lnTo>
                  <a:lnTo>
                    <a:pt x="36489" y="24405"/>
                  </a:lnTo>
                  <a:lnTo>
                    <a:pt x="36489" y="24168"/>
                  </a:lnTo>
                  <a:close/>
                  <a:moveTo>
                    <a:pt x="36252" y="23695"/>
                  </a:moveTo>
                  <a:lnTo>
                    <a:pt x="37200" y="23931"/>
                  </a:lnTo>
                  <a:lnTo>
                    <a:pt x="37437" y="24168"/>
                  </a:lnTo>
                  <a:lnTo>
                    <a:pt x="37674" y="24642"/>
                  </a:lnTo>
                  <a:lnTo>
                    <a:pt x="36252" y="23695"/>
                  </a:lnTo>
                  <a:close/>
                  <a:moveTo>
                    <a:pt x="39333" y="24405"/>
                  </a:moveTo>
                  <a:lnTo>
                    <a:pt x="39333" y="24642"/>
                  </a:lnTo>
                  <a:lnTo>
                    <a:pt x="39096" y="24405"/>
                  </a:lnTo>
                  <a:close/>
                  <a:moveTo>
                    <a:pt x="40280" y="24642"/>
                  </a:moveTo>
                  <a:lnTo>
                    <a:pt x="40754" y="24879"/>
                  </a:lnTo>
                  <a:lnTo>
                    <a:pt x="40991" y="25116"/>
                  </a:lnTo>
                  <a:lnTo>
                    <a:pt x="40754" y="25116"/>
                  </a:lnTo>
                  <a:lnTo>
                    <a:pt x="40280" y="24642"/>
                  </a:lnTo>
                  <a:close/>
                  <a:moveTo>
                    <a:pt x="36726" y="25353"/>
                  </a:moveTo>
                  <a:lnTo>
                    <a:pt x="37674" y="25590"/>
                  </a:lnTo>
                  <a:lnTo>
                    <a:pt x="37200" y="25827"/>
                  </a:lnTo>
                  <a:lnTo>
                    <a:pt x="36726" y="25590"/>
                  </a:lnTo>
                  <a:lnTo>
                    <a:pt x="36726" y="25353"/>
                  </a:lnTo>
                  <a:close/>
                  <a:moveTo>
                    <a:pt x="39806" y="25590"/>
                  </a:moveTo>
                  <a:lnTo>
                    <a:pt x="40043" y="25827"/>
                  </a:lnTo>
                  <a:lnTo>
                    <a:pt x="39806" y="25827"/>
                  </a:lnTo>
                  <a:lnTo>
                    <a:pt x="39806" y="25590"/>
                  </a:lnTo>
                  <a:close/>
                  <a:moveTo>
                    <a:pt x="35068" y="25353"/>
                  </a:moveTo>
                  <a:lnTo>
                    <a:pt x="36489" y="26301"/>
                  </a:lnTo>
                  <a:lnTo>
                    <a:pt x="35778" y="26301"/>
                  </a:lnTo>
                  <a:lnTo>
                    <a:pt x="35068" y="25353"/>
                  </a:lnTo>
                  <a:close/>
                  <a:moveTo>
                    <a:pt x="32935" y="26064"/>
                  </a:moveTo>
                  <a:lnTo>
                    <a:pt x="33646" y="26538"/>
                  </a:lnTo>
                  <a:lnTo>
                    <a:pt x="32698" y="26064"/>
                  </a:lnTo>
                  <a:close/>
                  <a:moveTo>
                    <a:pt x="45493" y="26301"/>
                  </a:moveTo>
                  <a:lnTo>
                    <a:pt x="45256" y="26538"/>
                  </a:lnTo>
                  <a:lnTo>
                    <a:pt x="45019" y="26301"/>
                  </a:lnTo>
                  <a:close/>
                  <a:moveTo>
                    <a:pt x="34357" y="27249"/>
                  </a:moveTo>
                  <a:lnTo>
                    <a:pt x="34357" y="27486"/>
                  </a:lnTo>
                  <a:lnTo>
                    <a:pt x="34120" y="27249"/>
                  </a:lnTo>
                  <a:close/>
                  <a:moveTo>
                    <a:pt x="32698" y="28670"/>
                  </a:moveTo>
                  <a:lnTo>
                    <a:pt x="33172" y="28907"/>
                  </a:lnTo>
                  <a:lnTo>
                    <a:pt x="33409" y="29144"/>
                  </a:lnTo>
                  <a:lnTo>
                    <a:pt x="32698" y="28670"/>
                  </a:lnTo>
                  <a:close/>
                  <a:moveTo>
                    <a:pt x="31751" y="28907"/>
                  </a:moveTo>
                  <a:lnTo>
                    <a:pt x="31751" y="28907"/>
                  </a:lnTo>
                  <a:lnTo>
                    <a:pt x="32224" y="29381"/>
                  </a:lnTo>
                  <a:lnTo>
                    <a:pt x="31277" y="29144"/>
                  </a:lnTo>
                  <a:lnTo>
                    <a:pt x="31514" y="28907"/>
                  </a:lnTo>
                  <a:close/>
                  <a:moveTo>
                    <a:pt x="34357" y="29381"/>
                  </a:moveTo>
                  <a:lnTo>
                    <a:pt x="34594" y="29618"/>
                  </a:lnTo>
                  <a:lnTo>
                    <a:pt x="34831" y="29855"/>
                  </a:lnTo>
                  <a:lnTo>
                    <a:pt x="34357" y="29618"/>
                  </a:lnTo>
                  <a:lnTo>
                    <a:pt x="34357" y="29381"/>
                  </a:lnTo>
                  <a:close/>
                  <a:moveTo>
                    <a:pt x="36252" y="29381"/>
                  </a:moveTo>
                  <a:lnTo>
                    <a:pt x="36963" y="29618"/>
                  </a:lnTo>
                  <a:lnTo>
                    <a:pt x="37437" y="30092"/>
                  </a:lnTo>
                  <a:lnTo>
                    <a:pt x="37674" y="30329"/>
                  </a:lnTo>
                  <a:lnTo>
                    <a:pt x="36726" y="30092"/>
                  </a:lnTo>
                  <a:lnTo>
                    <a:pt x="36963" y="30092"/>
                  </a:lnTo>
                  <a:lnTo>
                    <a:pt x="36726" y="29855"/>
                  </a:lnTo>
                  <a:lnTo>
                    <a:pt x="36252" y="29381"/>
                  </a:lnTo>
                  <a:close/>
                  <a:moveTo>
                    <a:pt x="43124" y="30566"/>
                  </a:moveTo>
                  <a:lnTo>
                    <a:pt x="43124" y="30803"/>
                  </a:lnTo>
                  <a:lnTo>
                    <a:pt x="42887" y="30566"/>
                  </a:lnTo>
                  <a:close/>
                  <a:moveTo>
                    <a:pt x="36726" y="31040"/>
                  </a:moveTo>
                  <a:lnTo>
                    <a:pt x="36963" y="31277"/>
                  </a:lnTo>
                  <a:lnTo>
                    <a:pt x="36726" y="31277"/>
                  </a:lnTo>
                  <a:lnTo>
                    <a:pt x="36489" y="31040"/>
                  </a:lnTo>
                  <a:close/>
                  <a:moveTo>
                    <a:pt x="36015" y="31040"/>
                  </a:moveTo>
                  <a:lnTo>
                    <a:pt x="37200" y="31987"/>
                  </a:lnTo>
                  <a:lnTo>
                    <a:pt x="36726" y="31987"/>
                  </a:lnTo>
                  <a:lnTo>
                    <a:pt x="36015" y="31514"/>
                  </a:lnTo>
                  <a:lnTo>
                    <a:pt x="35778" y="31040"/>
                  </a:lnTo>
                  <a:close/>
                  <a:moveTo>
                    <a:pt x="29381" y="31987"/>
                  </a:moveTo>
                  <a:lnTo>
                    <a:pt x="29855" y="32224"/>
                  </a:lnTo>
                  <a:lnTo>
                    <a:pt x="29855" y="32461"/>
                  </a:lnTo>
                  <a:lnTo>
                    <a:pt x="29381" y="31987"/>
                  </a:lnTo>
                  <a:close/>
                  <a:moveTo>
                    <a:pt x="43834" y="32224"/>
                  </a:moveTo>
                  <a:lnTo>
                    <a:pt x="43598" y="32698"/>
                  </a:lnTo>
                  <a:lnTo>
                    <a:pt x="43124" y="32224"/>
                  </a:lnTo>
                  <a:close/>
                  <a:moveTo>
                    <a:pt x="31277" y="33409"/>
                  </a:moveTo>
                  <a:lnTo>
                    <a:pt x="31040" y="33646"/>
                  </a:lnTo>
                  <a:lnTo>
                    <a:pt x="30803" y="33409"/>
                  </a:lnTo>
                  <a:close/>
                  <a:moveTo>
                    <a:pt x="32461" y="33409"/>
                  </a:moveTo>
                  <a:lnTo>
                    <a:pt x="32698" y="33646"/>
                  </a:lnTo>
                  <a:lnTo>
                    <a:pt x="32461" y="33646"/>
                  </a:lnTo>
                  <a:lnTo>
                    <a:pt x="32461" y="33409"/>
                  </a:lnTo>
                  <a:close/>
                  <a:moveTo>
                    <a:pt x="35542" y="32698"/>
                  </a:moveTo>
                  <a:lnTo>
                    <a:pt x="36252" y="33172"/>
                  </a:lnTo>
                  <a:lnTo>
                    <a:pt x="36252" y="33409"/>
                  </a:lnTo>
                  <a:lnTo>
                    <a:pt x="36252" y="33646"/>
                  </a:lnTo>
                  <a:lnTo>
                    <a:pt x="35542" y="32698"/>
                  </a:lnTo>
                  <a:close/>
                  <a:moveTo>
                    <a:pt x="29618" y="34120"/>
                  </a:moveTo>
                  <a:lnTo>
                    <a:pt x="29855" y="34357"/>
                  </a:lnTo>
                  <a:lnTo>
                    <a:pt x="30092" y="34594"/>
                  </a:lnTo>
                  <a:lnTo>
                    <a:pt x="29855" y="34594"/>
                  </a:lnTo>
                  <a:lnTo>
                    <a:pt x="29618" y="34357"/>
                  </a:lnTo>
                  <a:lnTo>
                    <a:pt x="29618" y="34120"/>
                  </a:lnTo>
                  <a:close/>
                  <a:moveTo>
                    <a:pt x="35305" y="34357"/>
                  </a:moveTo>
                  <a:lnTo>
                    <a:pt x="35778" y="34831"/>
                  </a:lnTo>
                  <a:lnTo>
                    <a:pt x="35542" y="34831"/>
                  </a:lnTo>
                  <a:lnTo>
                    <a:pt x="35305" y="34594"/>
                  </a:lnTo>
                  <a:lnTo>
                    <a:pt x="35068" y="34357"/>
                  </a:lnTo>
                  <a:close/>
                  <a:moveTo>
                    <a:pt x="30566" y="35305"/>
                  </a:moveTo>
                  <a:lnTo>
                    <a:pt x="31277" y="35542"/>
                  </a:lnTo>
                  <a:lnTo>
                    <a:pt x="30803" y="35542"/>
                  </a:lnTo>
                  <a:lnTo>
                    <a:pt x="30566" y="35305"/>
                  </a:lnTo>
                  <a:close/>
                  <a:moveTo>
                    <a:pt x="42176" y="35068"/>
                  </a:moveTo>
                  <a:lnTo>
                    <a:pt x="42650" y="35778"/>
                  </a:lnTo>
                  <a:lnTo>
                    <a:pt x="42176" y="35305"/>
                  </a:lnTo>
                  <a:lnTo>
                    <a:pt x="42176" y="35068"/>
                  </a:lnTo>
                  <a:close/>
                  <a:moveTo>
                    <a:pt x="29855" y="35305"/>
                  </a:moveTo>
                  <a:lnTo>
                    <a:pt x="29855" y="35542"/>
                  </a:lnTo>
                  <a:lnTo>
                    <a:pt x="30092" y="35542"/>
                  </a:lnTo>
                  <a:lnTo>
                    <a:pt x="30566" y="35778"/>
                  </a:lnTo>
                  <a:lnTo>
                    <a:pt x="30803" y="36015"/>
                  </a:lnTo>
                  <a:lnTo>
                    <a:pt x="30329" y="36015"/>
                  </a:lnTo>
                  <a:lnTo>
                    <a:pt x="29618" y="35542"/>
                  </a:lnTo>
                  <a:lnTo>
                    <a:pt x="29618" y="35305"/>
                  </a:lnTo>
                  <a:close/>
                  <a:moveTo>
                    <a:pt x="33172" y="35778"/>
                  </a:moveTo>
                  <a:lnTo>
                    <a:pt x="33646" y="36015"/>
                  </a:lnTo>
                  <a:lnTo>
                    <a:pt x="33409" y="36015"/>
                  </a:lnTo>
                  <a:lnTo>
                    <a:pt x="33172" y="35778"/>
                  </a:lnTo>
                  <a:close/>
                  <a:moveTo>
                    <a:pt x="40280" y="35778"/>
                  </a:moveTo>
                  <a:lnTo>
                    <a:pt x="40517" y="36015"/>
                  </a:lnTo>
                  <a:lnTo>
                    <a:pt x="40280" y="36015"/>
                  </a:lnTo>
                  <a:lnTo>
                    <a:pt x="40043" y="35778"/>
                  </a:lnTo>
                  <a:close/>
                  <a:moveTo>
                    <a:pt x="29381" y="35778"/>
                  </a:moveTo>
                  <a:lnTo>
                    <a:pt x="29618" y="36015"/>
                  </a:lnTo>
                  <a:lnTo>
                    <a:pt x="29618" y="36252"/>
                  </a:lnTo>
                  <a:lnTo>
                    <a:pt x="29381" y="35778"/>
                  </a:lnTo>
                  <a:close/>
                  <a:moveTo>
                    <a:pt x="31040" y="36489"/>
                  </a:moveTo>
                  <a:lnTo>
                    <a:pt x="31040" y="36726"/>
                  </a:lnTo>
                  <a:lnTo>
                    <a:pt x="30803" y="36726"/>
                  </a:lnTo>
                  <a:lnTo>
                    <a:pt x="30566" y="36489"/>
                  </a:lnTo>
                  <a:close/>
                  <a:moveTo>
                    <a:pt x="28433" y="36489"/>
                  </a:moveTo>
                  <a:lnTo>
                    <a:pt x="28670" y="36726"/>
                  </a:lnTo>
                  <a:lnTo>
                    <a:pt x="28433" y="36726"/>
                  </a:lnTo>
                  <a:lnTo>
                    <a:pt x="28433" y="36963"/>
                  </a:lnTo>
                  <a:lnTo>
                    <a:pt x="28196" y="36963"/>
                  </a:lnTo>
                  <a:lnTo>
                    <a:pt x="27959" y="36726"/>
                  </a:lnTo>
                  <a:lnTo>
                    <a:pt x="28433" y="36726"/>
                  </a:lnTo>
                  <a:lnTo>
                    <a:pt x="28196" y="36489"/>
                  </a:lnTo>
                  <a:close/>
                  <a:moveTo>
                    <a:pt x="29381" y="37437"/>
                  </a:moveTo>
                  <a:lnTo>
                    <a:pt x="29618" y="37674"/>
                  </a:lnTo>
                  <a:lnTo>
                    <a:pt x="29381" y="37911"/>
                  </a:lnTo>
                  <a:lnTo>
                    <a:pt x="29381" y="37437"/>
                  </a:lnTo>
                  <a:close/>
                  <a:moveTo>
                    <a:pt x="34120" y="37911"/>
                  </a:moveTo>
                  <a:lnTo>
                    <a:pt x="34357" y="38148"/>
                  </a:lnTo>
                  <a:lnTo>
                    <a:pt x="34357" y="38385"/>
                  </a:lnTo>
                  <a:lnTo>
                    <a:pt x="34120" y="38385"/>
                  </a:lnTo>
                  <a:lnTo>
                    <a:pt x="34120" y="37911"/>
                  </a:lnTo>
                  <a:close/>
                  <a:moveTo>
                    <a:pt x="27486" y="40754"/>
                  </a:moveTo>
                  <a:lnTo>
                    <a:pt x="27486" y="40991"/>
                  </a:lnTo>
                  <a:lnTo>
                    <a:pt x="27249" y="40991"/>
                  </a:lnTo>
                  <a:lnTo>
                    <a:pt x="27486" y="40754"/>
                  </a:lnTo>
                  <a:close/>
                  <a:moveTo>
                    <a:pt x="27012" y="41228"/>
                  </a:moveTo>
                  <a:lnTo>
                    <a:pt x="27723" y="41702"/>
                  </a:lnTo>
                  <a:lnTo>
                    <a:pt x="27486" y="41702"/>
                  </a:lnTo>
                  <a:lnTo>
                    <a:pt x="27012" y="41228"/>
                  </a:lnTo>
                  <a:close/>
                  <a:moveTo>
                    <a:pt x="28433" y="41228"/>
                  </a:moveTo>
                  <a:lnTo>
                    <a:pt x="28433" y="41465"/>
                  </a:lnTo>
                  <a:lnTo>
                    <a:pt x="27959" y="41702"/>
                  </a:lnTo>
                  <a:lnTo>
                    <a:pt x="27486" y="41465"/>
                  </a:lnTo>
                  <a:lnTo>
                    <a:pt x="27486" y="41228"/>
                  </a:lnTo>
                  <a:close/>
                  <a:moveTo>
                    <a:pt x="26301" y="41702"/>
                  </a:moveTo>
                  <a:lnTo>
                    <a:pt x="26301" y="41939"/>
                  </a:lnTo>
                  <a:lnTo>
                    <a:pt x="26301" y="42176"/>
                  </a:lnTo>
                  <a:lnTo>
                    <a:pt x="26064" y="41939"/>
                  </a:lnTo>
                  <a:lnTo>
                    <a:pt x="26301" y="41702"/>
                  </a:lnTo>
                  <a:close/>
                  <a:moveTo>
                    <a:pt x="33409" y="43361"/>
                  </a:moveTo>
                  <a:lnTo>
                    <a:pt x="33646" y="43598"/>
                  </a:lnTo>
                  <a:lnTo>
                    <a:pt x="33172" y="43598"/>
                  </a:lnTo>
                  <a:lnTo>
                    <a:pt x="33409" y="43361"/>
                  </a:lnTo>
                  <a:close/>
                  <a:moveTo>
                    <a:pt x="26775" y="43598"/>
                  </a:moveTo>
                  <a:lnTo>
                    <a:pt x="27012" y="43716"/>
                  </a:lnTo>
                  <a:lnTo>
                    <a:pt x="27012" y="43598"/>
                  </a:lnTo>
                  <a:close/>
                  <a:moveTo>
                    <a:pt x="26538" y="42887"/>
                  </a:moveTo>
                  <a:lnTo>
                    <a:pt x="26775" y="43124"/>
                  </a:lnTo>
                  <a:lnTo>
                    <a:pt x="27012" y="43361"/>
                  </a:lnTo>
                  <a:lnTo>
                    <a:pt x="27249" y="43598"/>
                  </a:lnTo>
                  <a:lnTo>
                    <a:pt x="27249" y="43834"/>
                  </a:lnTo>
                  <a:lnTo>
                    <a:pt x="27012" y="43716"/>
                  </a:lnTo>
                  <a:lnTo>
                    <a:pt x="27012" y="43834"/>
                  </a:lnTo>
                  <a:lnTo>
                    <a:pt x="26775" y="44071"/>
                  </a:lnTo>
                  <a:lnTo>
                    <a:pt x="26538" y="43598"/>
                  </a:lnTo>
                  <a:lnTo>
                    <a:pt x="26775" y="43598"/>
                  </a:lnTo>
                  <a:lnTo>
                    <a:pt x="26538" y="43124"/>
                  </a:lnTo>
                  <a:lnTo>
                    <a:pt x="26538" y="42887"/>
                  </a:lnTo>
                  <a:close/>
                  <a:moveTo>
                    <a:pt x="34120" y="43834"/>
                  </a:moveTo>
                  <a:lnTo>
                    <a:pt x="34357" y="44071"/>
                  </a:lnTo>
                  <a:lnTo>
                    <a:pt x="34120" y="44071"/>
                  </a:lnTo>
                  <a:lnTo>
                    <a:pt x="34120" y="43834"/>
                  </a:lnTo>
                  <a:close/>
                  <a:moveTo>
                    <a:pt x="35778" y="44308"/>
                  </a:moveTo>
                  <a:lnTo>
                    <a:pt x="36015" y="44545"/>
                  </a:lnTo>
                  <a:lnTo>
                    <a:pt x="36252" y="44545"/>
                  </a:lnTo>
                  <a:lnTo>
                    <a:pt x="36252" y="44308"/>
                  </a:lnTo>
                  <a:close/>
                  <a:moveTo>
                    <a:pt x="25116" y="44545"/>
                  </a:moveTo>
                  <a:lnTo>
                    <a:pt x="25116" y="44782"/>
                  </a:lnTo>
                  <a:lnTo>
                    <a:pt x="24879" y="44545"/>
                  </a:lnTo>
                  <a:close/>
                  <a:moveTo>
                    <a:pt x="28670" y="45019"/>
                  </a:moveTo>
                  <a:lnTo>
                    <a:pt x="28907" y="45256"/>
                  </a:lnTo>
                  <a:lnTo>
                    <a:pt x="28670" y="45256"/>
                  </a:lnTo>
                  <a:lnTo>
                    <a:pt x="28670" y="45019"/>
                  </a:lnTo>
                  <a:close/>
                  <a:moveTo>
                    <a:pt x="26064" y="46441"/>
                  </a:moveTo>
                  <a:lnTo>
                    <a:pt x="26301" y="47152"/>
                  </a:lnTo>
                  <a:lnTo>
                    <a:pt x="26064" y="46915"/>
                  </a:lnTo>
                  <a:lnTo>
                    <a:pt x="25827" y="46678"/>
                  </a:lnTo>
                  <a:lnTo>
                    <a:pt x="26064" y="46441"/>
                  </a:lnTo>
                  <a:close/>
                  <a:moveTo>
                    <a:pt x="25116" y="47152"/>
                  </a:moveTo>
                  <a:lnTo>
                    <a:pt x="25116" y="47152"/>
                  </a:lnTo>
                  <a:lnTo>
                    <a:pt x="25116" y="47152"/>
                  </a:lnTo>
                  <a:close/>
                  <a:moveTo>
                    <a:pt x="25827" y="46915"/>
                  </a:moveTo>
                  <a:lnTo>
                    <a:pt x="26064" y="47152"/>
                  </a:lnTo>
                  <a:lnTo>
                    <a:pt x="25827" y="47152"/>
                  </a:lnTo>
                  <a:lnTo>
                    <a:pt x="25827" y="46915"/>
                  </a:lnTo>
                  <a:close/>
                  <a:moveTo>
                    <a:pt x="33172" y="47152"/>
                  </a:moveTo>
                  <a:lnTo>
                    <a:pt x="33172" y="47152"/>
                  </a:lnTo>
                  <a:lnTo>
                    <a:pt x="33172" y="47152"/>
                  </a:lnTo>
                  <a:close/>
                  <a:moveTo>
                    <a:pt x="27012" y="47152"/>
                  </a:moveTo>
                  <a:lnTo>
                    <a:pt x="27249" y="47625"/>
                  </a:lnTo>
                  <a:lnTo>
                    <a:pt x="26775" y="47625"/>
                  </a:lnTo>
                  <a:lnTo>
                    <a:pt x="26775" y="47389"/>
                  </a:lnTo>
                  <a:lnTo>
                    <a:pt x="27012" y="47152"/>
                  </a:lnTo>
                  <a:close/>
                  <a:moveTo>
                    <a:pt x="28433" y="48099"/>
                  </a:moveTo>
                  <a:lnTo>
                    <a:pt x="29144" y="48336"/>
                  </a:lnTo>
                  <a:lnTo>
                    <a:pt x="28433" y="48336"/>
                  </a:lnTo>
                  <a:lnTo>
                    <a:pt x="28433" y="48099"/>
                  </a:lnTo>
                  <a:close/>
                  <a:moveTo>
                    <a:pt x="30329" y="48099"/>
                  </a:moveTo>
                  <a:lnTo>
                    <a:pt x="30566" y="48336"/>
                  </a:lnTo>
                  <a:lnTo>
                    <a:pt x="30092" y="48099"/>
                  </a:lnTo>
                  <a:close/>
                  <a:moveTo>
                    <a:pt x="13980" y="1"/>
                  </a:moveTo>
                  <a:lnTo>
                    <a:pt x="13743" y="237"/>
                  </a:lnTo>
                  <a:lnTo>
                    <a:pt x="13032" y="474"/>
                  </a:lnTo>
                  <a:lnTo>
                    <a:pt x="10900" y="711"/>
                  </a:lnTo>
                  <a:lnTo>
                    <a:pt x="8530" y="948"/>
                  </a:lnTo>
                  <a:lnTo>
                    <a:pt x="7346" y="1422"/>
                  </a:lnTo>
                  <a:lnTo>
                    <a:pt x="6161" y="1896"/>
                  </a:lnTo>
                  <a:lnTo>
                    <a:pt x="4028" y="2370"/>
                  </a:lnTo>
                  <a:lnTo>
                    <a:pt x="2844" y="2844"/>
                  </a:lnTo>
                  <a:lnTo>
                    <a:pt x="1659" y="3555"/>
                  </a:lnTo>
                  <a:lnTo>
                    <a:pt x="1659" y="3792"/>
                  </a:lnTo>
                  <a:lnTo>
                    <a:pt x="1185" y="4502"/>
                  </a:lnTo>
                  <a:lnTo>
                    <a:pt x="711" y="5213"/>
                  </a:lnTo>
                  <a:lnTo>
                    <a:pt x="474" y="6161"/>
                  </a:lnTo>
                  <a:lnTo>
                    <a:pt x="474" y="7109"/>
                  </a:lnTo>
                  <a:lnTo>
                    <a:pt x="711" y="7346"/>
                  </a:lnTo>
                  <a:lnTo>
                    <a:pt x="593" y="7464"/>
                  </a:lnTo>
                  <a:lnTo>
                    <a:pt x="711" y="7583"/>
                  </a:lnTo>
                  <a:lnTo>
                    <a:pt x="948" y="7583"/>
                  </a:lnTo>
                  <a:lnTo>
                    <a:pt x="711" y="8056"/>
                  </a:lnTo>
                  <a:lnTo>
                    <a:pt x="474" y="7583"/>
                  </a:lnTo>
                  <a:lnTo>
                    <a:pt x="593" y="7464"/>
                  </a:lnTo>
                  <a:lnTo>
                    <a:pt x="474" y="7346"/>
                  </a:lnTo>
                  <a:lnTo>
                    <a:pt x="474" y="7109"/>
                  </a:lnTo>
                  <a:lnTo>
                    <a:pt x="1" y="7346"/>
                  </a:lnTo>
                  <a:lnTo>
                    <a:pt x="237" y="7583"/>
                  </a:lnTo>
                  <a:lnTo>
                    <a:pt x="948" y="8767"/>
                  </a:lnTo>
                  <a:lnTo>
                    <a:pt x="2133" y="9715"/>
                  </a:lnTo>
                  <a:lnTo>
                    <a:pt x="2844" y="10426"/>
                  </a:lnTo>
                  <a:lnTo>
                    <a:pt x="2844" y="10189"/>
                  </a:lnTo>
                  <a:lnTo>
                    <a:pt x="3081" y="10189"/>
                  </a:lnTo>
                  <a:lnTo>
                    <a:pt x="2844" y="10426"/>
                  </a:lnTo>
                  <a:lnTo>
                    <a:pt x="3081" y="10663"/>
                  </a:lnTo>
                  <a:lnTo>
                    <a:pt x="3555" y="10426"/>
                  </a:lnTo>
                  <a:lnTo>
                    <a:pt x="4502" y="10426"/>
                  </a:lnTo>
                  <a:lnTo>
                    <a:pt x="4739" y="10900"/>
                  </a:lnTo>
                  <a:lnTo>
                    <a:pt x="4976" y="10900"/>
                  </a:lnTo>
                  <a:lnTo>
                    <a:pt x="4976" y="10663"/>
                  </a:lnTo>
                  <a:lnTo>
                    <a:pt x="5450" y="10900"/>
                  </a:lnTo>
                  <a:lnTo>
                    <a:pt x="5687" y="10663"/>
                  </a:lnTo>
                  <a:lnTo>
                    <a:pt x="5687" y="9952"/>
                  </a:lnTo>
                  <a:lnTo>
                    <a:pt x="5924" y="9715"/>
                  </a:lnTo>
                  <a:lnTo>
                    <a:pt x="6161" y="9715"/>
                  </a:lnTo>
                  <a:lnTo>
                    <a:pt x="5924" y="10426"/>
                  </a:lnTo>
                  <a:lnTo>
                    <a:pt x="6161" y="10900"/>
                  </a:lnTo>
                  <a:lnTo>
                    <a:pt x="6398" y="10189"/>
                  </a:lnTo>
                  <a:lnTo>
                    <a:pt x="6872" y="11137"/>
                  </a:lnTo>
                  <a:lnTo>
                    <a:pt x="6872" y="10663"/>
                  </a:lnTo>
                  <a:lnTo>
                    <a:pt x="6635" y="9715"/>
                  </a:lnTo>
                  <a:lnTo>
                    <a:pt x="6398" y="9241"/>
                  </a:lnTo>
                  <a:lnTo>
                    <a:pt x="5924" y="9004"/>
                  </a:lnTo>
                  <a:lnTo>
                    <a:pt x="6398" y="8767"/>
                  </a:lnTo>
                  <a:lnTo>
                    <a:pt x="6872" y="8767"/>
                  </a:lnTo>
                  <a:lnTo>
                    <a:pt x="6872" y="9241"/>
                  </a:lnTo>
                  <a:lnTo>
                    <a:pt x="7109" y="9715"/>
                  </a:lnTo>
                  <a:lnTo>
                    <a:pt x="7109" y="10663"/>
                  </a:lnTo>
                  <a:lnTo>
                    <a:pt x="7346" y="10900"/>
                  </a:lnTo>
                  <a:lnTo>
                    <a:pt x="7583" y="10900"/>
                  </a:lnTo>
                  <a:lnTo>
                    <a:pt x="7583" y="10189"/>
                  </a:lnTo>
                  <a:lnTo>
                    <a:pt x="7820" y="9952"/>
                  </a:lnTo>
                  <a:lnTo>
                    <a:pt x="7820" y="10426"/>
                  </a:lnTo>
                  <a:lnTo>
                    <a:pt x="7583" y="10900"/>
                  </a:lnTo>
                  <a:lnTo>
                    <a:pt x="7820" y="11137"/>
                  </a:lnTo>
                  <a:lnTo>
                    <a:pt x="7820" y="11374"/>
                  </a:lnTo>
                  <a:lnTo>
                    <a:pt x="8056" y="11137"/>
                  </a:lnTo>
                  <a:lnTo>
                    <a:pt x="8530" y="11137"/>
                  </a:lnTo>
                  <a:lnTo>
                    <a:pt x="8530" y="11611"/>
                  </a:lnTo>
                  <a:lnTo>
                    <a:pt x="8767" y="11374"/>
                  </a:lnTo>
                  <a:lnTo>
                    <a:pt x="8767" y="10900"/>
                  </a:lnTo>
                  <a:lnTo>
                    <a:pt x="8530" y="10663"/>
                  </a:lnTo>
                  <a:lnTo>
                    <a:pt x="8767" y="10426"/>
                  </a:lnTo>
                  <a:lnTo>
                    <a:pt x="9004" y="11137"/>
                  </a:lnTo>
                  <a:lnTo>
                    <a:pt x="9241" y="11374"/>
                  </a:lnTo>
                  <a:lnTo>
                    <a:pt x="9241" y="11137"/>
                  </a:lnTo>
                  <a:lnTo>
                    <a:pt x="9478" y="10663"/>
                  </a:lnTo>
                  <a:lnTo>
                    <a:pt x="9715" y="9715"/>
                  </a:lnTo>
                  <a:lnTo>
                    <a:pt x="10189" y="9952"/>
                  </a:lnTo>
                  <a:lnTo>
                    <a:pt x="9952" y="10426"/>
                  </a:lnTo>
                  <a:lnTo>
                    <a:pt x="9715" y="11137"/>
                  </a:lnTo>
                  <a:lnTo>
                    <a:pt x="9715" y="11611"/>
                  </a:lnTo>
                  <a:lnTo>
                    <a:pt x="9715" y="12084"/>
                  </a:lnTo>
                  <a:lnTo>
                    <a:pt x="10189" y="11374"/>
                  </a:lnTo>
                  <a:lnTo>
                    <a:pt x="10426" y="11611"/>
                  </a:lnTo>
                  <a:lnTo>
                    <a:pt x="11137" y="11848"/>
                  </a:lnTo>
                  <a:lnTo>
                    <a:pt x="11848" y="11848"/>
                  </a:lnTo>
                  <a:lnTo>
                    <a:pt x="11848" y="10900"/>
                  </a:lnTo>
                  <a:lnTo>
                    <a:pt x="11848" y="10663"/>
                  </a:lnTo>
                  <a:lnTo>
                    <a:pt x="12321" y="11374"/>
                  </a:lnTo>
                  <a:lnTo>
                    <a:pt x="12795" y="11848"/>
                  </a:lnTo>
                  <a:lnTo>
                    <a:pt x="13032" y="12084"/>
                  </a:lnTo>
                  <a:lnTo>
                    <a:pt x="13269" y="11611"/>
                  </a:lnTo>
                  <a:lnTo>
                    <a:pt x="13269" y="10663"/>
                  </a:lnTo>
                  <a:lnTo>
                    <a:pt x="13506" y="12084"/>
                  </a:lnTo>
                  <a:lnTo>
                    <a:pt x="13506" y="11611"/>
                  </a:lnTo>
                  <a:lnTo>
                    <a:pt x="13743" y="11374"/>
                  </a:lnTo>
                  <a:lnTo>
                    <a:pt x="13743" y="12321"/>
                  </a:lnTo>
                  <a:lnTo>
                    <a:pt x="13980" y="12321"/>
                  </a:lnTo>
                  <a:lnTo>
                    <a:pt x="14217" y="11848"/>
                  </a:lnTo>
                  <a:lnTo>
                    <a:pt x="14217" y="12084"/>
                  </a:lnTo>
                  <a:lnTo>
                    <a:pt x="14454" y="11611"/>
                  </a:lnTo>
                  <a:lnTo>
                    <a:pt x="14691" y="10189"/>
                  </a:lnTo>
                  <a:lnTo>
                    <a:pt x="14928" y="10900"/>
                  </a:lnTo>
                  <a:lnTo>
                    <a:pt x="15402" y="11374"/>
                  </a:lnTo>
                  <a:lnTo>
                    <a:pt x="15876" y="11611"/>
                  </a:lnTo>
                  <a:lnTo>
                    <a:pt x="16349" y="11374"/>
                  </a:lnTo>
                  <a:lnTo>
                    <a:pt x="16586" y="11137"/>
                  </a:lnTo>
                  <a:lnTo>
                    <a:pt x="16586" y="11611"/>
                  </a:lnTo>
                  <a:lnTo>
                    <a:pt x="16349" y="12084"/>
                  </a:lnTo>
                  <a:lnTo>
                    <a:pt x="16349" y="12558"/>
                  </a:lnTo>
                  <a:lnTo>
                    <a:pt x="16586" y="12795"/>
                  </a:lnTo>
                  <a:lnTo>
                    <a:pt x="16823" y="12321"/>
                  </a:lnTo>
                  <a:lnTo>
                    <a:pt x="17297" y="11611"/>
                  </a:lnTo>
                  <a:lnTo>
                    <a:pt x="17771" y="10900"/>
                  </a:lnTo>
                  <a:lnTo>
                    <a:pt x="18008" y="11848"/>
                  </a:lnTo>
                  <a:lnTo>
                    <a:pt x="18245" y="12084"/>
                  </a:lnTo>
                  <a:lnTo>
                    <a:pt x="18245" y="11611"/>
                  </a:lnTo>
                  <a:lnTo>
                    <a:pt x="18719" y="11848"/>
                  </a:lnTo>
                  <a:lnTo>
                    <a:pt x="18719" y="12084"/>
                  </a:lnTo>
                  <a:lnTo>
                    <a:pt x="18956" y="11848"/>
                  </a:lnTo>
                  <a:lnTo>
                    <a:pt x="19193" y="11611"/>
                  </a:lnTo>
                  <a:lnTo>
                    <a:pt x="19430" y="12321"/>
                  </a:lnTo>
                  <a:lnTo>
                    <a:pt x="19430" y="12558"/>
                  </a:lnTo>
                  <a:lnTo>
                    <a:pt x="19667" y="12321"/>
                  </a:lnTo>
                  <a:lnTo>
                    <a:pt x="19667" y="11611"/>
                  </a:lnTo>
                  <a:lnTo>
                    <a:pt x="19903" y="12321"/>
                  </a:lnTo>
                  <a:lnTo>
                    <a:pt x="20140" y="12321"/>
                  </a:lnTo>
                  <a:lnTo>
                    <a:pt x="20851" y="11611"/>
                  </a:lnTo>
                  <a:lnTo>
                    <a:pt x="20851" y="11611"/>
                  </a:lnTo>
                  <a:lnTo>
                    <a:pt x="20614" y="12795"/>
                  </a:lnTo>
                  <a:lnTo>
                    <a:pt x="20851" y="13506"/>
                  </a:lnTo>
                  <a:lnTo>
                    <a:pt x="20851" y="13743"/>
                  </a:lnTo>
                  <a:lnTo>
                    <a:pt x="21088" y="13032"/>
                  </a:lnTo>
                  <a:lnTo>
                    <a:pt x="21088" y="13269"/>
                  </a:lnTo>
                  <a:lnTo>
                    <a:pt x="20851" y="13743"/>
                  </a:lnTo>
                  <a:lnTo>
                    <a:pt x="20851" y="13980"/>
                  </a:lnTo>
                  <a:lnTo>
                    <a:pt x="21088" y="13980"/>
                  </a:lnTo>
                  <a:lnTo>
                    <a:pt x="21325" y="13743"/>
                  </a:lnTo>
                  <a:lnTo>
                    <a:pt x="21799" y="13269"/>
                  </a:lnTo>
                  <a:lnTo>
                    <a:pt x="21799" y="13980"/>
                  </a:lnTo>
                  <a:lnTo>
                    <a:pt x="22036" y="13980"/>
                  </a:lnTo>
                  <a:lnTo>
                    <a:pt x="22510" y="13032"/>
                  </a:lnTo>
                  <a:lnTo>
                    <a:pt x="22510" y="13980"/>
                  </a:lnTo>
                  <a:lnTo>
                    <a:pt x="22747" y="14217"/>
                  </a:lnTo>
                  <a:lnTo>
                    <a:pt x="22984" y="13980"/>
                  </a:lnTo>
                  <a:lnTo>
                    <a:pt x="23221" y="13506"/>
                  </a:lnTo>
                  <a:lnTo>
                    <a:pt x="23458" y="13743"/>
                  </a:lnTo>
                  <a:lnTo>
                    <a:pt x="23695" y="13269"/>
                  </a:lnTo>
                  <a:lnTo>
                    <a:pt x="23695" y="13032"/>
                  </a:lnTo>
                  <a:lnTo>
                    <a:pt x="23931" y="13032"/>
                  </a:lnTo>
                  <a:lnTo>
                    <a:pt x="23695" y="14454"/>
                  </a:lnTo>
                  <a:lnTo>
                    <a:pt x="24168" y="14691"/>
                  </a:lnTo>
                  <a:lnTo>
                    <a:pt x="23931" y="13980"/>
                  </a:lnTo>
                  <a:lnTo>
                    <a:pt x="24405" y="13506"/>
                  </a:lnTo>
                  <a:lnTo>
                    <a:pt x="24642" y="13743"/>
                  </a:lnTo>
                  <a:lnTo>
                    <a:pt x="24642" y="13980"/>
                  </a:lnTo>
                  <a:lnTo>
                    <a:pt x="24879" y="13269"/>
                  </a:lnTo>
                  <a:lnTo>
                    <a:pt x="24879" y="13980"/>
                  </a:lnTo>
                  <a:lnTo>
                    <a:pt x="25116" y="13743"/>
                  </a:lnTo>
                  <a:lnTo>
                    <a:pt x="25116" y="13980"/>
                  </a:lnTo>
                  <a:lnTo>
                    <a:pt x="25353" y="14928"/>
                  </a:lnTo>
                  <a:lnTo>
                    <a:pt x="25590" y="14217"/>
                  </a:lnTo>
                  <a:lnTo>
                    <a:pt x="25827" y="14691"/>
                  </a:lnTo>
                  <a:lnTo>
                    <a:pt x="25827" y="15165"/>
                  </a:lnTo>
                  <a:lnTo>
                    <a:pt x="26064" y="15165"/>
                  </a:lnTo>
                  <a:lnTo>
                    <a:pt x="26301" y="14928"/>
                  </a:lnTo>
                  <a:lnTo>
                    <a:pt x="26775" y="13980"/>
                  </a:lnTo>
                  <a:lnTo>
                    <a:pt x="27012" y="14691"/>
                  </a:lnTo>
                  <a:lnTo>
                    <a:pt x="27486" y="15165"/>
                  </a:lnTo>
                  <a:lnTo>
                    <a:pt x="27723" y="15165"/>
                  </a:lnTo>
                  <a:lnTo>
                    <a:pt x="28196" y="14928"/>
                  </a:lnTo>
                  <a:lnTo>
                    <a:pt x="28907" y="14691"/>
                  </a:lnTo>
                  <a:lnTo>
                    <a:pt x="29144" y="14928"/>
                  </a:lnTo>
                  <a:lnTo>
                    <a:pt x="29144" y="15402"/>
                  </a:lnTo>
                  <a:lnTo>
                    <a:pt x="29381" y="15165"/>
                  </a:lnTo>
                  <a:lnTo>
                    <a:pt x="29381" y="15402"/>
                  </a:lnTo>
                  <a:lnTo>
                    <a:pt x="29381" y="15876"/>
                  </a:lnTo>
                  <a:lnTo>
                    <a:pt x="29618" y="16112"/>
                  </a:lnTo>
                  <a:lnTo>
                    <a:pt x="29855" y="16112"/>
                  </a:lnTo>
                  <a:lnTo>
                    <a:pt x="29855" y="15402"/>
                  </a:lnTo>
                  <a:lnTo>
                    <a:pt x="30092" y="15639"/>
                  </a:lnTo>
                  <a:lnTo>
                    <a:pt x="30329" y="15402"/>
                  </a:lnTo>
                  <a:lnTo>
                    <a:pt x="30566" y="15639"/>
                  </a:lnTo>
                  <a:lnTo>
                    <a:pt x="30566" y="16112"/>
                  </a:lnTo>
                  <a:lnTo>
                    <a:pt x="30803" y="15639"/>
                  </a:lnTo>
                  <a:lnTo>
                    <a:pt x="31277" y="15876"/>
                  </a:lnTo>
                  <a:lnTo>
                    <a:pt x="31514" y="16112"/>
                  </a:lnTo>
                  <a:lnTo>
                    <a:pt x="31987" y="15639"/>
                  </a:lnTo>
                  <a:lnTo>
                    <a:pt x="31987" y="16112"/>
                  </a:lnTo>
                  <a:lnTo>
                    <a:pt x="32224" y="16586"/>
                  </a:lnTo>
                  <a:lnTo>
                    <a:pt x="32461" y="16586"/>
                  </a:lnTo>
                  <a:lnTo>
                    <a:pt x="33172" y="16112"/>
                  </a:lnTo>
                  <a:lnTo>
                    <a:pt x="33409" y="16823"/>
                  </a:lnTo>
                  <a:lnTo>
                    <a:pt x="33646" y="16349"/>
                  </a:lnTo>
                  <a:lnTo>
                    <a:pt x="33646" y="16823"/>
                  </a:lnTo>
                  <a:lnTo>
                    <a:pt x="33883" y="16823"/>
                  </a:lnTo>
                  <a:lnTo>
                    <a:pt x="34120" y="16586"/>
                  </a:lnTo>
                  <a:lnTo>
                    <a:pt x="34357" y="16112"/>
                  </a:lnTo>
                  <a:lnTo>
                    <a:pt x="34120" y="16823"/>
                  </a:lnTo>
                  <a:lnTo>
                    <a:pt x="34357" y="16823"/>
                  </a:lnTo>
                  <a:lnTo>
                    <a:pt x="34594" y="16586"/>
                  </a:lnTo>
                  <a:lnTo>
                    <a:pt x="34594" y="16112"/>
                  </a:lnTo>
                  <a:lnTo>
                    <a:pt x="34831" y="15876"/>
                  </a:lnTo>
                  <a:lnTo>
                    <a:pt x="35305" y="16586"/>
                  </a:lnTo>
                  <a:lnTo>
                    <a:pt x="35305" y="15639"/>
                  </a:lnTo>
                  <a:lnTo>
                    <a:pt x="35305" y="15402"/>
                  </a:lnTo>
                  <a:lnTo>
                    <a:pt x="35778" y="15639"/>
                  </a:lnTo>
                  <a:lnTo>
                    <a:pt x="36252" y="15639"/>
                  </a:lnTo>
                  <a:lnTo>
                    <a:pt x="36489" y="15876"/>
                  </a:lnTo>
                  <a:lnTo>
                    <a:pt x="36726" y="16586"/>
                  </a:lnTo>
                  <a:lnTo>
                    <a:pt x="37200" y="15402"/>
                  </a:lnTo>
                  <a:lnTo>
                    <a:pt x="37200" y="16586"/>
                  </a:lnTo>
                  <a:lnTo>
                    <a:pt x="37437" y="15876"/>
                  </a:lnTo>
                  <a:lnTo>
                    <a:pt x="37674" y="14928"/>
                  </a:lnTo>
                  <a:lnTo>
                    <a:pt x="37911" y="14454"/>
                  </a:lnTo>
                  <a:lnTo>
                    <a:pt x="38385" y="14454"/>
                  </a:lnTo>
                  <a:lnTo>
                    <a:pt x="37911" y="14928"/>
                  </a:lnTo>
                  <a:lnTo>
                    <a:pt x="37674" y="15402"/>
                  </a:lnTo>
                  <a:lnTo>
                    <a:pt x="37437" y="16586"/>
                  </a:lnTo>
                  <a:lnTo>
                    <a:pt x="37674" y="16823"/>
                  </a:lnTo>
                  <a:lnTo>
                    <a:pt x="37911" y="15639"/>
                  </a:lnTo>
                  <a:lnTo>
                    <a:pt x="37911" y="16349"/>
                  </a:lnTo>
                  <a:lnTo>
                    <a:pt x="38622" y="15639"/>
                  </a:lnTo>
                  <a:lnTo>
                    <a:pt x="38148" y="16586"/>
                  </a:lnTo>
                  <a:lnTo>
                    <a:pt x="38148" y="17297"/>
                  </a:lnTo>
                  <a:lnTo>
                    <a:pt x="38148" y="17534"/>
                  </a:lnTo>
                  <a:lnTo>
                    <a:pt x="38859" y="17534"/>
                  </a:lnTo>
                  <a:lnTo>
                    <a:pt x="38622" y="17297"/>
                  </a:lnTo>
                  <a:lnTo>
                    <a:pt x="39096" y="17060"/>
                  </a:lnTo>
                  <a:lnTo>
                    <a:pt x="39570" y="17060"/>
                  </a:lnTo>
                  <a:lnTo>
                    <a:pt x="39570" y="17534"/>
                  </a:lnTo>
                  <a:lnTo>
                    <a:pt x="39333" y="17534"/>
                  </a:lnTo>
                  <a:lnTo>
                    <a:pt x="38859" y="17297"/>
                  </a:lnTo>
                  <a:lnTo>
                    <a:pt x="39570" y="17771"/>
                  </a:lnTo>
                  <a:lnTo>
                    <a:pt x="39806" y="17534"/>
                  </a:lnTo>
                  <a:lnTo>
                    <a:pt x="40280" y="18008"/>
                  </a:lnTo>
                  <a:lnTo>
                    <a:pt x="40280" y="18245"/>
                  </a:lnTo>
                  <a:lnTo>
                    <a:pt x="40517" y="18245"/>
                  </a:lnTo>
                  <a:lnTo>
                    <a:pt x="40517" y="18482"/>
                  </a:lnTo>
                  <a:lnTo>
                    <a:pt x="39570" y="18008"/>
                  </a:lnTo>
                  <a:lnTo>
                    <a:pt x="40043" y="18482"/>
                  </a:lnTo>
                  <a:lnTo>
                    <a:pt x="39333" y="18719"/>
                  </a:lnTo>
                  <a:lnTo>
                    <a:pt x="39096" y="18719"/>
                  </a:lnTo>
                  <a:lnTo>
                    <a:pt x="38859" y="18956"/>
                  </a:lnTo>
                  <a:lnTo>
                    <a:pt x="38859" y="19193"/>
                  </a:lnTo>
                  <a:lnTo>
                    <a:pt x="39096" y="19430"/>
                  </a:lnTo>
                  <a:lnTo>
                    <a:pt x="38622" y="19193"/>
                  </a:lnTo>
                  <a:lnTo>
                    <a:pt x="38385" y="18956"/>
                  </a:lnTo>
                  <a:lnTo>
                    <a:pt x="37911" y="18719"/>
                  </a:lnTo>
                  <a:lnTo>
                    <a:pt x="37674" y="18719"/>
                  </a:lnTo>
                  <a:lnTo>
                    <a:pt x="37674" y="18956"/>
                  </a:lnTo>
                  <a:lnTo>
                    <a:pt x="38385" y="19430"/>
                  </a:lnTo>
                  <a:lnTo>
                    <a:pt x="39096" y="19903"/>
                  </a:lnTo>
                  <a:lnTo>
                    <a:pt x="38385" y="19667"/>
                  </a:lnTo>
                  <a:lnTo>
                    <a:pt x="38622" y="20377"/>
                  </a:lnTo>
                  <a:lnTo>
                    <a:pt x="38859" y="20851"/>
                  </a:lnTo>
                  <a:lnTo>
                    <a:pt x="38859" y="20851"/>
                  </a:lnTo>
                  <a:lnTo>
                    <a:pt x="38148" y="20377"/>
                  </a:lnTo>
                  <a:lnTo>
                    <a:pt x="37911" y="20614"/>
                  </a:lnTo>
                  <a:lnTo>
                    <a:pt x="37674" y="20851"/>
                  </a:lnTo>
                  <a:lnTo>
                    <a:pt x="37200" y="21088"/>
                  </a:lnTo>
                  <a:lnTo>
                    <a:pt x="37911" y="21562"/>
                  </a:lnTo>
                  <a:lnTo>
                    <a:pt x="36726" y="21562"/>
                  </a:lnTo>
                  <a:lnTo>
                    <a:pt x="37437" y="22036"/>
                  </a:lnTo>
                  <a:lnTo>
                    <a:pt x="36489" y="22036"/>
                  </a:lnTo>
                  <a:lnTo>
                    <a:pt x="36963" y="23221"/>
                  </a:lnTo>
                  <a:lnTo>
                    <a:pt x="36015" y="22273"/>
                  </a:lnTo>
                  <a:lnTo>
                    <a:pt x="35305" y="22036"/>
                  </a:lnTo>
                  <a:lnTo>
                    <a:pt x="35068" y="22036"/>
                  </a:lnTo>
                  <a:lnTo>
                    <a:pt x="34831" y="22273"/>
                  </a:lnTo>
                  <a:lnTo>
                    <a:pt x="34831" y="22984"/>
                  </a:lnTo>
                  <a:lnTo>
                    <a:pt x="34120" y="22747"/>
                  </a:lnTo>
                  <a:lnTo>
                    <a:pt x="34120" y="22984"/>
                  </a:lnTo>
                  <a:lnTo>
                    <a:pt x="35068" y="23931"/>
                  </a:lnTo>
                  <a:lnTo>
                    <a:pt x="34357" y="23458"/>
                  </a:lnTo>
                  <a:lnTo>
                    <a:pt x="33883" y="23458"/>
                  </a:lnTo>
                  <a:lnTo>
                    <a:pt x="34120" y="23931"/>
                  </a:lnTo>
                  <a:lnTo>
                    <a:pt x="34594" y="24405"/>
                  </a:lnTo>
                  <a:lnTo>
                    <a:pt x="34120" y="24405"/>
                  </a:lnTo>
                  <a:lnTo>
                    <a:pt x="34594" y="24879"/>
                  </a:lnTo>
                  <a:lnTo>
                    <a:pt x="33409" y="24168"/>
                  </a:lnTo>
                  <a:lnTo>
                    <a:pt x="33409" y="24405"/>
                  </a:lnTo>
                  <a:lnTo>
                    <a:pt x="32935" y="24405"/>
                  </a:lnTo>
                  <a:lnTo>
                    <a:pt x="33172" y="24642"/>
                  </a:lnTo>
                  <a:lnTo>
                    <a:pt x="33646" y="24642"/>
                  </a:lnTo>
                  <a:lnTo>
                    <a:pt x="33883" y="25116"/>
                  </a:lnTo>
                  <a:lnTo>
                    <a:pt x="33883" y="25353"/>
                  </a:lnTo>
                  <a:lnTo>
                    <a:pt x="33409" y="25116"/>
                  </a:lnTo>
                  <a:lnTo>
                    <a:pt x="33883" y="25590"/>
                  </a:lnTo>
                  <a:lnTo>
                    <a:pt x="32461" y="25353"/>
                  </a:lnTo>
                  <a:lnTo>
                    <a:pt x="32461" y="25353"/>
                  </a:lnTo>
                  <a:lnTo>
                    <a:pt x="32935" y="25827"/>
                  </a:lnTo>
                  <a:lnTo>
                    <a:pt x="32224" y="25827"/>
                  </a:lnTo>
                  <a:lnTo>
                    <a:pt x="32224" y="26301"/>
                  </a:lnTo>
                  <a:lnTo>
                    <a:pt x="32935" y="26775"/>
                  </a:lnTo>
                  <a:lnTo>
                    <a:pt x="32224" y="26775"/>
                  </a:lnTo>
                  <a:lnTo>
                    <a:pt x="31987" y="26538"/>
                  </a:lnTo>
                  <a:lnTo>
                    <a:pt x="31987" y="26538"/>
                  </a:lnTo>
                  <a:lnTo>
                    <a:pt x="32461" y="27249"/>
                  </a:lnTo>
                  <a:lnTo>
                    <a:pt x="32461" y="27249"/>
                  </a:lnTo>
                  <a:lnTo>
                    <a:pt x="31987" y="27012"/>
                  </a:lnTo>
                  <a:lnTo>
                    <a:pt x="31514" y="27012"/>
                  </a:lnTo>
                  <a:lnTo>
                    <a:pt x="31514" y="27249"/>
                  </a:lnTo>
                  <a:lnTo>
                    <a:pt x="31751" y="28196"/>
                  </a:lnTo>
                  <a:lnTo>
                    <a:pt x="32224" y="28670"/>
                  </a:lnTo>
                  <a:lnTo>
                    <a:pt x="31514" y="28433"/>
                  </a:lnTo>
                  <a:lnTo>
                    <a:pt x="30803" y="28433"/>
                  </a:lnTo>
                  <a:lnTo>
                    <a:pt x="30329" y="28196"/>
                  </a:lnTo>
                  <a:lnTo>
                    <a:pt x="30329" y="28196"/>
                  </a:lnTo>
                  <a:lnTo>
                    <a:pt x="30566" y="28670"/>
                  </a:lnTo>
                  <a:lnTo>
                    <a:pt x="30803" y="28907"/>
                  </a:lnTo>
                  <a:lnTo>
                    <a:pt x="30092" y="28670"/>
                  </a:lnTo>
                  <a:lnTo>
                    <a:pt x="30566" y="29144"/>
                  </a:lnTo>
                  <a:lnTo>
                    <a:pt x="30329" y="29381"/>
                  </a:lnTo>
                  <a:lnTo>
                    <a:pt x="30092" y="29381"/>
                  </a:lnTo>
                  <a:lnTo>
                    <a:pt x="29855" y="29618"/>
                  </a:lnTo>
                  <a:lnTo>
                    <a:pt x="29855" y="30092"/>
                  </a:lnTo>
                  <a:lnTo>
                    <a:pt x="30092" y="30566"/>
                  </a:lnTo>
                  <a:lnTo>
                    <a:pt x="29381" y="30329"/>
                  </a:lnTo>
                  <a:lnTo>
                    <a:pt x="28907" y="30566"/>
                  </a:lnTo>
                  <a:lnTo>
                    <a:pt x="28907" y="31040"/>
                  </a:lnTo>
                  <a:lnTo>
                    <a:pt x="28907" y="31514"/>
                  </a:lnTo>
                  <a:lnTo>
                    <a:pt x="28433" y="31277"/>
                  </a:lnTo>
                  <a:lnTo>
                    <a:pt x="28433" y="31514"/>
                  </a:lnTo>
                  <a:lnTo>
                    <a:pt x="28670" y="31751"/>
                  </a:lnTo>
                  <a:lnTo>
                    <a:pt x="28907" y="32224"/>
                  </a:lnTo>
                  <a:lnTo>
                    <a:pt x="28433" y="31751"/>
                  </a:lnTo>
                  <a:lnTo>
                    <a:pt x="28670" y="32461"/>
                  </a:lnTo>
                  <a:lnTo>
                    <a:pt x="28907" y="32935"/>
                  </a:lnTo>
                  <a:lnTo>
                    <a:pt x="29381" y="33409"/>
                  </a:lnTo>
                  <a:lnTo>
                    <a:pt x="29144" y="33409"/>
                  </a:lnTo>
                  <a:lnTo>
                    <a:pt x="29144" y="33646"/>
                  </a:lnTo>
                  <a:lnTo>
                    <a:pt x="28907" y="33883"/>
                  </a:lnTo>
                  <a:lnTo>
                    <a:pt x="28670" y="34120"/>
                  </a:lnTo>
                  <a:lnTo>
                    <a:pt x="27959" y="34120"/>
                  </a:lnTo>
                  <a:lnTo>
                    <a:pt x="29144" y="35068"/>
                  </a:lnTo>
                  <a:lnTo>
                    <a:pt x="27723" y="34357"/>
                  </a:lnTo>
                  <a:lnTo>
                    <a:pt x="28433" y="34831"/>
                  </a:lnTo>
                  <a:lnTo>
                    <a:pt x="28907" y="35305"/>
                  </a:lnTo>
                  <a:lnTo>
                    <a:pt x="27959" y="34831"/>
                  </a:lnTo>
                  <a:lnTo>
                    <a:pt x="27486" y="34594"/>
                  </a:lnTo>
                  <a:lnTo>
                    <a:pt x="28670" y="35305"/>
                  </a:lnTo>
                  <a:lnTo>
                    <a:pt x="27959" y="35068"/>
                  </a:lnTo>
                  <a:lnTo>
                    <a:pt x="27959" y="35305"/>
                  </a:lnTo>
                  <a:lnTo>
                    <a:pt x="28670" y="36015"/>
                  </a:lnTo>
                  <a:lnTo>
                    <a:pt x="27486" y="35068"/>
                  </a:lnTo>
                  <a:lnTo>
                    <a:pt x="27249" y="34831"/>
                  </a:lnTo>
                  <a:lnTo>
                    <a:pt x="27012" y="35068"/>
                  </a:lnTo>
                  <a:lnTo>
                    <a:pt x="27012" y="35305"/>
                  </a:lnTo>
                  <a:lnTo>
                    <a:pt x="26538" y="35305"/>
                  </a:lnTo>
                  <a:lnTo>
                    <a:pt x="27959" y="36963"/>
                  </a:lnTo>
                  <a:lnTo>
                    <a:pt x="27012" y="36489"/>
                  </a:lnTo>
                  <a:lnTo>
                    <a:pt x="27723" y="37200"/>
                  </a:lnTo>
                  <a:lnTo>
                    <a:pt x="27959" y="37437"/>
                  </a:lnTo>
                  <a:lnTo>
                    <a:pt x="27959" y="37674"/>
                  </a:lnTo>
                  <a:lnTo>
                    <a:pt x="26775" y="36963"/>
                  </a:lnTo>
                  <a:lnTo>
                    <a:pt x="26775" y="36963"/>
                  </a:lnTo>
                  <a:lnTo>
                    <a:pt x="27249" y="37911"/>
                  </a:lnTo>
                  <a:lnTo>
                    <a:pt x="26775" y="37911"/>
                  </a:lnTo>
                  <a:lnTo>
                    <a:pt x="26064" y="37437"/>
                  </a:lnTo>
                  <a:lnTo>
                    <a:pt x="25353" y="37200"/>
                  </a:lnTo>
                  <a:lnTo>
                    <a:pt x="26538" y="38148"/>
                  </a:lnTo>
                  <a:lnTo>
                    <a:pt x="26775" y="38385"/>
                  </a:lnTo>
                  <a:lnTo>
                    <a:pt x="26538" y="38385"/>
                  </a:lnTo>
                  <a:lnTo>
                    <a:pt x="27012" y="38622"/>
                  </a:lnTo>
                  <a:lnTo>
                    <a:pt x="27249" y="38859"/>
                  </a:lnTo>
                  <a:lnTo>
                    <a:pt x="26538" y="38859"/>
                  </a:lnTo>
                  <a:lnTo>
                    <a:pt x="26775" y="39333"/>
                  </a:lnTo>
                  <a:lnTo>
                    <a:pt x="26775" y="39570"/>
                  </a:lnTo>
                  <a:lnTo>
                    <a:pt x="26301" y="39333"/>
                  </a:lnTo>
                  <a:lnTo>
                    <a:pt x="25827" y="39096"/>
                  </a:lnTo>
                  <a:lnTo>
                    <a:pt x="26301" y="40280"/>
                  </a:lnTo>
                  <a:lnTo>
                    <a:pt x="26538" y="40991"/>
                  </a:lnTo>
                  <a:lnTo>
                    <a:pt x="25827" y="40517"/>
                  </a:lnTo>
                  <a:lnTo>
                    <a:pt x="25590" y="40280"/>
                  </a:lnTo>
                  <a:lnTo>
                    <a:pt x="25590" y="40517"/>
                  </a:lnTo>
                  <a:lnTo>
                    <a:pt x="25353" y="40517"/>
                  </a:lnTo>
                  <a:lnTo>
                    <a:pt x="24879" y="40280"/>
                  </a:lnTo>
                  <a:lnTo>
                    <a:pt x="25590" y="40991"/>
                  </a:lnTo>
                  <a:lnTo>
                    <a:pt x="25827" y="41228"/>
                  </a:lnTo>
                  <a:lnTo>
                    <a:pt x="25827" y="41465"/>
                  </a:lnTo>
                  <a:lnTo>
                    <a:pt x="25827" y="41702"/>
                  </a:lnTo>
                  <a:lnTo>
                    <a:pt x="25116" y="41228"/>
                  </a:lnTo>
                  <a:lnTo>
                    <a:pt x="24879" y="41228"/>
                  </a:lnTo>
                  <a:lnTo>
                    <a:pt x="25590" y="42176"/>
                  </a:lnTo>
                  <a:lnTo>
                    <a:pt x="26064" y="43124"/>
                  </a:lnTo>
                  <a:lnTo>
                    <a:pt x="25353" y="42650"/>
                  </a:lnTo>
                  <a:lnTo>
                    <a:pt x="25353" y="42887"/>
                  </a:lnTo>
                  <a:lnTo>
                    <a:pt x="25827" y="43598"/>
                  </a:lnTo>
                  <a:lnTo>
                    <a:pt x="25590" y="43361"/>
                  </a:lnTo>
                  <a:lnTo>
                    <a:pt x="25353" y="43598"/>
                  </a:lnTo>
                  <a:lnTo>
                    <a:pt x="25353" y="43834"/>
                  </a:lnTo>
                  <a:lnTo>
                    <a:pt x="25116" y="44071"/>
                  </a:lnTo>
                  <a:lnTo>
                    <a:pt x="24642" y="43834"/>
                  </a:lnTo>
                  <a:lnTo>
                    <a:pt x="25116" y="44308"/>
                  </a:lnTo>
                  <a:lnTo>
                    <a:pt x="24642" y="44308"/>
                  </a:lnTo>
                  <a:lnTo>
                    <a:pt x="25116" y="45019"/>
                  </a:lnTo>
                  <a:lnTo>
                    <a:pt x="25116" y="45256"/>
                  </a:lnTo>
                  <a:lnTo>
                    <a:pt x="25353" y="45730"/>
                  </a:lnTo>
                  <a:lnTo>
                    <a:pt x="25353" y="45967"/>
                  </a:lnTo>
                  <a:lnTo>
                    <a:pt x="24879" y="45730"/>
                  </a:lnTo>
                  <a:lnTo>
                    <a:pt x="24879" y="45730"/>
                  </a:lnTo>
                  <a:lnTo>
                    <a:pt x="25116" y="46204"/>
                  </a:lnTo>
                  <a:lnTo>
                    <a:pt x="25116" y="46915"/>
                  </a:lnTo>
                  <a:lnTo>
                    <a:pt x="25116" y="47152"/>
                  </a:lnTo>
                  <a:lnTo>
                    <a:pt x="25353" y="46678"/>
                  </a:lnTo>
                  <a:lnTo>
                    <a:pt x="25353" y="47152"/>
                  </a:lnTo>
                  <a:lnTo>
                    <a:pt x="25353" y="47625"/>
                  </a:lnTo>
                  <a:lnTo>
                    <a:pt x="25353" y="47862"/>
                  </a:lnTo>
                  <a:lnTo>
                    <a:pt x="25590" y="47389"/>
                  </a:lnTo>
                  <a:lnTo>
                    <a:pt x="26538" y="48336"/>
                  </a:lnTo>
                  <a:lnTo>
                    <a:pt x="27249" y="48573"/>
                  </a:lnTo>
                  <a:lnTo>
                    <a:pt x="28196" y="49047"/>
                  </a:lnTo>
                  <a:lnTo>
                    <a:pt x="29855" y="49047"/>
                  </a:lnTo>
                  <a:lnTo>
                    <a:pt x="30803" y="48336"/>
                  </a:lnTo>
                  <a:lnTo>
                    <a:pt x="31751" y="47389"/>
                  </a:lnTo>
                  <a:lnTo>
                    <a:pt x="32698" y="47389"/>
                  </a:lnTo>
                  <a:lnTo>
                    <a:pt x="32698" y="47152"/>
                  </a:lnTo>
                  <a:lnTo>
                    <a:pt x="32698" y="46678"/>
                  </a:lnTo>
                  <a:lnTo>
                    <a:pt x="33172" y="47152"/>
                  </a:lnTo>
                  <a:lnTo>
                    <a:pt x="33172" y="46678"/>
                  </a:lnTo>
                  <a:lnTo>
                    <a:pt x="33646" y="46441"/>
                  </a:lnTo>
                  <a:lnTo>
                    <a:pt x="33883" y="46204"/>
                  </a:lnTo>
                  <a:lnTo>
                    <a:pt x="33646" y="45730"/>
                  </a:lnTo>
                  <a:lnTo>
                    <a:pt x="34594" y="46204"/>
                  </a:lnTo>
                  <a:lnTo>
                    <a:pt x="34831" y="46204"/>
                  </a:lnTo>
                  <a:lnTo>
                    <a:pt x="34120" y="45730"/>
                  </a:lnTo>
                  <a:lnTo>
                    <a:pt x="34120" y="45730"/>
                  </a:lnTo>
                  <a:lnTo>
                    <a:pt x="34831" y="45967"/>
                  </a:lnTo>
                  <a:lnTo>
                    <a:pt x="34120" y="45256"/>
                  </a:lnTo>
                  <a:lnTo>
                    <a:pt x="34831" y="45730"/>
                  </a:lnTo>
                  <a:lnTo>
                    <a:pt x="35068" y="45493"/>
                  </a:lnTo>
                  <a:lnTo>
                    <a:pt x="34831" y="45256"/>
                  </a:lnTo>
                  <a:lnTo>
                    <a:pt x="35305" y="45493"/>
                  </a:lnTo>
                  <a:lnTo>
                    <a:pt x="35305" y="45256"/>
                  </a:lnTo>
                  <a:lnTo>
                    <a:pt x="35778" y="45019"/>
                  </a:lnTo>
                  <a:lnTo>
                    <a:pt x="35778" y="44782"/>
                  </a:lnTo>
                  <a:lnTo>
                    <a:pt x="35542" y="44545"/>
                  </a:lnTo>
                  <a:lnTo>
                    <a:pt x="35542" y="44071"/>
                  </a:lnTo>
                  <a:lnTo>
                    <a:pt x="35778" y="44308"/>
                  </a:lnTo>
                  <a:lnTo>
                    <a:pt x="35778" y="44071"/>
                  </a:lnTo>
                  <a:lnTo>
                    <a:pt x="35778" y="43834"/>
                  </a:lnTo>
                  <a:lnTo>
                    <a:pt x="36252" y="44071"/>
                  </a:lnTo>
                  <a:lnTo>
                    <a:pt x="35778" y="43598"/>
                  </a:lnTo>
                  <a:lnTo>
                    <a:pt x="35778" y="43361"/>
                  </a:lnTo>
                  <a:lnTo>
                    <a:pt x="36726" y="43598"/>
                  </a:lnTo>
                  <a:lnTo>
                    <a:pt x="36489" y="43361"/>
                  </a:lnTo>
                  <a:lnTo>
                    <a:pt x="36489" y="43124"/>
                  </a:lnTo>
                  <a:lnTo>
                    <a:pt x="36726" y="43124"/>
                  </a:lnTo>
                  <a:lnTo>
                    <a:pt x="37200" y="43598"/>
                  </a:lnTo>
                  <a:lnTo>
                    <a:pt x="37200" y="43361"/>
                  </a:lnTo>
                  <a:lnTo>
                    <a:pt x="36963" y="43124"/>
                  </a:lnTo>
                  <a:lnTo>
                    <a:pt x="37200" y="42413"/>
                  </a:lnTo>
                  <a:lnTo>
                    <a:pt x="37200" y="42176"/>
                  </a:lnTo>
                  <a:lnTo>
                    <a:pt x="36252" y="41465"/>
                  </a:lnTo>
                  <a:lnTo>
                    <a:pt x="37674" y="41939"/>
                  </a:lnTo>
                  <a:lnTo>
                    <a:pt x="38148" y="41939"/>
                  </a:lnTo>
                  <a:lnTo>
                    <a:pt x="38385" y="41465"/>
                  </a:lnTo>
                  <a:lnTo>
                    <a:pt x="38622" y="41228"/>
                  </a:lnTo>
                  <a:lnTo>
                    <a:pt x="39333" y="41228"/>
                  </a:lnTo>
                  <a:lnTo>
                    <a:pt x="38859" y="40991"/>
                  </a:lnTo>
                  <a:lnTo>
                    <a:pt x="39333" y="40754"/>
                  </a:lnTo>
                  <a:lnTo>
                    <a:pt x="39806" y="40754"/>
                  </a:lnTo>
                  <a:lnTo>
                    <a:pt x="39570" y="40517"/>
                  </a:lnTo>
                  <a:lnTo>
                    <a:pt x="39096" y="40043"/>
                  </a:lnTo>
                  <a:lnTo>
                    <a:pt x="39096" y="40043"/>
                  </a:lnTo>
                  <a:lnTo>
                    <a:pt x="40280" y="40280"/>
                  </a:lnTo>
                  <a:lnTo>
                    <a:pt x="39806" y="39333"/>
                  </a:lnTo>
                  <a:lnTo>
                    <a:pt x="39333" y="38859"/>
                  </a:lnTo>
                  <a:lnTo>
                    <a:pt x="39806" y="39096"/>
                  </a:lnTo>
                  <a:lnTo>
                    <a:pt x="39570" y="38622"/>
                  </a:lnTo>
                  <a:lnTo>
                    <a:pt x="40280" y="38859"/>
                  </a:lnTo>
                  <a:lnTo>
                    <a:pt x="41228" y="38859"/>
                  </a:lnTo>
                  <a:lnTo>
                    <a:pt x="41702" y="38385"/>
                  </a:lnTo>
                  <a:lnTo>
                    <a:pt x="41702" y="37674"/>
                  </a:lnTo>
                  <a:lnTo>
                    <a:pt x="41939" y="37200"/>
                  </a:lnTo>
                  <a:lnTo>
                    <a:pt x="42413" y="36489"/>
                  </a:lnTo>
                  <a:lnTo>
                    <a:pt x="43598" y="35305"/>
                  </a:lnTo>
                  <a:lnTo>
                    <a:pt x="44545" y="33883"/>
                  </a:lnTo>
                  <a:lnTo>
                    <a:pt x="44782" y="33172"/>
                  </a:lnTo>
                  <a:lnTo>
                    <a:pt x="44782" y="32698"/>
                  </a:lnTo>
                  <a:lnTo>
                    <a:pt x="44308" y="32698"/>
                  </a:lnTo>
                  <a:lnTo>
                    <a:pt x="44308" y="32461"/>
                  </a:lnTo>
                  <a:lnTo>
                    <a:pt x="44782" y="32698"/>
                  </a:lnTo>
                  <a:lnTo>
                    <a:pt x="45019" y="32461"/>
                  </a:lnTo>
                  <a:lnTo>
                    <a:pt x="45493" y="32461"/>
                  </a:lnTo>
                  <a:lnTo>
                    <a:pt x="45256" y="32224"/>
                  </a:lnTo>
                  <a:lnTo>
                    <a:pt x="45019" y="31987"/>
                  </a:lnTo>
                  <a:lnTo>
                    <a:pt x="45493" y="31987"/>
                  </a:lnTo>
                  <a:lnTo>
                    <a:pt x="45730" y="32224"/>
                  </a:lnTo>
                  <a:lnTo>
                    <a:pt x="45730" y="31987"/>
                  </a:lnTo>
                  <a:lnTo>
                    <a:pt x="45493" y="31514"/>
                  </a:lnTo>
                  <a:lnTo>
                    <a:pt x="45730" y="31751"/>
                  </a:lnTo>
                  <a:lnTo>
                    <a:pt x="45730" y="31514"/>
                  </a:lnTo>
                  <a:lnTo>
                    <a:pt x="45493" y="31277"/>
                  </a:lnTo>
                  <a:lnTo>
                    <a:pt x="45967" y="31277"/>
                  </a:lnTo>
                  <a:lnTo>
                    <a:pt x="45256" y="30803"/>
                  </a:lnTo>
                  <a:lnTo>
                    <a:pt x="45967" y="31040"/>
                  </a:lnTo>
                  <a:lnTo>
                    <a:pt x="46204" y="30803"/>
                  </a:lnTo>
                  <a:lnTo>
                    <a:pt x="45967" y="29855"/>
                  </a:lnTo>
                  <a:lnTo>
                    <a:pt x="46441" y="30092"/>
                  </a:lnTo>
                  <a:lnTo>
                    <a:pt x="46441" y="29855"/>
                  </a:lnTo>
                  <a:lnTo>
                    <a:pt x="46204" y="29855"/>
                  </a:lnTo>
                  <a:lnTo>
                    <a:pt x="45730" y="29618"/>
                  </a:lnTo>
                  <a:lnTo>
                    <a:pt x="46441" y="29855"/>
                  </a:lnTo>
                  <a:lnTo>
                    <a:pt x="46204" y="29381"/>
                  </a:lnTo>
                  <a:lnTo>
                    <a:pt x="46204" y="29144"/>
                  </a:lnTo>
                  <a:lnTo>
                    <a:pt x="46441" y="29144"/>
                  </a:lnTo>
                  <a:lnTo>
                    <a:pt x="46678" y="29381"/>
                  </a:lnTo>
                  <a:lnTo>
                    <a:pt x="46915" y="29381"/>
                  </a:lnTo>
                  <a:lnTo>
                    <a:pt x="47152" y="29144"/>
                  </a:lnTo>
                  <a:lnTo>
                    <a:pt x="46915" y="28907"/>
                  </a:lnTo>
                  <a:lnTo>
                    <a:pt x="46915" y="28670"/>
                  </a:lnTo>
                  <a:lnTo>
                    <a:pt x="47626" y="28670"/>
                  </a:lnTo>
                  <a:lnTo>
                    <a:pt x="47152" y="27959"/>
                  </a:lnTo>
                  <a:lnTo>
                    <a:pt x="47862" y="27959"/>
                  </a:lnTo>
                  <a:lnTo>
                    <a:pt x="47626" y="27012"/>
                  </a:lnTo>
                  <a:lnTo>
                    <a:pt x="48099" y="27012"/>
                  </a:lnTo>
                  <a:lnTo>
                    <a:pt x="48573" y="26775"/>
                  </a:lnTo>
                  <a:lnTo>
                    <a:pt x="48810" y="26301"/>
                  </a:lnTo>
                  <a:lnTo>
                    <a:pt x="48810" y="26064"/>
                  </a:lnTo>
                  <a:lnTo>
                    <a:pt x="48810" y="25116"/>
                  </a:lnTo>
                  <a:lnTo>
                    <a:pt x="48573" y="24642"/>
                  </a:lnTo>
                  <a:lnTo>
                    <a:pt x="49758" y="23931"/>
                  </a:lnTo>
                  <a:lnTo>
                    <a:pt x="49521" y="23695"/>
                  </a:lnTo>
                  <a:lnTo>
                    <a:pt x="49284" y="23221"/>
                  </a:lnTo>
                  <a:lnTo>
                    <a:pt x="49521" y="23458"/>
                  </a:lnTo>
                  <a:lnTo>
                    <a:pt x="49758" y="23695"/>
                  </a:lnTo>
                  <a:lnTo>
                    <a:pt x="50232" y="23221"/>
                  </a:lnTo>
                  <a:lnTo>
                    <a:pt x="50232" y="22273"/>
                  </a:lnTo>
                  <a:lnTo>
                    <a:pt x="50706" y="22273"/>
                  </a:lnTo>
                  <a:lnTo>
                    <a:pt x="51180" y="21562"/>
                  </a:lnTo>
                  <a:lnTo>
                    <a:pt x="51653" y="20614"/>
                  </a:lnTo>
                  <a:lnTo>
                    <a:pt x="52127" y="19430"/>
                  </a:lnTo>
                  <a:lnTo>
                    <a:pt x="52601" y="17297"/>
                  </a:lnTo>
                  <a:lnTo>
                    <a:pt x="52601" y="16349"/>
                  </a:lnTo>
                  <a:lnTo>
                    <a:pt x="52601" y="15876"/>
                  </a:lnTo>
                  <a:lnTo>
                    <a:pt x="53312" y="14928"/>
                  </a:lnTo>
                  <a:lnTo>
                    <a:pt x="53549" y="13980"/>
                  </a:lnTo>
                  <a:lnTo>
                    <a:pt x="53312" y="12795"/>
                  </a:lnTo>
                  <a:lnTo>
                    <a:pt x="52838" y="11848"/>
                  </a:lnTo>
                  <a:lnTo>
                    <a:pt x="52838" y="11374"/>
                  </a:lnTo>
                  <a:lnTo>
                    <a:pt x="52601" y="11611"/>
                  </a:lnTo>
                  <a:lnTo>
                    <a:pt x="52601" y="11374"/>
                  </a:lnTo>
                  <a:lnTo>
                    <a:pt x="53075" y="8767"/>
                  </a:lnTo>
                  <a:lnTo>
                    <a:pt x="53075" y="7583"/>
                  </a:lnTo>
                  <a:lnTo>
                    <a:pt x="52838" y="6635"/>
                  </a:lnTo>
                  <a:lnTo>
                    <a:pt x="52601" y="5687"/>
                  </a:lnTo>
                  <a:lnTo>
                    <a:pt x="51890" y="5213"/>
                  </a:lnTo>
                  <a:lnTo>
                    <a:pt x="50943" y="5213"/>
                  </a:lnTo>
                  <a:lnTo>
                    <a:pt x="49521" y="5687"/>
                  </a:lnTo>
                  <a:lnTo>
                    <a:pt x="49284" y="5213"/>
                  </a:lnTo>
                  <a:lnTo>
                    <a:pt x="49047" y="4976"/>
                  </a:lnTo>
                  <a:lnTo>
                    <a:pt x="48099" y="4739"/>
                  </a:lnTo>
                  <a:lnTo>
                    <a:pt x="47152" y="4739"/>
                  </a:lnTo>
                  <a:lnTo>
                    <a:pt x="46678" y="4976"/>
                  </a:lnTo>
                  <a:lnTo>
                    <a:pt x="46441" y="5450"/>
                  </a:lnTo>
                  <a:lnTo>
                    <a:pt x="46441" y="4265"/>
                  </a:lnTo>
                  <a:lnTo>
                    <a:pt x="46204" y="4265"/>
                  </a:lnTo>
                  <a:lnTo>
                    <a:pt x="45967" y="4976"/>
                  </a:lnTo>
                  <a:lnTo>
                    <a:pt x="45967" y="4265"/>
                  </a:lnTo>
                  <a:lnTo>
                    <a:pt x="45730" y="5213"/>
                  </a:lnTo>
                  <a:lnTo>
                    <a:pt x="45730" y="4502"/>
                  </a:lnTo>
                  <a:lnTo>
                    <a:pt x="45256" y="4502"/>
                  </a:lnTo>
                  <a:lnTo>
                    <a:pt x="45493" y="4029"/>
                  </a:lnTo>
                  <a:lnTo>
                    <a:pt x="44782" y="4265"/>
                  </a:lnTo>
                  <a:lnTo>
                    <a:pt x="44308" y="4265"/>
                  </a:lnTo>
                  <a:lnTo>
                    <a:pt x="43834" y="4029"/>
                  </a:lnTo>
                  <a:lnTo>
                    <a:pt x="43361" y="5213"/>
                  </a:lnTo>
                  <a:lnTo>
                    <a:pt x="43361" y="4502"/>
                  </a:lnTo>
                  <a:lnTo>
                    <a:pt x="42887" y="4976"/>
                  </a:lnTo>
                  <a:lnTo>
                    <a:pt x="42887" y="5213"/>
                  </a:lnTo>
                  <a:lnTo>
                    <a:pt x="42650" y="5213"/>
                  </a:lnTo>
                  <a:lnTo>
                    <a:pt x="42650" y="4029"/>
                  </a:lnTo>
                  <a:lnTo>
                    <a:pt x="42413" y="4739"/>
                  </a:lnTo>
                  <a:lnTo>
                    <a:pt x="42176" y="4739"/>
                  </a:lnTo>
                  <a:lnTo>
                    <a:pt x="42176" y="4502"/>
                  </a:lnTo>
                  <a:lnTo>
                    <a:pt x="42413" y="3792"/>
                  </a:lnTo>
                  <a:lnTo>
                    <a:pt x="41939" y="4029"/>
                  </a:lnTo>
                  <a:lnTo>
                    <a:pt x="41465" y="4502"/>
                  </a:lnTo>
                  <a:lnTo>
                    <a:pt x="40754" y="4502"/>
                  </a:lnTo>
                  <a:lnTo>
                    <a:pt x="40517" y="5687"/>
                  </a:lnTo>
                  <a:lnTo>
                    <a:pt x="40517" y="4976"/>
                  </a:lnTo>
                  <a:lnTo>
                    <a:pt x="40280" y="4265"/>
                  </a:lnTo>
                  <a:lnTo>
                    <a:pt x="40043" y="4976"/>
                  </a:lnTo>
                  <a:lnTo>
                    <a:pt x="40043" y="4265"/>
                  </a:lnTo>
                  <a:lnTo>
                    <a:pt x="40043" y="4029"/>
                  </a:lnTo>
                  <a:lnTo>
                    <a:pt x="39806" y="3792"/>
                  </a:lnTo>
                  <a:lnTo>
                    <a:pt x="38859" y="3792"/>
                  </a:lnTo>
                  <a:lnTo>
                    <a:pt x="38859" y="3318"/>
                  </a:lnTo>
                  <a:lnTo>
                    <a:pt x="38622" y="3792"/>
                  </a:lnTo>
                  <a:lnTo>
                    <a:pt x="38385" y="3318"/>
                  </a:lnTo>
                  <a:lnTo>
                    <a:pt x="38148" y="3081"/>
                  </a:lnTo>
                  <a:lnTo>
                    <a:pt x="37911" y="3318"/>
                  </a:lnTo>
                  <a:lnTo>
                    <a:pt x="37674" y="4029"/>
                  </a:lnTo>
                  <a:lnTo>
                    <a:pt x="37437" y="2844"/>
                  </a:lnTo>
                  <a:lnTo>
                    <a:pt x="37200" y="2844"/>
                  </a:lnTo>
                  <a:lnTo>
                    <a:pt x="36726" y="3792"/>
                  </a:lnTo>
                  <a:lnTo>
                    <a:pt x="36726" y="3081"/>
                  </a:lnTo>
                  <a:lnTo>
                    <a:pt x="36252" y="4265"/>
                  </a:lnTo>
                  <a:lnTo>
                    <a:pt x="36252" y="3792"/>
                  </a:lnTo>
                  <a:lnTo>
                    <a:pt x="36015" y="4029"/>
                  </a:lnTo>
                  <a:lnTo>
                    <a:pt x="36015" y="4265"/>
                  </a:lnTo>
                  <a:lnTo>
                    <a:pt x="35778" y="4502"/>
                  </a:lnTo>
                  <a:lnTo>
                    <a:pt x="35778" y="4265"/>
                  </a:lnTo>
                  <a:lnTo>
                    <a:pt x="36015" y="3555"/>
                  </a:lnTo>
                  <a:lnTo>
                    <a:pt x="35778" y="2844"/>
                  </a:lnTo>
                  <a:lnTo>
                    <a:pt x="35778" y="2607"/>
                  </a:lnTo>
                  <a:lnTo>
                    <a:pt x="35305" y="2607"/>
                  </a:lnTo>
                  <a:lnTo>
                    <a:pt x="34831" y="2844"/>
                  </a:lnTo>
                  <a:lnTo>
                    <a:pt x="34594" y="2607"/>
                  </a:lnTo>
                  <a:lnTo>
                    <a:pt x="34594" y="2370"/>
                  </a:lnTo>
                  <a:lnTo>
                    <a:pt x="34120" y="2607"/>
                  </a:lnTo>
                  <a:lnTo>
                    <a:pt x="33646" y="2844"/>
                  </a:lnTo>
                  <a:lnTo>
                    <a:pt x="33409" y="2844"/>
                  </a:lnTo>
                  <a:lnTo>
                    <a:pt x="33409" y="2607"/>
                  </a:lnTo>
                  <a:lnTo>
                    <a:pt x="32935" y="2607"/>
                  </a:lnTo>
                  <a:lnTo>
                    <a:pt x="32461" y="2370"/>
                  </a:lnTo>
                  <a:lnTo>
                    <a:pt x="31987" y="2133"/>
                  </a:lnTo>
                  <a:lnTo>
                    <a:pt x="31751" y="2133"/>
                  </a:lnTo>
                  <a:lnTo>
                    <a:pt x="31514" y="2370"/>
                  </a:lnTo>
                  <a:lnTo>
                    <a:pt x="30329" y="1896"/>
                  </a:lnTo>
                  <a:lnTo>
                    <a:pt x="28907" y="1659"/>
                  </a:lnTo>
                  <a:lnTo>
                    <a:pt x="26538" y="1422"/>
                  </a:lnTo>
                  <a:lnTo>
                    <a:pt x="26301" y="1659"/>
                  </a:lnTo>
                  <a:lnTo>
                    <a:pt x="26064" y="1422"/>
                  </a:lnTo>
                  <a:lnTo>
                    <a:pt x="25827" y="1185"/>
                  </a:lnTo>
                  <a:lnTo>
                    <a:pt x="25590" y="1659"/>
                  </a:lnTo>
                  <a:lnTo>
                    <a:pt x="25590" y="1185"/>
                  </a:lnTo>
                  <a:lnTo>
                    <a:pt x="25353" y="1896"/>
                  </a:lnTo>
                  <a:lnTo>
                    <a:pt x="25116" y="1422"/>
                  </a:lnTo>
                  <a:lnTo>
                    <a:pt x="24879" y="1659"/>
                  </a:lnTo>
                  <a:lnTo>
                    <a:pt x="24879" y="948"/>
                  </a:lnTo>
                  <a:lnTo>
                    <a:pt x="24642" y="1185"/>
                  </a:lnTo>
                  <a:lnTo>
                    <a:pt x="24168" y="1422"/>
                  </a:lnTo>
                  <a:lnTo>
                    <a:pt x="24168" y="948"/>
                  </a:lnTo>
                  <a:lnTo>
                    <a:pt x="23695" y="1185"/>
                  </a:lnTo>
                  <a:lnTo>
                    <a:pt x="23931" y="1422"/>
                  </a:lnTo>
                  <a:lnTo>
                    <a:pt x="23695" y="1896"/>
                  </a:lnTo>
                  <a:lnTo>
                    <a:pt x="23695" y="1185"/>
                  </a:lnTo>
                  <a:lnTo>
                    <a:pt x="23221" y="1422"/>
                  </a:lnTo>
                  <a:lnTo>
                    <a:pt x="22984" y="1659"/>
                  </a:lnTo>
                  <a:lnTo>
                    <a:pt x="22747" y="1422"/>
                  </a:lnTo>
                  <a:lnTo>
                    <a:pt x="22984" y="948"/>
                  </a:lnTo>
                  <a:lnTo>
                    <a:pt x="22747" y="711"/>
                  </a:lnTo>
                  <a:lnTo>
                    <a:pt x="22273" y="711"/>
                  </a:lnTo>
                  <a:lnTo>
                    <a:pt x="21325" y="948"/>
                  </a:lnTo>
                  <a:lnTo>
                    <a:pt x="21088" y="711"/>
                  </a:lnTo>
                  <a:lnTo>
                    <a:pt x="20851" y="474"/>
                  </a:lnTo>
                  <a:lnTo>
                    <a:pt x="20140" y="711"/>
                  </a:lnTo>
                  <a:lnTo>
                    <a:pt x="19903" y="948"/>
                  </a:lnTo>
                  <a:lnTo>
                    <a:pt x="19667" y="711"/>
                  </a:lnTo>
                  <a:lnTo>
                    <a:pt x="19193" y="474"/>
                  </a:lnTo>
                  <a:lnTo>
                    <a:pt x="18719" y="237"/>
                  </a:lnTo>
                  <a:lnTo>
                    <a:pt x="17771" y="237"/>
                  </a:lnTo>
                  <a:lnTo>
                    <a:pt x="17060" y="711"/>
                  </a:lnTo>
                  <a:lnTo>
                    <a:pt x="16823" y="948"/>
                  </a:lnTo>
                  <a:lnTo>
                    <a:pt x="16823" y="1185"/>
                  </a:lnTo>
                  <a:lnTo>
                    <a:pt x="14928" y="474"/>
                  </a:lnTo>
                  <a:lnTo>
                    <a:pt x="14928" y="948"/>
                  </a:lnTo>
                  <a:lnTo>
                    <a:pt x="14691" y="948"/>
                  </a:lnTo>
                  <a:lnTo>
                    <a:pt x="14928" y="474"/>
                  </a:lnTo>
                  <a:lnTo>
                    <a:pt x="139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188" name="Google Shape;188;p14"/>
          <p:cNvSpPr txBox="1"/>
          <p:nvPr/>
        </p:nvSpPr>
        <p:spPr>
          <a:xfrm>
            <a:off x="5029200" y="2514600"/>
            <a:ext cx="312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Odată cu dezvoltarea A.I. (inteligenței artificiale), </a:t>
            </a: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numărul programelor 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existente crește, și </a:t>
            </a: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nevoia de testare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a software-ului devine tot mai </a:t>
            </a: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importantă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.</a:t>
            </a:r>
            <a:endParaRPr sz="2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990600" y="5682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Software-ul 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este parte din viața noastră, de la </a:t>
            </a: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comunicarea cu cei din jur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, la </a:t>
            </a: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plata facturilor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.</a:t>
            </a:r>
            <a:endParaRPr sz="2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descr="a cartoon drawing of a cell phone with a2p sms messaging written on it (Provided by Tenor)" id="190" name="Google Shape;190;p14"/>
          <p:cNvPicPr preferRelativeResize="0"/>
          <p:nvPr/>
        </p:nvPicPr>
        <p:blipFill rotWithShape="1">
          <a:blip r:embed="rId3">
            <a:alphaModFix/>
          </a:blip>
          <a:srcRect b="18149" l="0" r="0" t="10564"/>
          <a:stretch/>
        </p:blipFill>
        <p:spPr>
          <a:xfrm>
            <a:off x="1209675" y="1828800"/>
            <a:ext cx="244792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Metodologii și unelte de testare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Metodologii de testare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2" name="Google Shape;322;p33"/>
          <p:cNvSpPr txBox="1"/>
          <p:nvPr>
            <p:ph idx="1" type="body"/>
          </p:nvPr>
        </p:nvSpPr>
        <p:spPr>
          <a:xfrm>
            <a:off x="1297500" y="1972550"/>
            <a:ext cx="37989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 funcție de faza de dezvoltare și nivelul dorit pentru validare, s-au numit 3 principale astfel de nivele: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Unit testing: testarea la nivel de modul unitar al programului (e.g.: căsuța unde se pune username-ul)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Integration testing: testarea mai multor module unitare ce colaborează între ele (e.g.: procesul de logare în sine)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System testing: testarea la nivel de sistem complet (e.g.: navigare la pagina principală, accesarea paginii login, intrarea în cont)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login button with a padlock in the middle (Provided by Tenor)" id="323" name="Google Shape;3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138" y="1504175"/>
            <a:ext cx="2951850" cy="2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Metodologii de testare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9" name="Google Shape;329;p34"/>
          <p:cNvSpPr txBox="1"/>
          <p:nvPr>
            <p:ph idx="1" type="body"/>
          </p:nvPr>
        </p:nvSpPr>
        <p:spPr>
          <a:xfrm>
            <a:off x="1297500" y="1972550"/>
            <a:ext cx="37989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 funcție de nevoi și modul dorit, exista diverse tipuri de testare, din care amintim 3: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Positive testing: cunoscut și ca “happy path”, presupune testarea funcționalității așa cum a fost propusă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Negative testing: presupune testarea opusă, asigurând că nu sunt acceptate condițiile nedorite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Border testing: presupune testarea la limită, pentru a confirma limita impusă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Exemplu REQ_USER001: username trebuie să conțină minim 6 caractere, cifre și/sau litere.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penguin is surrounded by speech bubbles with the word no on them (Provided by Tenor)" id="330" name="Google Shape;3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325" y="15513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Unelte </a:t>
            </a: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de testare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6" name="Google Shape;336;p35"/>
          <p:cNvSpPr txBox="1"/>
          <p:nvPr>
            <p:ph idx="1" type="body"/>
          </p:nvPr>
        </p:nvSpPr>
        <p:spPr>
          <a:xfrm>
            <a:off x="1297500" y="1972550"/>
            <a:ext cx="37989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O unealtă ades folosită este aplicația “Oracle VirtualBox”, ce permite instalarea unui sistem de operare proaspăt și separat de cel utilizat uzual.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Această capacitate ajută la verificarea funcționării și identificării nevoilor pentru portarea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programului testat pe mai multe sisteme.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cartoon illustration of a laptop with a keyhole on the screen . (Provided by Tenor)"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150" y="1802473"/>
            <a:ext cx="2951850" cy="2355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Unelte de testare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3" name="Google Shape;343;p36"/>
          <p:cNvSpPr txBox="1"/>
          <p:nvPr>
            <p:ph idx="1" type="body"/>
          </p:nvPr>
        </p:nvSpPr>
        <p:spPr>
          <a:xfrm>
            <a:off x="1297500" y="1972550"/>
            <a:ext cx="37989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 funcție de proiectul și nevoile din acesta, s-au dezvoltat unelte de testare așa numite: “frameworks”. Aceste unelte ajută cu navigarea și verificarea programelor pe care încercăm să le testăm.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 cazul nostru, ne vom concentra pe Robot Framework,  o suită utilă în special la testarea paginilor web.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cartoon drawing of a robot with red eyes and a square head . (Provided by Tenor)" id="344" name="Google Shape;3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150" y="1504175"/>
            <a:ext cx="2951850" cy="2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Unelte de testare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0" name="Google Shape;350;p37"/>
          <p:cNvSpPr txBox="1"/>
          <p:nvPr>
            <p:ph idx="1" type="body"/>
          </p:nvPr>
        </p:nvSpPr>
        <p:spPr>
          <a:xfrm>
            <a:off x="1297500" y="1972550"/>
            <a:ext cx="40722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Robot Framework este un instrument de testare automată scris în Python, folosit în special pentru testarea aplicațiilor (web, API, desktop etc.) și pentru automatizarea proceselor repetitive.</a:t>
            </a:r>
            <a:br>
              <a:rPr b="1" lang="en" sz="1100">
                <a:latin typeface="Comfortaa"/>
                <a:ea typeface="Comfortaa"/>
                <a:cs typeface="Comfortaa"/>
                <a:sym typeface="Comfortaa"/>
              </a:rPr>
            </a:br>
            <a:br>
              <a:rPr b="1" lang="en" sz="1100"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*** Test Cases ***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Cautare Produs Pe Site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Open Browser    https://siteulmeu.com    chrome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Input Text      id=searchbox             laptop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Click Button    id=searchbutton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Page Should Contain    Laptop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Close Browser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artoon drawing of a robot with red eyes and a square head . (Provided by Tenor)"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150" y="1504175"/>
            <a:ext cx="2951850" cy="2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Unelte de testare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7" name="Google Shape;357;p38"/>
          <p:cNvSpPr txBox="1"/>
          <p:nvPr>
            <p:ph idx="1" type="body"/>
          </p:nvPr>
        </p:nvSpPr>
        <p:spPr>
          <a:xfrm>
            <a:off x="1297500" y="1163925"/>
            <a:ext cx="37989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Python este un limbaj de programare foarte ușor de citit și învățat, folosit pentru a crea aplicații, automatizări, site-uri web, jocuri, analize de date și multe altele.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Gândește-l așa: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mfortaa"/>
              <a:buChar char="●"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Este ca o limbă pe care o înveți pentru a vorbi cu calculatorul și a-l face să facă ce vrei tu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mfortaa"/>
              <a:buChar char="●"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În loc de cod complicat, scrii instrucțiuni simple, ca și cum ai vorbi în engleză</a:t>
            </a:r>
            <a:br>
              <a:rPr b="1" lang="en" sz="1000">
                <a:latin typeface="Comfortaa"/>
                <a:ea typeface="Comfortaa"/>
                <a:cs typeface="Comfortaa"/>
                <a:sym typeface="Comfortaa"/>
              </a:rPr>
            </a:br>
            <a:endParaRPr b="1"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print("Salut, lume!")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-&gt; Asta spune calculatorului să afișeze mesajul „Salut, lume!” pe ecran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blue and yellow python logo with a white circle in the middle on a white background . (Provided by Tenor)" id="358" name="Google Shape;3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200" y="1983463"/>
            <a:ext cx="1176575" cy="11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latin typeface="Amatic SC"/>
                <a:ea typeface="Amatic SC"/>
                <a:cs typeface="Amatic SC"/>
                <a:sym typeface="Amatic SC"/>
              </a:rPr>
              <a:t>Mulțumesc pentru atenție!</a:t>
            </a:r>
            <a:endParaRPr b="1" sz="4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4" name="Google Shape;364;p3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Revenim în 30 de minute!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65" name="Google Shape;365;p39"/>
          <p:cNvGrpSpPr/>
          <p:nvPr/>
        </p:nvGrpSpPr>
        <p:grpSpPr>
          <a:xfrm rot="754450">
            <a:off x="1546887" y="3863904"/>
            <a:ext cx="1990169" cy="567291"/>
            <a:chOff x="3576973" y="2285372"/>
            <a:chExt cx="1990200" cy="567300"/>
          </a:xfrm>
        </p:grpSpPr>
        <p:sp>
          <p:nvSpPr>
            <p:cNvPr id="366" name="Google Shape;366;p39"/>
            <p:cNvSpPr/>
            <p:nvPr/>
          </p:nvSpPr>
          <p:spPr>
            <a:xfrm>
              <a:off x="3576973" y="2285372"/>
              <a:ext cx="1990200" cy="567300"/>
            </a:xfrm>
            <a:prstGeom prst="roundRect">
              <a:avLst>
                <a:gd fmla="val 50000" name="adj"/>
              </a:avLst>
            </a:prstGeom>
            <a:solidFill>
              <a:srgbClr val="E6670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3747615" y="2422447"/>
              <a:ext cx="266400" cy="253500"/>
            </a:xfrm>
            <a:prstGeom prst="star5">
              <a:avLst>
                <a:gd fmla="val 27926" name="adj"/>
                <a:gd fmla="val 105146" name="hf"/>
                <a:gd fmla="val 110557" name="vf"/>
              </a:avLst>
            </a:prstGeom>
            <a:solidFill>
              <a:srgbClr val="FFF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093281" y="2422447"/>
              <a:ext cx="266400" cy="253500"/>
            </a:xfrm>
            <a:prstGeom prst="star5">
              <a:avLst>
                <a:gd fmla="val 27926" name="adj"/>
                <a:gd fmla="val 105146" name="hf"/>
                <a:gd fmla="val 110557" name="vf"/>
              </a:avLst>
            </a:prstGeom>
            <a:solidFill>
              <a:srgbClr val="FFF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438930" y="2422447"/>
              <a:ext cx="266400" cy="253500"/>
            </a:xfrm>
            <a:prstGeom prst="star5">
              <a:avLst>
                <a:gd fmla="val 27926" name="adj"/>
                <a:gd fmla="val 105146" name="hf"/>
                <a:gd fmla="val 110557" name="vf"/>
              </a:avLst>
            </a:prstGeom>
            <a:solidFill>
              <a:srgbClr val="FFF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784566" y="2422447"/>
              <a:ext cx="266400" cy="253500"/>
            </a:xfrm>
            <a:prstGeom prst="star5">
              <a:avLst>
                <a:gd fmla="val 27926" name="adj"/>
                <a:gd fmla="val 105146" name="hf"/>
                <a:gd fmla="val 110557" name="vf"/>
              </a:avLst>
            </a:prstGeom>
            <a:solidFill>
              <a:srgbClr val="FFF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5130209" y="2422447"/>
              <a:ext cx="266400" cy="253500"/>
            </a:xfrm>
            <a:prstGeom prst="star5">
              <a:avLst>
                <a:gd fmla="val 27926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FFFF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39"/>
          <p:cNvGrpSpPr/>
          <p:nvPr/>
        </p:nvGrpSpPr>
        <p:grpSpPr>
          <a:xfrm>
            <a:off x="7714362" y="3127839"/>
            <a:ext cx="840300" cy="797100"/>
            <a:chOff x="4151848" y="2173198"/>
            <a:chExt cx="840300" cy="797100"/>
          </a:xfrm>
        </p:grpSpPr>
        <p:sp>
          <p:nvSpPr>
            <p:cNvPr id="373" name="Google Shape;373;p39"/>
            <p:cNvSpPr/>
            <p:nvPr/>
          </p:nvSpPr>
          <p:spPr>
            <a:xfrm>
              <a:off x="4151848" y="2173198"/>
              <a:ext cx="840300" cy="797100"/>
            </a:xfrm>
            <a:prstGeom prst="star5">
              <a:avLst>
                <a:gd fmla="val 28831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217203" y="2243818"/>
              <a:ext cx="708300" cy="672000"/>
            </a:xfrm>
            <a:prstGeom prst="star5">
              <a:avLst>
                <a:gd fmla="val 28831" name="adj"/>
                <a:gd fmla="val 105146" name="hf"/>
                <a:gd fmla="val 110557" name="vf"/>
              </a:avLst>
            </a:prstGeom>
            <a:solidFill>
              <a:srgbClr val="0F9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 rot="-900458">
              <a:off x="4517841" y="2530493"/>
              <a:ext cx="188841" cy="202523"/>
            </a:xfrm>
            <a:prstGeom prst="roundRect">
              <a:avLst>
                <a:gd fmla="val 1656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 flipH="1" rot="-3108409">
              <a:off x="4500985" y="2448459"/>
              <a:ext cx="80541" cy="80541"/>
            </a:xfrm>
            <a:prstGeom prst="pie">
              <a:avLst>
                <a:gd fmla="val 5730646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 rot="-899905">
              <a:off x="4487644" y="2458757"/>
              <a:ext cx="97721" cy="103389"/>
            </a:xfrm>
            <a:custGeom>
              <a:rect b="b" l="l" r="r" t="t"/>
              <a:pathLst>
                <a:path extrusionOk="0" h="10724" w="10136">
                  <a:moveTo>
                    <a:pt x="0" y="10724"/>
                  </a:moveTo>
                  <a:lnTo>
                    <a:pt x="3397" y="3691"/>
                  </a:lnTo>
                  <a:lnTo>
                    <a:pt x="3612" y="0"/>
                  </a:lnTo>
                  <a:lnTo>
                    <a:pt x="10136" y="4334"/>
                  </a:lnTo>
                  <a:lnTo>
                    <a:pt x="8839" y="105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78" name="Google Shape;378;p39"/>
            <p:cNvSpPr/>
            <p:nvPr/>
          </p:nvSpPr>
          <p:spPr>
            <a:xfrm rot="-903522">
              <a:off x="4586380" y="2517556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 rot="-903522">
              <a:off x="4589031" y="2562493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 rot="-903522">
              <a:off x="4591683" y="2607430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 rot="-903522">
              <a:off x="4594335" y="2652368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 rot="-900746">
              <a:off x="4439173" y="2567712"/>
              <a:ext cx="68332" cy="202523"/>
            </a:xfrm>
            <a:prstGeom prst="roundRect">
              <a:avLst>
                <a:gd fmla="val 1731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39"/>
          <p:cNvGrpSpPr/>
          <p:nvPr/>
        </p:nvGrpSpPr>
        <p:grpSpPr>
          <a:xfrm>
            <a:off x="3574938" y="579275"/>
            <a:ext cx="1092525" cy="999125"/>
            <a:chOff x="4025738" y="2072175"/>
            <a:chExt cx="1092525" cy="999125"/>
          </a:xfrm>
        </p:grpSpPr>
        <p:sp>
          <p:nvSpPr>
            <p:cNvPr id="384" name="Google Shape;384;p39"/>
            <p:cNvSpPr/>
            <p:nvPr/>
          </p:nvSpPr>
          <p:spPr>
            <a:xfrm>
              <a:off x="4025738" y="2072175"/>
              <a:ext cx="1092525" cy="999125"/>
            </a:xfrm>
            <a:custGeom>
              <a:rect b="b" l="l" r="r" t="t"/>
              <a:pathLst>
                <a:path extrusionOk="0" h="39965" w="43701">
                  <a:moveTo>
                    <a:pt x="11548" y="0"/>
                  </a:moveTo>
                  <a:lnTo>
                    <a:pt x="11095" y="114"/>
                  </a:lnTo>
                  <a:lnTo>
                    <a:pt x="10642" y="227"/>
                  </a:lnTo>
                  <a:lnTo>
                    <a:pt x="10189" y="397"/>
                  </a:lnTo>
                  <a:lnTo>
                    <a:pt x="9793" y="566"/>
                  </a:lnTo>
                  <a:lnTo>
                    <a:pt x="9397" y="849"/>
                  </a:lnTo>
                  <a:lnTo>
                    <a:pt x="9057" y="1132"/>
                  </a:lnTo>
                  <a:lnTo>
                    <a:pt x="8717" y="1472"/>
                  </a:lnTo>
                  <a:lnTo>
                    <a:pt x="8378" y="1812"/>
                  </a:lnTo>
                  <a:lnTo>
                    <a:pt x="8095" y="2208"/>
                  </a:lnTo>
                  <a:lnTo>
                    <a:pt x="7868" y="2604"/>
                  </a:lnTo>
                  <a:lnTo>
                    <a:pt x="7698" y="3000"/>
                  </a:lnTo>
                  <a:lnTo>
                    <a:pt x="7529" y="3510"/>
                  </a:lnTo>
                  <a:lnTo>
                    <a:pt x="7415" y="3963"/>
                  </a:lnTo>
                  <a:lnTo>
                    <a:pt x="7359" y="4472"/>
                  </a:lnTo>
                  <a:lnTo>
                    <a:pt x="7302" y="4982"/>
                  </a:lnTo>
                  <a:lnTo>
                    <a:pt x="7302" y="7472"/>
                  </a:lnTo>
                  <a:lnTo>
                    <a:pt x="4245" y="7472"/>
                  </a:lnTo>
                  <a:lnTo>
                    <a:pt x="3793" y="7586"/>
                  </a:lnTo>
                  <a:lnTo>
                    <a:pt x="3340" y="7699"/>
                  </a:lnTo>
                  <a:lnTo>
                    <a:pt x="2887" y="7869"/>
                  </a:lnTo>
                  <a:lnTo>
                    <a:pt x="2491" y="8038"/>
                  </a:lnTo>
                  <a:lnTo>
                    <a:pt x="2094" y="8321"/>
                  </a:lnTo>
                  <a:lnTo>
                    <a:pt x="1755" y="8605"/>
                  </a:lnTo>
                  <a:lnTo>
                    <a:pt x="1415" y="8944"/>
                  </a:lnTo>
                  <a:lnTo>
                    <a:pt x="1076" y="9284"/>
                  </a:lnTo>
                  <a:lnTo>
                    <a:pt x="792" y="9680"/>
                  </a:lnTo>
                  <a:lnTo>
                    <a:pt x="566" y="10076"/>
                  </a:lnTo>
                  <a:lnTo>
                    <a:pt x="396" y="10473"/>
                  </a:lnTo>
                  <a:lnTo>
                    <a:pt x="226" y="10982"/>
                  </a:lnTo>
                  <a:lnTo>
                    <a:pt x="113" y="11435"/>
                  </a:lnTo>
                  <a:lnTo>
                    <a:pt x="57" y="11944"/>
                  </a:lnTo>
                  <a:lnTo>
                    <a:pt x="0" y="12454"/>
                  </a:lnTo>
                  <a:lnTo>
                    <a:pt x="0" y="36285"/>
                  </a:lnTo>
                  <a:lnTo>
                    <a:pt x="57" y="36851"/>
                  </a:lnTo>
                  <a:lnTo>
                    <a:pt x="226" y="37474"/>
                  </a:lnTo>
                  <a:lnTo>
                    <a:pt x="453" y="37983"/>
                  </a:lnTo>
                  <a:lnTo>
                    <a:pt x="736" y="38493"/>
                  </a:lnTo>
                  <a:lnTo>
                    <a:pt x="1132" y="38946"/>
                  </a:lnTo>
                  <a:lnTo>
                    <a:pt x="1585" y="39285"/>
                  </a:lnTo>
                  <a:lnTo>
                    <a:pt x="2094" y="39625"/>
                  </a:lnTo>
                  <a:lnTo>
                    <a:pt x="2661" y="39851"/>
                  </a:lnTo>
                  <a:lnTo>
                    <a:pt x="3227" y="39965"/>
                  </a:lnTo>
                  <a:lnTo>
                    <a:pt x="4189" y="39965"/>
                  </a:lnTo>
                  <a:lnTo>
                    <a:pt x="4642" y="39851"/>
                  </a:lnTo>
                  <a:lnTo>
                    <a:pt x="5095" y="39738"/>
                  </a:lnTo>
                  <a:lnTo>
                    <a:pt x="5491" y="39568"/>
                  </a:lnTo>
                  <a:lnTo>
                    <a:pt x="5887" y="39285"/>
                  </a:lnTo>
                  <a:lnTo>
                    <a:pt x="6227" y="39002"/>
                  </a:lnTo>
                  <a:lnTo>
                    <a:pt x="6566" y="38663"/>
                  </a:lnTo>
                  <a:lnTo>
                    <a:pt x="6849" y="38266"/>
                  </a:lnTo>
                  <a:lnTo>
                    <a:pt x="8265" y="36115"/>
                  </a:lnTo>
                  <a:lnTo>
                    <a:pt x="32153" y="36115"/>
                  </a:lnTo>
                  <a:lnTo>
                    <a:pt x="32605" y="36059"/>
                  </a:lnTo>
                  <a:lnTo>
                    <a:pt x="33058" y="35889"/>
                  </a:lnTo>
                  <a:lnTo>
                    <a:pt x="33511" y="35719"/>
                  </a:lnTo>
                  <a:lnTo>
                    <a:pt x="33907" y="35549"/>
                  </a:lnTo>
                  <a:lnTo>
                    <a:pt x="34304" y="35266"/>
                  </a:lnTo>
                  <a:lnTo>
                    <a:pt x="34643" y="34983"/>
                  </a:lnTo>
                  <a:lnTo>
                    <a:pt x="34983" y="34700"/>
                  </a:lnTo>
                  <a:lnTo>
                    <a:pt x="35323" y="34304"/>
                  </a:lnTo>
                  <a:lnTo>
                    <a:pt x="35549" y="33964"/>
                  </a:lnTo>
                  <a:lnTo>
                    <a:pt x="35832" y="33511"/>
                  </a:lnTo>
                  <a:lnTo>
                    <a:pt x="36002" y="33115"/>
                  </a:lnTo>
                  <a:lnTo>
                    <a:pt x="36172" y="32662"/>
                  </a:lnTo>
                  <a:lnTo>
                    <a:pt x="36285" y="32153"/>
                  </a:lnTo>
                  <a:lnTo>
                    <a:pt x="36341" y="31700"/>
                  </a:lnTo>
                  <a:lnTo>
                    <a:pt x="36398" y="31191"/>
                  </a:lnTo>
                  <a:lnTo>
                    <a:pt x="36398" y="30115"/>
                  </a:lnTo>
                  <a:lnTo>
                    <a:pt x="36851" y="30794"/>
                  </a:lnTo>
                  <a:lnTo>
                    <a:pt x="37247" y="31304"/>
                  </a:lnTo>
                  <a:lnTo>
                    <a:pt x="37643" y="31700"/>
                  </a:lnTo>
                  <a:lnTo>
                    <a:pt x="38153" y="32040"/>
                  </a:lnTo>
                  <a:lnTo>
                    <a:pt x="38662" y="32266"/>
                  </a:lnTo>
                  <a:lnTo>
                    <a:pt x="39228" y="32436"/>
                  </a:lnTo>
                  <a:lnTo>
                    <a:pt x="39851" y="32492"/>
                  </a:lnTo>
                  <a:lnTo>
                    <a:pt x="40417" y="32492"/>
                  </a:lnTo>
                  <a:lnTo>
                    <a:pt x="41040" y="32379"/>
                  </a:lnTo>
                  <a:lnTo>
                    <a:pt x="41606" y="32153"/>
                  </a:lnTo>
                  <a:lnTo>
                    <a:pt x="42115" y="31813"/>
                  </a:lnTo>
                  <a:lnTo>
                    <a:pt x="42568" y="31474"/>
                  </a:lnTo>
                  <a:lnTo>
                    <a:pt x="42964" y="31021"/>
                  </a:lnTo>
                  <a:lnTo>
                    <a:pt x="43247" y="30511"/>
                  </a:lnTo>
                  <a:lnTo>
                    <a:pt x="43474" y="30002"/>
                  </a:lnTo>
                  <a:lnTo>
                    <a:pt x="43644" y="29379"/>
                  </a:lnTo>
                  <a:lnTo>
                    <a:pt x="43700" y="28813"/>
                  </a:lnTo>
                  <a:lnTo>
                    <a:pt x="43700" y="4982"/>
                  </a:lnTo>
                  <a:lnTo>
                    <a:pt x="43644" y="4472"/>
                  </a:lnTo>
                  <a:lnTo>
                    <a:pt x="43587" y="3963"/>
                  </a:lnTo>
                  <a:lnTo>
                    <a:pt x="43474" y="3510"/>
                  </a:lnTo>
                  <a:lnTo>
                    <a:pt x="43304" y="3000"/>
                  </a:lnTo>
                  <a:lnTo>
                    <a:pt x="43134" y="2604"/>
                  </a:lnTo>
                  <a:lnTo>
                    <a:pt x="42908" y="2208"/>
                  </a:lnTo>
                  <a:lnTo>
                    <a:pt x="42625" y="1812"/>
                  </a:lnTo>
                  <a:lnTo>
                    <a:pt x="42285" y="1472"/>
                  </a:lnTo>
                  <a:lnTo>
                    <a:pt x="41945" y="1132"/>
                  </a:lnTo>
                  <a:lnTo>
                    <a:pt x="41606" y="849"/>
                  </a:lnTo>
                  <a:lnTo>
                    <a:pt x="41210" y="566"/>
                  </a:lnTo>
                  <a:lnTo>
                    <a:pt x="40813" y="397"/>
                  </a:lnTo>
                  <a:lnTo>
                    <a:pt x="40360" y="227"/>
                  </a:lnTo>
                  <a:lnTo>
                    <a:pt x="39908" y="114"/>
                  </a:lnTo>
                  <a:lnTo>
                    <a:pt x="39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294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095063" y="2328325"/>
              <a:ext cx="771300" cy="673625"/>
            </a:xfrm>
            <a:custGeom>
              <a:rect b="b" l="l" r="r" t="t"/>
              <a:pathLst>
                <a:path extrusionOk="0" h="26945" w="30852">
                  <a:moveTo>
                    <a:pt x="1982" y="0"/>
                  </a:moveTo>
                  <a:lnTo>
                    <a:pt x="1586" y="57"/>
                  </a:lnTo>
                  <a:lnTo>
                    <a:pt x="1189" y="170"/>
                  </a:lnTo>
                  <a:lnTo>
                    <a:pt x="906" y="396"/>
                  </a:lnTo>
                  <a:lnTo>
                    <a:pt x="567" y="623"/>
                  </a:lnTo>
                  <a:lnTo>
                    <a:pt x="340" y="962"/>
                  </a:lnTo>
                  <a:lnTo>
                    <a:pt x="171" y="1359"/>
                  </a:lnTo>
                  <a:lnTo>
                    <a:pt x="57" y="1755"/>
                  </a:lnTo>
                  <a:lnTo>
                    <a:pt x="1" y="2208"/>
                  </a:lnTo>
                  <a:lnTo>
                    <a:pt x="1" y="21114"/>
                  </a:lnTo>
                  <a:lnTo>
                    <a:pt x="1" y="23096"/>
                  </a:lnTo>
                  <a:lnTo>
                    <a:pt x="1" y="26039"/>
                  </a:lnTo>
                  <a:lnTo>
                    <a:pt x="57" y="26322"/>
                  </a:lnTo>
                  <a:lnTo>
                    <a:pt x="227" y="26605"/>
                  </a:lnTo>
                  <a:lnTo>
                    <a:pt x="454" y="26775"/>
                  </a:lnTo>
                  <a:lnTo>
                    <a:pt x="680" y="26888"/>
                  </a:lnTo>
                  <a:lnTo>
                    <a:pt x="963" y="26945"/>
                  </a:lnTo>
                  <a:lnTo>
                    <a:pt x="1246" y="26888"/>
                  </a:lnTo>
                  <a:lnTo>
                    <a:pt x="1529" y="26775"/>
                  </a:lnTo>
                  <a:lnTo>
                    <a:pt x="1756" y="26549"/>
                  </a:lnTo>
                  <a:lnTo>
                    <a:pt x="3284" y="24171"/>
                  </a:lnTo>
                  <a:lnTo>
                    <a:pt x="3454" y="23945"/>
                  </a:lnTo>
                  <a:lnTo>
                    <a:pt x="3680" y="23718"/>
                  </a:lnTo>
                  <a:lnTo>
                    <a:pt x="3907" y="23548"/>
                  </a:lnTo>
                  <a:lnTo>
                    <a:pt x="4133" y="23379"/>
                  </a:lnTo>
                  <a:lnTo>
                    <a:pt x="4359" y="23265"/>
                  </a:lnTo>
                  <a:lnTo>
                    <a:pt x="4642" y="23152"/>
                  </a:lnTo>
                  <a:lnTo>
                    <a:pt x="4925" y="23096"/>
                  </a:lnTo>
                  <a:lnTo>
                    <a:pt x="28870" y="23096"/>
                  </a:lnTo>
                  <a:lnTo>
                    <a:pt x="29266" y="23039"/>
                  </a:lnTo>
                  <a:lnTo>
                    <a:pt x="29663" y="22926"/>
                  </a:lnTo>
                  <a:lnTo>
                    <a:pt x="29946" y="22756"/>
                  </a:lnTo>
                  <a:lnTo>
                    <a:pt x="30285" y="22473"/>
                  </a:lnTo>
                  <a:lnTo>
                    <a:pt x="30512" y="22133"/>
                  </a:lnTo>
                  <a:lnTo>
                    <a:pt x="30681" y="21794"/>
                  </a:lnTo>
                  <a:lnTo>
                    <a:pt x="30795" y="21341"/>
                  </a:lnTo>
                  <a:lnTo>
                    <a:pt x="30851" y="20945"/>
                  </a:lnTo>
                  <a:lnTo>
                    <a:pt x="30851" y="2208"/>
                  </a:lnTo>
                  <a:lnTo>
                    <a:pt x="30795" y="1755"/>
                  </a:lnTo>
                  <a:lnTo>
                    <a:pt x="30681" y="1359"/>
                  </a:lnTo>
                  <a:lnTo>
                    <a:pt x="30512" y="962"/>
                  </a:lnTo>
                  <a:lnTo>
                    <a:pt x="30285" y="623"/>
                  </a:lnTo>
                  <a:lnTo>
                    <a:pt x="29946" y="396"/>
                  </a:lnTo>
                  <a:lnTo>
                    <a:pt x="29663" y="170"/>
                  </a:lnTo>
                  <a:lnTo>
                    <a:pt x="29266" y="57"/>
                  </a:lnTo>
                  <a:lnTo>
                    <a:pt x="2887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77613" y="2141525"/>
              <a:ext cx="771300" cy="673625"/>
            </a:xfrm>
            <a:custGeom>
              <a:rect b="b" l="l" r="r" t="t"/>
              <a:pathLst>
                <a:path extrusionOk="0" h="26945" w="30852">
                  <a:moveTo>
                    <a:pt x="1982" y="0"/>
                  </a:moveTo>
                  <a:lnTo>
                    <a:pt x="1586" y="57"/>
                  </a:lnTo>
                  <a:lnTo>
                    <a:pt x="1190" y="170"/>
                  </a:lnTo>
                  <a:lnTo>
                    <a:pt x="907" y="396"/>
                  </a:lnTo>
                  <a:lnTo>
                    <a:pt x="567" y="623"/>
                  </a:lnTo>
                  <a:lnTo>
                    <a:pt x="341" y="962"/>
                  </a:lnTo>
                  <a:lnTo>
                    <a:pt x="171" y="1359"/>
                  </a:lnTo>
                  <a:lnTo>
                    <a:pt x="58" y="1755"/>
                  </a:lnTo>
                  <a:lnTo>
                    <a:pt x="1" y="2208"/>
                  </a:lnTo>
                  <a:lnTo>
                    <a:pt x="1" y="20944"/>
                  </a:lnTo>
                  <a:lnTo>
                    <a:pt x="58" y="21341"/>
                  </a:lnTo>
                  <a:lnTo>
                    <a:pt x="171" y="21794"/>
                  </a:lnTo>
                  <a:lnTo>
                    <a:pt x="341" y="22133"/>
                  </a:lnTo>
                  <a:lnTo>
                    <a:pt x="567" y="22473"/>
                  </a:lnTo>
                  <a:lnTo>
                    <a:pt x="907" y="22756"/>
                  </a:lnTo>
                  <a:lnTo>
                    <a:pt x="1190" y="22926"/>
                  </a:lnTo>
                  <a:lnTo>
                    <a:pt x="1586" y="23039"/>
                  </a:lnTo>
                  <a:lnTo>
                    <a:pt x="1982" y="23095"/>
                  </a:lnTo>
                  <a:lnTo>
                    <a:pt x="25927" y="23095"/>
                  </a:lnTo>
                  <a:lnTo>
                    <a:pt x="26210" y="23152"/>
                  </a:lnTo>
                  <a:lnTo>
                    <a:pt x="26493" y="23265"/>
                  </a:lnTo>
                  <a:lnTo>
                    <a:pt x="26719" y="23379"/>
                  </a:lnTo>
                  <a:lnTo>
                    <a:pt x="26946" y="23548"/>
                  </a:lnTo>
                  <a:lnTo>
                    <a:pt x="27172" y="23718"/>
                  </a:lnTo>
                  <a:lnTo>
                    <a:pt x="27399" y="23945"/>
                  </a:lnTo>
                  <a:lnTo>
                    <a:pt x="27568" y="24171"/>
                  </a:lnTo>
                  <a:lnTo>
                    <a:pt x="29097" y="26548"/>
                  </a:lnTo>
                  <a:lnTo>
                    <a:pt x="29323" y="26775"/>
                  </a:lnTo>
                  <a:lnTo>
                    <a:pt x="29606" y="26888"/>
                  </a:lnTo>
                  <a:lnTo>
                    <a:pt x="29889" y="26945"/>
                  </a:lnTo>
                  <a:lnTo>
                    <a:pt x="30172" y="26888"/>
                  </a:lnTo>
                  <a:lnTo>
                    <a:pt x="30399" y="26775"/>
                  </a:lnTo>
                  <a:lnTo>
                    <a:pt x="30625" y="26605"/>
                  </a:lnTo>
                  <a:lnTo>
                    <a:pt x="30795" y="26322"/>
                  </a:lnTo>
                  <a:lnTo>
                    <a:pt x="30852" y="26039"/>
                  </a:lnTo>
                  <a:lnTo>
                    <a:pt x="30852" y="23095"/>
                  </a:lnTo>
                  <a:lnTo>
                    <a:pt x="30852" y="21114"/>
                  </a:lnTo>
                  <a:lnTo>
                    <a:pt x="30852" y="2208"/>
                  </a:lnTo>
                  <a:lnTo>
                    <a:pt x="30795" y="1755"/>
                  </a:lnTo>
                  <a:lnTo>
                    <a:pt x="30682" y="1359"/>
                  </a:lnTo>
                  <a:lnTo>
                    <a:pt x="30512" y="962"/>
                  </a:lnTo>
                  <a:lnTo>
                    <a:pt x="30285" y="623"/>
                  </a:lnTo>
                  <a:lnTo>
                    <a:pt x="29946" y="396"/>
                  </a:lnTo>
                  <a:lnTo>
                    <a:pt x="29663" y="170"/>
                  </a:lnTo>
                  <a:lnTo>
                    <a:pt x="29267" y="57"/>
                  </a:lnTo>
                  <a:lnTo>
                    <a:pt x="28870" y="0"/>
                  </a:lnTo>
                  <a:close/>
                </a:path>
              </a:pathLst>
            </a:custGeom>
            <a:solidFill>
              <a:srgbClr val="5E5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467263" y="2365100"/>
              <a:ext cx="192475" cy="192500"/>
            </a:xfrm>
            <a:custGeom>
              <a:rect b="b" l="l" r="r" t="t"/>
              <a:pathLst>
                <a:path extrusionOk="0" h="7700" w="7699">
                  <a:moveTo>
                    <a:pt x="3623" y="1"/>
                  </a:moveTo>
                  <a:lnTo>
                    <a:pt x="3453" y="57"/>
                  </a:lnTo>
                  <a:lnTo>
                    <a:pt x="3283" y="114"/>
                  </a:lnTo>
                  <a:lnTo>
                    <a:pt x="3227" y="284"/>
                  </a:lnTo>
                  <a:lnTo>
                    <a:pt x="3170" y="454"/>
                  </a:lnTo>
                  <a:lnTo>
                    <a:pt x="3170" y="2718"/>
                  </a:lnTo>
                  <a:lnTo>
                    <a:pt x="3114" y="2888"/>
                  </a:lnTo>
                  <a:lnTo>
                    <a:pt x="3057" y="3058"/>
                  </a:lnTo>
                  <a:lnTo>
                    <a:pt x="2887" y="3114"/>
                  </a:lnTo>
                  <a:lnTo>
                    <a:pt x="2717" y="3171"/>
                  </a:lnTo>
                  <a:lnTo>
                    <a:pt x="453" y="3171"/>
                  </a:lnTo>
                  <a:lnTo>
                    <a:pt x="283" y="3227"/>
                  </a:lnTo>
                  <a:lnTo>
                    <a:pt x="170" y="3284"/>
                  </a:lnTo>
                  <a:lnTo>
                    <a:pt x="57" y="3454"/>
                  </a:lnTo>
                  <a:lnTo>
                    <a:pt x="0" y="3624"/>
                  </a:lnTo>
                  <a:lnTo>
                    <a:pt x="0" y="4077"/>
                  </a:lnTo>
                  <a:lnTo>
                    <a:pt x="57" y="4246"/>
                  </a:lnTo>
                  <a:lnTo>
                    <a:pt x="170" y="4416"/>
                  </a:lnTo>
                  <a:lnTo>
                    <a:pt x="283" y="4473"/>
                  </a:lnTo>
                  <a:lnTo>
                    <a:pt x="453" y="4529"/>
                  </a:lnTo>
                  <a:lnTo>
                    <a:pt x="2717" y="4529"/>
                  </a:lnTo>
                  <a:lnTo>
                    <a:pt x="2887" y="4586"/>
                  </a:lnTo>
                  <a:lnTo>
                    <a:pt x="3057" y="4643"/>
                  </a:lnTo>
                  <a:lnTo>
                    <a:pt x="3114" y="4812"/>
                  </a:lnTo>
                  <a:lnTo>
                    <a:pt x="3170" y="4982"/>
                  </a:lnTo>
                  <a:lnTo>
                    <a:pt x="3170" y="7247"/>
                  </a:lnTo>
                  <a:lnTo>
                    <a:pt x="3227" y="7416"/>
                  </a:lnTo>
                  <a:lnTo>
                    <a:pt x="3283" y="7530"/>
                  </a:lnTo>
                  <a:lnTo>
                    <a:pt x="3453" y="7643"/>
                  </a:lnTo>
                  <a:lnTo>
                    <a:pt x="3623" y="7699"/>
                  </a:lnTo>
                  <a:lnTo>
                    <a:pt x="4076" y="7699"/>
                  </a:lnTo>
                  <a:lnTo>
                    <a:pt x="4246" y="7643"/>
                  </a:lnTo>
                  <a:lnTo>
                    <a:pt x="4416" y="7530"/>
                  </a:lnTo>
                  <a:lnTo>
                    <a:pt x="4472" y="7416"/>
                  </a:lnTo>
                  <a:lnTo>
                    <a:pt x="4529" y="7247"/>
                  </a:lnTo>
                  <a:lnTo>
                    <a:pt x="4529" y="4982"/>
                  </a:lnTo>
                  <a:lnTo>
                    <a:pt x="4585" y="4812"/>
                  </a:lnTo>
                  <a:lnTo>
                    <a:pt x="4642" y="4643"/>
                  </a:lnTo>
                  <a:lnTo>
                    <a:pt x="4812" y="4586"/>
                  </a:lnTo>
                  <a:lnTo>
                    <a:pt x="4982" y="4529"/>
                  </a:lnTo>
                  <a:lnTo>
                    <a:pt x="7246" y="4529"/>
                  </a:lnTo>
                  <a:lnTo>
                    <a:pt x="7416" y="4473"/>
                  </a:lnTo>
                  <a:lnTo>
                    <a:pt x="7586" y="4416"/>
                  </a:lnTo>
                  <a:lnTo>
                    <a:pt x="7642" y="4246"/>
                  </a:lnTo>
                  <a:lnTo>
                    <a:pt x="7699" y="4077"/>
                  </a:lnTo>
                  <a:lnTo>
                    <a:pt x="7699" y="3624"/>
                  </a:lnTo>
                  <a:lnTo>
                    <a:pt x="7642" y="3454"/>
                  </a:lnTo>
                  <a:lnTo>
                    <a:pt x="7586" y="3284"/>
                  </a:lnTo>
                  <a:lnTo>
                    <a:pt x="7416" y="3227"/>
                  </a:lnTo>
                  <a:lnTo>
                    <a:pt x="7246" y="3171"/>
                  </a:lnTo>
                  <a:lnTo>
                    <a:pt x="4982" y="3171"/>
                  </a:lnTo>
                  <a:lnTo>
                    <a:pt x="4812" y="3114"/>
                  </a:lnTo>
                  <a:lnTo>
                    <a:pt x="4642" y="3058"/>
                  </a:lnTo>
                  <a:lnTo>
                    <a:pt x="4585" y="2888"/>
                  </a:lnTo>
                  <a:lnTo>
                    <a:pt x="4529" y="2718"/>
                  </a:lnTo>
                  <a:lnTo>
                    <a:pt x="4529" y="454"/>
                  </a:lnTo>
                  <a:lnTo>
                    <a:pt x="4472" y="284"/>
                  </a:lnTo>
                  <a:lnTo>
                    <a:pt x="4416" y="114"/>
                  </a:lnTo>
                  <a:lnTo>
                    <a:pt x="4246" y="57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F29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8" name="Google Shape;388;p39"/>
            <p:cNvSpPr txBox="1"/>
            <p:nvPr/>
          </p:nvSpPr>
          <p:spPr>
            <a:xfrm>
              <a:off x="4445563" y="2111813"/>
              <a:ext cx="6468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400">
                  <a:solidFill>
                    <a:srgbClr val="F2927A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1" sz="3400">
                <a:solidFill>
                  <a:srgbClr val="F2927A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89" name="Google Shape;389;p39"/>
          <p:cNvGrpSpPr/>
          <p:nvPr/>
        </p:nvGrpSpPr>
        <p:grpSpPr>
          <a:xfrm>
            <a:off x="7606450" y="669850"/>
            <a:ext cx="948200" cy="908550"/>
            <a:chOff x="4097900" y="2117463"/>
            <a:chExt cx="948200" cy="908550"/>
          </a:xfrm>
        </p:grpSpPr>
        <p:sp>
          <p:nvSpPr>
            <p:cNvPr id="390" name="Google Shape;390;p39"/>
            <p:cNvSpPr/>
            <p:nvPr/>
          </p:nvSpPr>
          <p:spPr>
            <a:xfrm>
              <a:off x="4097900" y="2117463"/>
              <a:ext cx="948200" cy="908550"/>
            </a:xfrm>
            <a:custGeom>
              <a:rect b="b" l="l" r="r" t="t"/>
              <a:pathLst>
                <a:path extrusionOk="0" h="36342" w="37928">
                  <a:moveTo>
                    <a:pt x="22927" y="0"/>
                  </a:moveTo>
                  <a:lnTo>
                    <a:pt x="22361" y="114"/>
                  </a:lnTo>
                  <a:lnTo>
                    <a:pt x="21794" y="283"/>
                  </a:lnTo>
                  <a:lnTo>
                    <a:pt x="21285" y="453"/>
                  </a:lnTo>
                  <a:lnTo>
                    <a:pt x="20776" y="736"/>
                  </a:lnTo>
                  <a:lnTo>
                    <a:pt x="20323" y="1076"/>
                  </a:lnTo>
                  <a:lnTo>
                    <a:pt x="19870" y="1416"/>
                  </a:lnTo>
                  <a:lnTo>
                    <a:pt x="19530" y="1812"/>
                  </a:lnTo>
                  <a:lnTo>
                    <a:pt x="18964" y="1529"/>
                  </a:lnTo>
                  <a:lnTo>
                    <a:pt x="18398" y="1246"/>
                  </a:lnTo>
                  <a:lnTo>
                    <a:pt x="17775" y="1132"/>
                  </a:lnTo>
                  <a:lnTo>
                    <a:pt x="17096" y="1076"/>
                  </a:lnTo>
                  <a:lnTo>
                    <a:pt x="16417" y="1132"/>
                  </a:lnTo>
                  <a:lnTo>
                    <a:pt x="15794" y="1302"/>
                  </a:lnTo>
                  <a:lnTo>
                    <a:pt x="15172" y="1529"/>
                  </a:lnTo>
                  <a:lnTo>
                    <a:pt x="14605" y="1868"/>
                  </a:lnTo>
                  <a:lnTo>
                    <a:pt x="14096" y="2265"/>
                  </a:lnTo>
                  <a:lnTo>
                    <a:pt x="13700" y="2774"/>
                  </a:lnTo>
                  <a:lnTo>
                    <a:pt x="13360" y="3340"/>
                  </a:lnTo>
                  <a:lnTo>
                    <a:pt x="13077" y="3906"/>
                  </a:lnTo>
                  <a:lnTo>
                    <a:pt x="12454" y="3906"/>
                  </a:lnTo>
                  <a:lnTo>
                    <a:pt x="11832" y="3963"/>
                  </a:lnTo>
                  <a:lnTo>
                    <a:pt x="11266" y="4076"/>
                  </a:lnTo>
                  <a:lnTo>
                    <a:pt x="10700" y="4189"/>
                  </a:lnTo>
                  <a:lnTo>
                    <a:pt x="10190" y="4416"/>
                  </a:lnTo>
                  <a:lnTo>
                    <a:pt x="9681" y="4699"/>
                  </a:lnTo>
                  <a:lnTo>
                    <a:pt x="9228" y="4982"/>
                  </a:lnTo>
                  <a:lnTo>
                    <a:pt x="8832" y="5378"/>
                  </a:lnTo>
                  <a:lnTo>
                    <a:pt x="8322" y="5944"/>
                  </a:lnTo>
                  <a:lnTo>
                    <a:pt x="7926" y="6623"/>
                  </a:lnTo>
                  <a:lnTo>
                    <a:pt x="7586" y="7359"/>
                  </a:lnTo>
                  <a:lnTo>
                    <a:pt x="7416" y="8152"/>
                  </a:lnTo>
                  <a:lnTo>
                    <a:pt x="284" y="29266"/>
                  </a:lnTo>
                  <a:lnTo>
                    <a:pt x="58" y="30002"/>
                  </a:lnTo>
                  <a:lnTo>
                    <a:pt x="1" y="30738"/>
                  </a:lnTo>
                  <a:lnTo>
                    <a:pt x="1" y="31474"/>
                  </a:lnTo>
                  <a:lnTo>
                    <a:pt x="114" y="32209"/>
                  </a:lnTo>
                  <a:lnTo>
                    <a:pt x="341" y="32889"/>
                  </a:lnTo>
                  <a:lnTo>
                    <a:pt x="624" y="33568"/>
                  </a:lnTo>
                  <a:lnTo>
                    <a:pt x="1020" y="34191"/>
                  </a:lnTo>
                  <a:lnTo>
                    <a:pt x="1529" y="34757"/>
                  </a:lnTo>
                  <a:lnTo>
                    <a:pt x="1926" y="35096"/>
                  </a:lnTo>
                  <a:lnTo>
                    <a:pt x="2378" y="35436"/>
                  </a:lnTo>
                  <a:lnTo>
                    <a:pt x="2831" y="35719"/>
                  </a:lnTo>
                  <a:lnTo>
                    <a:pt x="3284" y="35889"/>
                  </a:lnTo>
                  <a:lnTo>
                    <a:pt x="3737" y="36115"/>
                  </a:lnTo>
                  <a:lnTo>
                    <a:pt x="4246" y="36229"/>
                  </a:lnTo>
                  <a:lnTo>
                    <a:pt x="4756" y="36285"/>
                  </a:lnTo>
                  <a:lnTo>
                    <a:pt x="5265" y="36342"/>
                  </a:lnTo>
                  <a:lnTo>
                    <a:pt x="5718" y="36285"/>
                  </a:lnTo>
                  <a:lnTo>
                    <a:pt x="6171" y="36229"/>
                  </a:lnTo>
                  <a:lnTo>
                    <a:pt x="6567" y="36172"/>
                  </a:lnTo>
                  <a:lnTo>
                    <a:pt x="7020" y="36059"/>
                  </a:lnTo>
                  <a:lnTo>
                    <a:pt x="28757" y="28643"/>
                  </a:lnTo>
                  <a:lnTo>
                    <a:pt x="28984" y="28587"/>
                  </a:lnTo>
                  <a:lnTo>
                    <a:pt x="29153" y="28473"/>
                  </a:lnTo>
                  <a:lnTo>
                    <a:pt x="29663" y="28304"/>
                  </a:lnTo>
                  <a:lnTo>
                    <a:pt x="30059" y="28021"/>
                  </a:lnTo>
                  <a:lnTo>
                    <a:pt x="30512" y="27738"/>
                  </a:lnTo>
                  <a:lnTo>
                    <a:pt x="30852" y="27398"/>
                  </a:lnTo>
                  <a:lnTo>
                    <a:pt x="31191" y="27058"/>
                  </a:lnTo>
                  <a:lnTo>
                    <a:pt x="31474" y="26662"/>
                  </a:lnTo>
                  <a:lnTo>
                    <a:pt x="31701" y="26266"/>
                  </a:lnTo>
                  <a:lnTo>
                    <a:pt x="31927" y="25813"/>
                  </a:lnTo>
                  <a:lnTo>
                    <a:pt x="32097" y="25360"/>
                  </a:lnTo>
                  <a:lnTo>
                    <a:pt x="32210" y="24851"/>
                  </a:lnTo>
                  <a:lnTo>
                    <a:pt x="32323" y="24341"/>
                  </a:lnTo>
                  <a:lnTo>
                    <a:pt x="32323" y="23832"/>
                  </a:lnTo>
                  <a:lnTo>
                    <a:pt x="32833" y="23775"/>
                  </a:lnTo>
                  <a:lnTo>
                    <a:pt x="33286" y="23662"/>
                  </a:lnTo>
                  <a:lnTo>
                    <a:pt x="33682" y="23549"/>
                  </a:lnTo>
                  <a:lnTo>
                    <a:pt x="34135" y="23322"/>
                  </a:lnTo>
                  <a:lnTo>
                    <a:pt x="34531" y="23152"/>
                  </a:lnTo>
                  <a:lnTo>
                    <a:pt x="34871" y="22869"/>
                  </a:lnTo>
                  <a:lnTo>
                    <a:pt x="35267" y="22586"/>
                  </a:lnTo>
                  <a:lnTo>
                    <a:pt x="35550" y="22303"/>
                  </a:lnTo>
                  <a:lnTo>
                    <a:pt x="35833" y="21964"/>
                  </a:lnTo>
                  <a:lnTo>
                    <a:pt x="36116" y="21567"/>
                  </a:lnTo>
                  <a:lnTo>
                    <a:pt x="36342" y="21171"/>
                  </a:lnTo>
                  <a:lnTo>
                    <a:pt x="36512" y="20775"/>
                  </a:lnTo>
                  <a:lnTo>
                    <a:pt x="36682" y="20322"/>
                  </a:lnTo>
                  <a:lnTo>
                    <a:pt x="36795" y="19869"/>
                  </a:lnTo>
                  <a:lnTo>
                    <a:pt x="36852" y="19416"/>
                  </a:lnTo>
                  <a:lnTo>
                    <a:pt x="36852" y="18964"/>
                  </a:lnTo>
                  <a:lnTo>
                    <a:pt x="36852" y="18341"/>
                  </a:lnTo>
                  <a:lnTo>
                    <a:pt x="36739" y="17718"/>
                  </a:lnTo>
                  <a:lnTo>
                    <a:pt x="36512" y="17152"/>
                  </a:lnTo>
                  <a:lnTo>
                    <a:pt x="36286" y="16586"/>
                  </a:lnTo>
                  <a:lnTo>
                    <a:pt x="36625" y="16303"/>
                  </a:lnTo>
                  <a:lnTo>
                    <a:pt x="36965" y="15963"/>
                  </a:lnTo>
                  <a:lnTo>
                    <a:pt x="37248" y="15567"/>
                  </a:lnTo>
                  <a:lnTo>
                    <a:pt x="37475" y="15171"/>
                  </a:lnTo>
                  <a:lnTo>
                    <a:pt x="37701" y="14718"/>
                  </a:lnTo>
                  <a:lnTo>
                    <a:pt x="37814" y="14265"/>
                  </a:lnTo>
                  <a:lnTo>
                    <a:pt x="37927" y="13812"/>
                  </a:lnTo>
                  <a:lnTo>
                    <a:pt x="37927" y="13303"/>
                  </a:lnTo>
                  <a:lnTo>
                    <a:pt x="37927" y="12850"/>
                  </a:lnTo>
                  <a:lnTo>
                    <a:pt x="37871" y="12454"/>
                  </a:lnTo>
                  <a:lnTo>
                    <a:pt x="37758" y="12058"/>
                  </a:lnTo>
                  <a:lnTo>
                    <a:pt x="37588" y="11661"/>
                  </a:lnTo>
                  <a:lnTo>
                    <a:pt x="37418" y="11265"/>
                  </a:lnTo>
                  <a:lnTo>
                    <a:pt x="37191" y="10869"/>
                  </a:lnTo>
                  <a:lnTo>
                    <a:pt x="36908" y="10529"/>
                  </a:lnTo>
                  <a:lnTo>
                    <a:pt x="36625" y="10246"/>
                  </a:lnTo>
                  <a:lnTo>
                    <a:pt x="36229" y="9906"/>
                  </a:lnTo>
                  <a:lnTo>
                    <a:pt x="35833" y="9680"/>
                  </a:lnTo>
                  <a:lnTo>
                    <a:pt x="36229" y="9227"/>
                  </a:lnTo>
                  <a:lnTo>
                    <a:pt x="36625" y="8774"/>
                  </a:lnTo>
                  <a:lnTo>
                    <a:pt x="36908" y="8265"/>
                  </a:lnTo>
                  <a:lnTo>
                    <a:pt x="37135" y="7699"/>
                  </a:lnTo>
                  <a:lnTo>
                    <a:pt x="37305" y="7133"/>
                  </a:lnTo>
                  <a:lnTo>
                    <a:pt x="37361" y="6567"/>
                  </a:lnTo>
                  <a:lnTo>
                    <a:pt x="37305" y="5944"/>
                  </a:lnTo>
                  <a:lnTo>
                    <a:pt x="37191" y="5321"/>
                  </a:lnTo>
                  <a:lnTo>
                    <a:pt x="37078" y="4925"/>
                  </a:lnTo>
                  <a:lnTo>
                    <a:pt x="36908" y="4585"/>
                  </a:lnTo>
                  <a:lnTo>
                    <a:pt x="36682" y="4189"/>
                  </a:lnTo>
                  <a:lnTo>
                    <a:pt x="36399" y="3850"/>
                  </a:lnTo>
                  <a:lnTo>
                    <a:pt x="36173" y="3567"/>
                  </a:lnTo>
                  <a:lnTo>
                    <a:pt x="35833" y="3227"/>
                  </a:lnTo>
                  <a:lnTo>
                    <a:pt x="35493" y="3000"/>
                  </a:lnTo>
                  <a:lnTo>
                    <a:pt x="35097" y="2774"/>
                  </a:lnTo>
                  <a:lnTo>
                    <a:pt x="34757" y="2604"/>
                  </a:lnTo>
                  <a:lnTo>
                    <a:pt x="34361" y="2434"/>
                  </a:lnTo>
                  <a:lnTo>
                    <a:pt x="33965" y="2321"/>
                  </a:lnTo>
                  <a:lnTo>
                    <a:pt x="33569" y="2265"/>
                  </a:lnTo>
                  <a:lnTo>
                    <a:pt x="32720" y="2265"/>
                  </a:lnTo>
                  <a:lnTo>
                    <a:pt x="32323" y="2378"/>
                  </a:lnTo>
                  <a:lnTo>
                    <a:pt x="31927" y="2491"/>
                  </a:lnTo>
                  <a:lnTo>
                    <a:pt x="30285" y="3057"/>
                  </a:lnTo>
                  <a:lnTo>
                    <a:pt x="28644" y="3736"/>
                  </a:lnTo>
                  <a:lnTo>
                    <a:pt x="28474" y="3340"/>
                  </a:lnTo>
                  <a:lnTo>
                    <a:pt x="28304" y="2944"/>
                  </a:lnTo>
                  <a:lnTo>
                    <a:pt x="27908" y="2208"/>
                  </a:lnTo>
                  <a:lnTo>
                    <a:pt x="27342" y="1585"/>
                  </a:lnTo>
                  <a:lnTo>
                    <a:pt x="26719" y="1019"/>
                  </a:lnTo>
                  <a:lnTo>
                    <a:pt x="26040" y="566"/>
                  </a:lnTo>
                  <a:lnTo>
                    <a:pt x="25247" y="283"/>
                  </a:lnTo>
                  <a:lnTo>
                    <a:pt x="24851" y="114"/>
                  </a:lnTo>
                  <a:lnTo>
                    <a:pt x="24398" y="57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294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4167250" y="2312763"/>
              <a:ext cx="634025" cy="642500"/>
            </a:xfrm>
            <a:custGeom>
              <a:rect b="b" l="l" r="r" t="t"/>
              <a:pathLst>
                <a:path extrusionOk="0" h="25700" w="25361">
                  <a:moveTo>
                    <a:pt x="7699" y="0"/>
                  </a:moveTo>
                  <a:lnTo>
                    <a:pt x="114" y="22360"/>
                  </a:lnTo>
                  <a:lnTo>
                    <a:pt x="1" y="22756"/>
                  </a:lnTo>
                  <a:lnTo>
                    <a:pt x="1" y="23096"/>
                  </a:lnTo>
                  <a:lnTo>
                    <a:pt x="1" y="23435"/>
                  </a:lnTo>
                  <a:lnTo>
                    <a:pt x="57" y="23775"/>
                  </a:lnTo>
                  <a:lnTo>
                    <a:pt x="170" y="24114"/>
                  </a:lnTo>
                  <a:lnTo>
                    <a:pt x="340" y="24454"/>
                  </a:lnTo>
                  <a:lnTo>
                    <a:pt x="510" y="24737"/>
                  </a:lnTo>
                  <a:lnTo>
                    <a:pt x="737" y="24964"/>
                  </a:lnTo>
                  <a:lnTo>
                    <a:pt x="963" y="25190"/>
                  </a:lnTo>
                  <a:lnTo>
                    <a:pt x="1246" y="25360"/>
                  </a:lnTo>
                  <a:lnTo>
                    <a:pt x="1586" y="25530"/>
                  </a:lnTo>
                  <a:lnTo>
                    <a:pt x="1925" y="25643"/>
                  </a:lnTo>
                  <a:lnTo>
                    <a:pt x="2265" y="25699"/>
                  </a:lnTo>
                  <a:lnTo>
                    <a:pt x="3001" y="25699"/>
                  </a:lnTo>
                  <a:lnTo>
                    <a:pt x="3340" y="25586"/>
                  </a:lnTo>
                  <a:lnTo>
                    <a:pt x="25360" y="1811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4349800" y="2284438"/>
              <a:ext cx="486850" cy="486850"/>
            </a:xfrm>
            <a:custGeom>
              <a:rect b="b" l="l" r="r" t="t"/>
              <a:pathLst>
                <a:path extrusionOk="0" h="19474" w="19474">
                  <a:moveTo>
                    <a:pt x="2152" y="1"/>
                  </a:moveTo>
                  <a:lnTo>
                    <a:pt x="1586" y="114"/>
                  </a:lnTo>
                  <a:lnTo>
                    <a:pt x="1133" y="341"/>
                  </a:lnTo>
                  <a:lnTo>
                    <a:pt x="680" y="680"/>
                  </a:lnTo>
                  <a:lnTo>
                    <a:pt x="397" y="1076"/>
                  </a:lnTo>
                  <a:lnTo>
                    <a:pt x="171" y="1586"/>
                  </a:lnTo>
                  <a:lnTo>
                    <a:pt x="58" y="2152"/>
                  </a:lnTo>
                  <a:lnTo>
                    <a:pt x="1" y="2775"/>
                  </a:lnTo>
                  <a:lnTo>
                    <a:pt x="114" y="3454"/>
                  </a:lnTo>
                  <a:lnTo>
                    <a:pt x="227" y="4190"/>
                  </a:lnTo>
                  <a:lnTo>
                    <a:pt x="510" y="5039"/>
                  </a:lnTo>
                  <a:lnTo>
                    <a:pt x="850" y="5831"/>
                  </a:lnTo>
                  <a:lnTo>
                    <a:pt x="1246" y="6737"/>
                  </a:lnTo>
                  <a:lnTo>
                    <a:pt x="1756" y="7643"/>
                  </a:lnTo>
                  <a:lnTo>
                    <a:pt x="2322" y="8549"/>
                  </a:lnTo>
                  <a:lnTo>
                    <a:pt x="2944" y="9511"/>
                  </a:lnTo>
                  <a:lnTo>
                    <a:pt x="3624" y="10417"/>
                  </a:lnTo>
                  <a:lnTo>
                    <a:pt x="4416" y="11379"/>
                  </a:lnTo>
                  <a:lnTo>
                    <a:pt x="5265" y="12341"/>
                  </a:lnTo>
                  <a:lnTo>
                    <a:pt x="6171" y="13303"/>
                  </a:lnTo>
                  <a:lnTo>
                    <a:pt x="7133" y="14209"/>
                  </a:lnTo>
                  <a:lnTo>
                    <a:pt x="8096" y="15058"/>
                  </a:lnTo>
                  <a:lnTo>
                    <a:pt x="9001" y="15851"/>
                  </a:lnTo>
                  <a:lnTo>
                    <a:pt x="9964" y="16530"/>
                  </a:lnTo>
                  <a:lnTo>
                    <a:pt x="10926" y="17153"/>
                  </a:lnTo>
                  <a:lnTo>
                    <a:pt x="11832" y="17719"/>
                  </a:lnTo>
                  <a:lnTo>
                    <a:pt x="12737" y="18228"/>
                  </a:lnTo>
                  <a:lnTo>
                    <a:pt x="13643" y="18624"/>
                  </a:lnTo>
                  <a:lnTo>
                    <a:pt x="14436" y="18964"/>
                  </a:lnTo>
                  <a:lnTo>
                    <a:pt x="15285" y="19247"/>
                  </a:lnTo>
                  <a:lnTo>
                    <a:pt x="16021" y="19360"/>
                  </a:lnTo>
                  <a:lnTo>
                    <a:pt x="16700" y="19474"/>
                  </a:lnTo>
                  <a:lnTo>
                    <a:pt x="17323" y="19417"/>
                  </a:lnTo>
                  <a:lnTo>
                    <a:pt x="17889" y="19304"/>
                  </a:lnTo>
                  <a:lnTo>
                    <a:pt x="18398" y="19077"/>
                  </a:lnTo>
                  <a:lnTo>
                    <a:pt x="18794" y="18794"/>
                  </a:lnTo>
                  <a:lnTo>
                    <a:pt x="19134" y="18341"/>
                  </a:lnTo>
                  <a:lnTo>
                    <a:pt x="19360" y="17889"/>
                  </a:lnTo>
                  <a:lnTo>
                    <a:pt x="19474" y="17323"/>
                  </a:lnTo>
                  <a:lnTo>
                    <a:pt x="19474" y="16643"/>
                  </a:lnTo>
                  <a:lnTo>
                    <a:pt x="19417" y="15964"/>
                  </a:lnTo>
                  <a:lnTo>
                    <a:pt x="19247" y="15228"/>
                  </a:lnTo>
                  <a:lnTo>
                    <a:pt x="19021" y="14436"/>
                  </a:lnTo>
                  <a:lnTo>
                    <a:pt x="18681" y="13586"/>
                  </a:lnTo>
                  <a:lnTo>
                    <a:pt x="18285" y="12737"/>
                  </a:lnTo>
                  <a:lnTo>
                    <a:pt x="17775" y="11832"/>
                  </a:lnTo>
                  <a:lnTo>
                    <a:pt x="17209" y="10869"/>
                  </a:lnTo>
                  <a:lnTo>
                    <a:pt x="16587" y="9964"/>
                  </a:lnTo>
                  <a:lnTo>
                    <a:pt x="15851" y="9001"/>
                  </a:lnTo>
                  <a:lnTo>
                    <a:pt x="15058" y="8039"/>
                  </a:lnTo>
                  <a:lnTo>
                    <a:pt x="14266" y="7077"/>
                  </a:lnTo>
                  <a:lnTo>
                    <a:pt x="13303" y="6114"/>
                  </a:lnTo>
                  <a:lnTo>
                    <a:pt x="12398" y="5209"/>
                  </a:lnTo>
                  <a:lnTo>
                    <a:pt x="11435" y="4416"/>
                  </a:lnTo>
                  <a:lnTo>
                    <a:pt x="10473" y="3624"/>
                  </a:lnTo>
                  <a:lnTo>
                    <a:pt x="9511" y="2888"/>
                  </a:lnTo>
                  <a:lnTo>
                    <a:pt x="8605" y="2265"/>
                  </a:lnTo>
                  <a:lnTo>
                    <a:pt x="7643" y="1699"/>
                  </a:lnTo>
                  <a:lnTo>
                    <a:pt x="6737" y="1190"/>
                  </a:lnTo>
                  <a:lnTo>
                    <a:pt x="5888" y="793"/>
                  </a:lnTo>
                  <a:lnTo>
                    <a:pt x="5039" y="454"/>
                  </a:lnTo>
                  <a:lnTo>
                    <a:pt x="4246" y="227"/>
                  </a:lnTo>
                  <a:lnTo>
                    <a:pt x="3511" y="58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rgbClr val="5E5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4622925" y="2186813"/>
              <a:ext cx="127400" cy="127375"/>
            </a:xfrm>
            <a:custGeom>
              <a:rect b="b" l="l" r="r" t="t"/>
              <a:pathLst>
                <a:path extrusionOk="0" h="5095" w="5096">
                  <a:moveTo>
                    <a:pt x="2548" y="0"/>
                  </a:moveTo>
                  <a:lnTo>
                    <a:pt x="2039" y="57"/>
                  </a:lnTo>
                  <a:lnTo>
                    <a:pt x="1529" y="170"/>
                  </a:lnTo>
                  <a:lnTo>
                    <a:pt x="1077" y="453"/>
                  </a:lnTo>
                  <a:lnTo>
                    <a:pt x="737" y="736"/>
                  </a:lnTo>
                  <a:lnTo>
                    <a:pt x="397" y="1132"/>
                  </a:lnTo>
                  <a:lnTo>
                    <a:pt x="171" y="1528"/>
                  </a:lnTo>
                  <a:lnTo>
                    <a:pt x="1" y="2038"/>
                  </a:lnTo>
                  <a:lnTo>
                    <a:pt x="1" y="2547"/>
                  </a:lnTo>
                  <a:lnTo>
                    <a:pt x="1" y="3057"/>
                  </a:lnTo>
                  <a:lnTo>
                    <a:pt x="171" y="3566"/>
                  </a:lnTo>
                  <a:lnTo>
                    <a:pt x="397" y="3963"/>
                  </a:lnTo>
                  <a:lnTo>
                    <a:pt x="737" y="4359"/>
                  </a:lnTo>
                  <a:lnTo>
                    <a:pt x="1077" y="4642"/>
                  </a:lnTo>
                  <a:lnTo>
                    <a:pt x="1529" y="4925"/>
                  </a:lnTo>
                  <a:lnTo>
                    <a:pt x="2039" y="5038"/>
                  </a:lnTo>
                  <a:lnTo>
                    <a:pt x="2548" y="5095"/>
                  </a:lnTo>
                  <a:lnTo>
                    <a:pt x="3058" y="5038"/>
                  </a:lnTo>
                  <a:lnTo>
                    <a:pt x="3511" y="4925"/>
                  </a:lnTo>
                  <a:lnTo>
                    <a:pt x="3963" y="4642"/>
                  </a:lnTo>
                  <a:lnTo>
                    <a:pt x="4360" y="4359"/>
                  </a:lnTo>
                  <a:lnTo>
                    <a:pt x="4643" y="3963"/>
                  </a:lnTo>
                  <a:lnTo>
                    <a:pt x="4869" y="3566"/>
                  </a:lnTo>
                  <a:lnTo>
                    <a:pt x="5039" y="3057"/>
                  </a:lnTo>
                  <a:lnTo>
                    <a:pt x="5096" y="2547"/>
                  </a:lnTo>
                  <a:lnTo>
                    <a:pt x="5039" y="2038"/>
                  </a:lnTo>
                  <a:lnTo>
                    <a:pt x="4869" y="1528"/>
                  </a:lnTo>
                  <a:lnTo>
                    <a:pt x="4643" y="1132"/>
                  </a:lnTo>
                  <a:lnTo>
                    <a:pt x="4360" y="736"/>
                  </a:lnTo>
                  <a:lnTo>
                    <a:pt x="3963" y="453"/>
                  </a:lnTo>
                  <a:lnTo>
                    <a:pt x="3511" y="170"/>
                  </a:lnTo>
                  <a:lnTo>
                    <a:pt x="3058" y="57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rgbClr val="F29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4488500" y="2213688"/>
              <a:ext cx="73600" cy="73625"/>
            </a:xfrm>
            <a:custGeom>
              <a:rect b="b" l="l" r="r" t="t"/>
              <a:pathLst>
                <a:path extrusionOk="0" h="2945" w="2944">
                  <a:moveTo>
                    <a:pt x="1472" y="1"/>
                  </a:moveTo>
                  <a:lnTo>
                    <a:pt x="1189" y="57"/>
                  </a:lnTo>
                  <a:lnTo>
                    <a:pt x="906" y="114"/>
                  </a:lnTo>
                  <a:lnTo>
                    <a:pt x="623" y="227"/>
                  </a:lnTo>
                  <a:lnTo>
                    <a:pt x="453" y="453"/>
                  </a:lnTo>
                  <a:lnTo>
                    <a:pt x="227" y="623"/>
                  </a:lnTo>
                  <a:lnTo>
                    <a:pt x="114" y="906"/>
                  </a:lnTo>
                  <a:lnTo>
                    <a:pt x="0" y="1189"/>
                  </a:lnTo>
                  <a:lnTo>
                    <a:pt x="0" y="1472"/>
                  </a:lnTo>
                  <a:lnTo>
                    <a:pt x="0" y="1755"/>
                  </a:lnTo>
                  <a:lnTo>
                    <a:pt x="114" y="2038"/>
                  </a:lnTo>
                  <a:lnTo>
                    <a:pt x="227" y="2265"/>
                  </a:lnTo>
                  <a:lnTo>
                    <a:pt x="453" y="2491"/>
                  </a:lnTo>
                  <a:lnTo>
                    <a:pt x="623" y="2661"/>
                  </a:lnTo>
                  <a:lnTo>
                    <a:pt x="906" y="2831"/>
                  </a:lnTo>
                  <a:lnTo>
                    <a:pt x="1189" y="2888"/>
                  </a:lnTo>
                  <a:lnTo>
                    <a:pt x="1472" y="2944"/>
                  </a:lnTo>
                  <a:lnTo>
                    <a:pt x="1755" y="2888"/>
                  </a:lnTo>
                  <a:lnTo>
                    <a:pt x="2038" y="2831"/>
                  </a:lnTo>
                  <a:lnTo>
                    <a:pt x="2265" y="2661"/>
                  </a:lnTo>
                  <a:lnTo>
                    <a:pt x="2491" y="2491"/>
                  </a:lnTo>
                  <a:lnTo>
                    <a:pt x="2661" y="2265"/>
                  </a:lnTo>
                  <a:lnTo>
                    <a:pt x="2831" y="2038"/>
                  </a:lnTo>
                  <a:lnTo>
                    <a:pt x="2887" y="1755"/>
                  </a:lnTo>
                  <a:lnTo>
                    <a:pt x="2944" y="1472"/>
                  </a:lnTo>
                  <a:lnTo>
                    <a:pt x="2887" y="1189"/>
                  </a:lnTo>
                  <a:lnTo>
                    <a:pt x="2831" y="906"/>
                  </a:lnTo>
                  <a:lnTo>
                    <a:pt x="2661" y="623"/>
                  </a:lnTo>
                  <a:lnTo>
                    <a:pt x="2491" y="453"/>
                  </a:lnTo>
                  <a:lnTo>
                    <a:pt x="2265" y="227"/>
                  </a:lnTo>
                  <a:lnTo>
                    <a:pt x="2038" y="114"/>
                  </a:lnTo>
                  <a:lnTo>
                    <a:pt x="1755" y="57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0C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843700" y="2537763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52" y="0"/>
                  </a:moveTo>
                  <a:lnTo>
                    <a:pt x="1699" y="57"/>
                  </a:lnTo>
                  <a:lnTo>
                    <a:pt x="1303" y="170"/>
                  </a:lnTo>
                  <a:lnTo>
                    <a:pt x="963" y="397"/>
                  </a:lnTo>
                  <a:lnTo>
                    <a:pt x="623" y="623"/>
                  </a:lnTo>
                  <a:lnTo>
                    <a:pt x="397" y="963"/>
                  </a:lnTo>
                  <a:lnTo>
                    <a:pt x="170" y="1302"/>
                  </a:lnTo>
                  <a:lnTo>
                    <a:pt x="57" y="1699"/>
                  </a:lnTo>
                  <a:lnTo>
                    <a:pt x="1" y="2152"/>
                  </a:lnTo>
                  <a:lnTo>
                    <a:pt x="57" y="2548"/>
                  </a:lnTo>
                  <a:lnTo>
                    <a:pt x="170" y="2944"/>
                  </a:lnTo>
                  <a:lnTo>
                    <a:pt x="397" y="3340"/>
                  </a:lnTo>
                  <a:lnTo>
                    <a:pt x="623" y="3623"/>
                  </a:lnTo>
                  <a:lnTo>
                    <a:pt x="963" y="3906"/>
                  </a:lnTo>
                  <a:lnTo>
                    <a:pt x="1303" y="4076"/>
                  </a:lnTo>
                  <a:lnTo>
                    <a:pt x="1699" y="4189"/>
                  </a:lnTo>
                  <a:lnTo>
                    <a:pt x="2152" y="4246"/>
                  </a:lnTo>
                  <a:lnTo>
                    <a:pt x="2548" y="4189"/>
                  </a:lnTo>
                  <a:lnTo>
                    <a:pt x="2944" y="4076"/>
                  </a:lnTo>
                  <a:lnTo>
                    <a:pt x="3340" y="3906"/>
                  </a:lnTo>
                  <a:lnTo>
                    <a:pt x="3623" y="3623"/>
                  </a:lnTo>
                  <a:lnTo>
                    <a:pt x="3906" y="3340"/>
                  </a:lnTo>
                  <a:lnTo>
                    <a:pt x="4076" y="2944"/>
                  </a:lnTo>
                  <a:lnTo>
                    <a:pt x="4190" y="2548"/>
                  </a:lnTo>
                  <a:lnTo>
                    <a:pt x="4246" y="2152"/>
                  </a:lnTo>
                  <a:lnTo>
                    <a:pt x="4190" y="1699"/>
                  </a:lnTo>
                  <a:lnTo>
                    <a:pt x="4076" y="1302"/>
                  </a:lnTo>
                  <a:lnTo>
                    <a:pt x="3906" y="963"/>
                  </a:lnTo>
                  <a:lnTo>
                    <a:pt x="3623" y="623"/>
                  </a:lnTo>
                  <a:lnTo>
                    <a:pt x="3340" y="397"/>
                  </a:lnTo>
                  <a:lnTo>
                    <a:pt x="2944" y="170"/>
                  </a:lnTo>
                  <a:lnTo>
                    <a:pt x="2548" y="57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4678125" y="2433038"/>
              <a:ext cx="281650" cy="134475"/>
            </a:xfrm>
            <a:custGeom>
              <a:rect b="b" l="l" r="r" t="t"/>
              <a:pathLst>
                <a:path extrusionOk="0" h="5379" w="11266">
                  <a:moveTo>
                    <a:pt x="10586" y="1"/>
                  </a:moveTo>
                  <a:lnTo>
                    <a:pt x="9228" y="114"/>
                  </a:lnTo>
                  <a:lnTo>
                    <a:pt x="7869" y="340"/>
                  </a:lnTo>
                  <a:lnTo>
                    <a:pt x="6567" y="623"/>
                  </a:lnTo>
                  <a:lnTo>
                    <a:pt x="5265" y="1020"/>
                  </a:lnTo>
                  <a:lnTo>
                    <a:pt x="4020" y="1529"/>
                  </a:lnTo>
                  <a:lnTo>
                    <a:pt x="2831" y="2152"/>
                  </a:lnTo>
                  <a:lnTo>
                    <a:pt x="2265" y="2491"/>
                  </a:lnTo>
                  <a:lnTo>
                    <a:pt x="1699" y="2888"/>
                  </a:lnTo>
                  <a:lnTo>
                    <a:pt x="1189" y="3284"/>
                  </a:lnTo>
                  <a:lnTo>
                    <a:pt x="680" y="3737"/>
                  </a:lnTo>
                  <a:lnTo>
                    <a:pt x="170" y="4189"/>
                  </a:lnTo>
                  <a:lnTo>
                    <a:pt x="1" y="4416"/>
                  </a:lnTo>
                  <a:lnTo>
                    <a:pt x="1" y="4699"/>
                  </a:lnTo>
                  <a:lnTo>
                    <a:pt x="1" y="4925"/>
                  </a:lnTo>
                  <a:lnTo>
                    <a:pt x="170" y="5152"/>
                  </a:lnTo>
                  <a:lnTo>
                    <a:pt x="397" y="5322"/>
                  </a:lnTo>
                  <a:lnTo>
                    <a:pt x="623" y="5378"/>
                  </a:lnTo>
                  <a:lnTo>
                    <a:pt x="906" y="5322"/>
                  </a:lnTo>
                  <a:lnTo>
                    <a:pt x="1133" y="5152"/>
                  </a:lnTo>
                  <a:lnTo>
                    <a:pt x="1472" y="4812"/>
                  </a:lnTo>
                  <a:lnTo>
                    <a:pt x="1925" y="4416"/>
                  </a:lnTo>
                  <a:lnTo>
                    <a:pt x="2095" y="4303"/>
                  </a:lnTo>
                  <a:lnTo>
                    <a:pt x="2435" y="4020"/>
                  </a:lnTo>
                  <a:lnTo>
                    <a:pt x="3340" y="3454"/>
                  </a:lnTo>
                  <a:lnTo>
                    <a:pt x="4246" y="2944"/>
                  </a:lnTo>
                  <a:lnTo>
                    <a:pt x="5491" y="2435"/>
                  </a:lnTo>
                  <a:lnTo>
                    <a:pt x="6793" y="1982"/>
                  </a:lnTo>
                  <a:lnTo>
                    <a:pt x="7699" y="1755"/>
                  </a:lnTo>
                  <a:lnTo>
                    <a:pt x="8661" y="1586"/>
                  </a:lnTo>
                  <a:lnTo>
                    <a:pt x="9624" y="1416"/>
                  </a:lnTo>
                  <a:lnTo>
                    <a:pt x="10586" y="1359"/>
                  </a:lnTo>
                  <a:lnTo>
                    <a:pt x="10813" y="1303"/>
                  </a:lnTo>
                  <a:lnTo>
                    <a:pt x="11039" y="1133"/>
                  </a:lnTo>
                  <a:lnTo>
                    <a:pt x="11209" y="963"/>
                  </a:lnTo>
                  <a:lnTo>
                    <a:pt x="11265" y="680"/>
                  </a:lnTo>
                  <a:lnTo>
                    <a:pt x="11209" y="397"/>
                  </a:lnTo>
                  <a:lnTo>
                    <a:pt x="11039" y="170"/>
                  </a:lnTo>
                  <a:lnTo>
                    <a:pt x="10813" y="57"/>
                  </a:lnTo>
                  <a:lnTo>
                    <a:pt x="10586" y="1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4564925" y="2261813"/>
              <a:ext cx="379275" cy="290125"/>
            </a:xfrm>
            <a:custGeom>
              <a:rect b="b" l="l" r="r" t="t"/>
              <a:pathLst>
                <a:path extrusionOk="0" h="11605" w="15171">
                  <a:moveTo>
                    <a:pt x="14322" y="0"/>
                  </a:moveTo>
                  <a:lnTo>
                    <a:pt x="13020" y="453"/>
                  </a:lnTo>
                  <a:lnTo>
                    <a:pt x="11774" y="963"/>
                  </a:lnTo>
                  <a:lnTo>
                    <a:pt x="10529" y="1529"/>
                  </a:lnTo>
                  <a:lnTo>
                    <a:pt x="9340" y="2095"/>
                  </a:lnTo>
                  <a:lnTo>
                    <a:pt x="8151" y="2774"/>
                  </a:lnTo>
                  <a:lnTo>
                    <a:pt x="7019" y="3510"/>
                  </a:lnTo>
                  <a:lnTo>
                    <a:pt x="5887" y="4302"/>
                  </a:lnTo>
                  <a:lnTo>
                    <a:pt x="4812" y="5095"/>
                  </a:lnTo>
                  <a:lnTo>
                    <a:pt x="3680" y="6170"/>
                  </a:lnTo>
                  <a:lnTo>
                    <a:pt x="2547" y="7246"/>
                  </a:lnTo>
                  <a:lnTo>
                    <a:pt x="1529" y="8435"/>
                  </a:lnTo>
                  <a:lnTo>
                    <a:pt x="623" y="9737"/>
                  </a:lnTo>
                  <a:lnTo>
                    <a:pt x="340" y="10133"/>
                  </a:lnTo>
                  <a:lnTo>
                    <a:pt x="57" y="10642"/>
                  </a:lnTo>
                  <a:lnTo>
                    <a:pt x="0" y="10869"/>
                  </a:lnTo>
                  <a:lnTo>
                    <a:pt x="0" y="11152"/>
                  </a:lnTo>
                  <a:lnTo>
                    <a:pt x="113" y="11378"/>
                  </a:lnTo>
                  <a:lnTo>
                    <a:pt x="340" y="11548"/>
                  </a:lnTo>
                  <a:lnTo>
                    <a:pt x="566" y="11605"/>
                  </a:lnTo>
                  <a:lnTo>
                    <a:pt x="849" y="11605"/>
                  </a:lnTo>
                  <a:lnTo>
                    <a:pt x="1076" y="11491"/>
                  </a:lnTo>
                  <a:lnTo>
                    <a:pt x="1245" y="11322"/>
                  </a:lnTo>
                  <a:lnTo>
                    <a:pt x="1642" y="10586"/>
                  </a:lnTo>
                  <a:lnTo>
                    <a:pt x="2208" y="9793"/>
                  </a:lnTo>
                  <a:lnTo>
                    <a:pt x="2378" y="9567"/>
                  </a:lnTo>
                  <a:lnTo>
                    <a:pt x="2434" y="9454"/>
                  </a:lnTo>
                  <a:lnTo>
                    <a:pt x="2491" y="9454"/>
                  </a:lnTo>
                  <a:lnTo>
                    <a:pt x="2944" y="8887"/>
                  </a:lnTo>
                  <a:lnTo>
                    <a:pt x="3566" y="8152"/>
                  </a:lnTo>
                  <a:lnTo>
                    <a:pt x="4246" y="7416"/>
                  </a:lnTo>
                  <a:lnTo>
                    <a:pt x="4982" y="6793"/>
                  </a:lnTo>
                  <a:lnTo>
                    <a:pt x="5717" y="6114"/>
                  </a:lnTo>
                  <a:lnTo>
                    <a:pt x="6453" y="5548"/>
                  </a:lnTo>
                  <a:lnTo>
                    <a:pt x="7246" y="4982"/>
                  </a:lnTo>
                  <a:lnTo>
                    <a:pt x="8038" y="4416"/>
                  </a:lnTo>
                  <a:lnTo>
                    <a:pt x="8887" y="3906"/>
                  </a:lnTo>
                  <a:lnTo>
                    <a:pt x="10303" y="3114"/>
                  </a:lnTo>
                  <a:lnTo>
                    <a:pt x="11718" y="2434"/>
                  </a:lnTo>
                  <a:lnTo>
                    <a:pt x="13189" y="1868"/>
                  </a:lnTo>
                  <a:lnTo>
                    <a:pt x="14661" y="1359"/>
                  </a:lnTo>
                  <a:lnTo>
                    <a:pt x="14888" y="1189"/>
                  </a:lnTo>
                  <a:lnTo>
                    <a:pt x="15057" y="1019"/>
                  </a:lnTo>
                  <a:lnTo>
                    <a:pt x="15171" y="793"/>
                  </a:lnTo>
                  <a:lnTo>
                    <a:pt x="15114" y="510"/>
                  </a:lnTo>
                  <a:lnTo>
                    <a:pt x="15001" y="283"/>
                  </a:lnTo>
                  <a:lnTo>
                    <a:pt x="14831" y="113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98" name="Google Shape;398;p39"/>
          <p:cNvGrpSpPr/>
          <p:nvPr/>
        </p:nvGrpSpPr>
        <p:grpSpPr>
          <a:xfrm>
            <a:off x="5571813" y="2571750"/>
            <a:ext cx="948175" cy="946775"/>
            <a:chOff x="4097913" y="2098363"/>
            <a:chExt cx="948175" cy="946775"/>
          </a:xfrm>
        </p:grpSpPr>
        <p:sp>
          <p:nvSpPr>
            <p:cNvPr id="399" name="Google Shape;399;p39"/>
            <p:cNvSpPr/>
            <p:nvPr/>
          </p:nvSpPr>
          <p:spPr>
            <a:xfrm>
              <a:off x="4097913" y="2098363"/>
              <a:ext cx="948175" cy="946775"/>
            </a:xfrm>
            <a:custGeom>
              <a:rect b="b" l="l" r="r" t="t"/>
              <a:pathLst>
                <a:path extrusionOk="0" h="37871" w="37927">
                  <a:moveTo>
                    <a:pt x="18001" y="1"/>
                  </a:moveTo>
                  <a:lnTo>
                    <a:pt x="17039" y="114"/>
                  </a:lnTo>
                  <a:lnTo>
                    <a:pt x="16077" y="227"/>
                  </a:lnTo>
                  <a:lnTo>
                    <a:pt x="15171" y="397"/>
                  </a:lnTo>
                  <a:lnTo>
                    <a:pt x="14209" y="624"/>
                  </a:lnTo>
                  <a:lnTo>
                    <a:pt x="13360" y="850"/>
                  </a:lnTo>
                  <a:lnTo>
                    <a:pt x="12454" y="1133"/>
                  </a:lnTo>
                  <a:lnTo>
                    <a:pt x="11605" y="1473"/>
                  </a:lnTo>
                  <a:lnTo>
                    <a:pt x="10756" y="1869"/>
                  </a:lnTo>
                  <a:lnTo>
                    <a:pt x="9963" y="2265"/>
                  </a:lnTo>
                  <a:lnTo>
                    <a:pt x="9171" y="2718"/>
                  </a:lnTo>
                  <a:lnTo>
                    <a:pt x="8378" y="3227"/>
                  </a:lnTo>
                  <a:lnTo>
                    <a:pt x="7642" y="3793"/>
                  </a:lnTo>
                  <a:lnTo>
                    <a:pt x="6907" y="4303"/>
                  </a:lnTo>
                  <a:lnTo>
                    <a:pt x="6227" y="4926"/>
                  </a:lnTo>
                  <a:lnTo>
                    <a:pt x="5548" y="5548"/>
                  </a:lnTo>
                  <a:lnTo>
                    <a:pt x="4925" y="6228"/>
                  </a:lnTo>
                  <a:lnTo>
                    <a:pt x="4359" y="6907"/>
                  </a:lnTo>
                  <a:lnTo>
                    <a:pt x="3793" y="7643"/>
                  </a:lnTo>
                  <a:lnTo>
                    <a:pt x="3284" y="8379"/>
                  </a:lnTo>
                  <a:lnTo>
                    <a:pt x="2774" y="9115"/>
                  </a:lnTo>
                  <a:lnTo>
                    <a:pt x="2321" y="9907"/>
                  </a:lnTo>
                  <a:lnTo>
                    <a:pt x="1869" y="10756"/>
                  </a:lnTo>
                  <a:lnTo>
                    <a:pt x="1529" y="11549"/>
                  </a:lnTo>
                  <a:lnTo>
                    <a:pt x="1189" y="12454"/>
                  </a:lnTo>
                  <a:lnTo>
                    <a:pt x="850" y="13303"/>
                  </a:lnTo>
                  <a:lnTo>
                    <a:pt x="623" y="14209"/>
                  </a:lnTo>
                  <a:lnTo>
                    <a:pt x="397" y="15115"/>
                  </a:lnTo>
                  <a:lnTo>
                    <a:pt x="227" y="16077"/>
                  </a:lnTo>
                  <a:lnTo>
                    <a:pt x="114" y="16983"/>
                  </a:lnTo>
                  <a:lnTo>
                    <a:pt x="57" y="17945"/>
                  </a:lnTo>
                  <a:lnTo>
                    <a:pt x="1" y="18964"/>
                  </a:lnTo>
                  <a:lnTo>
                    <a:pt x="57" y="19926"/>
                  </a:lnTo>
                  <a:lnTo>
                    <a:pt x="114" y="20889"/>
                  </a:lnTo>
                  <a:lnTo>
                    <a:pt x="227" y="21794"/>
                  </a:lnTo>
                  <a:lnTo>
                    <a:pt x="397" y="22757"/>
                  </a:lnTo>
                  <a:lnTo>
                    <a:pt x="623" y="23662"/>
                  </a:lnTo>
                  <a:lnTo>
                    <a:pt x="850" y="24568"/>
                  </a:lnTo>
                  <a:lnTo>
                    <a:pt x="1189" y="25474"/>
                  </a:lnTo>
                  <a:lnTo>
                    <a:pt x="1529" y="26323"/>
                  </a:lnTo>
                  <a:lnTo>
                    <a:pt x="1869" y="27172"/>
                  </a:lnTo>
                  <a:lnTo>
                    <a:pt x="2321" y="27964"/>
                  </a:lnTo>
                  <a:lnTo>
                    <a:pt x="2774" y="28757"/>
                  </a:lnTo>
                  <a:lnTo>
                    <a:pt x="3284" y="29549"/>
                  </a:lnTo>
                  <a:lnTo>
                    <a:pt x="3793" y="30285"/>
                  </a:lnTo>
                  <a:lnTo>
                    <a:pt x="4359" y="30965"/>
                  </a:lnTo>
                  <a:lnTo>
                    <a:pt x="4925" y="31644"/>
                  </a:lnTo>
                  <a:lnTo>
                    <a:pt x="5548" y="32323"/>
                  </a:lnTo>
                  <a:lnTo>
                    <a:pt x="6227" y="32946"/>
                  </a:lnTo>
                  <a:lnTo>
                    <a:pt x="6907" y="33569"/>
                  </a:lnTo>
                  <a:lnTo>
                    <a:pt x="7642" y="34135"/>
                  </a:lnTo>
                  <a:lnTo>
                    <a:pt x="8378" y="34644"/>
                  </a:lnTo>
                  <a:lnTo>
                    <a:pt x="9171" y="35154"/>
                  </a:lnTo>
                  <a:lnTo>
                    <a:pt x="9963" y="35606"/>
                  </a:lnTo>
                  <a:lnTo>
                    <a:pt x="10756" y="36003"/>
                  </a:lnTo>
                  <a:lnTo>
                    <a:pt x="11605" y="36399"/>
                  </a:lnTo>
                  <a:lnTo>
                    <a:pt x="12454" y="36738"/>
                  </a:lnTo>
                  <a:lnTo>
                    <a:pt x="13360" y="37022"/>
                  </a:lnTo>
                  <a:lnTo>
                    <a:pt x="14209" y="37305"/>
                  </a:lnTo>
                  <a:lnTo>
                    <a:pt x="15171" y="37474"/>
                  </a:lnTo>
                  <a:lnTo>
                    <a:pt x="16077" y="37644"/>
                  </a:lnTo>
                  <a:lnTo>
                    <a:pt x="17039" y="37757"/>
                  </a:lnTo>
                  <a:lnTo>
                    <a:pt x="18001" y="37871"/>
                  </a:lnTo>
                  <a:lnTo>
                    <a:pt x="19926" y="37871"/>
                  </a:lnTo>
                  <a:lnTo>
                    <a:pt x="20888" y="37757"/>
                  </a:lnTo>
                  <a:lnTo>
                    <a:pt x="21851" y="37644"/>
                  </a:lnTo>
                  <a:lnTo>
                    <a:pt x="22756" y="37474"/>
                  </a:lnTo>
                  <a:lnTo>
                    <a:pt x="23662" y="37305"/>
                  </a:lnTo>
                  <a:lnTo>
                    <a:pt x="24568" y="37022"/>
                  </a:lnTo>
                  <a:lnTo>
                    <a:pt x="25474" y="36738"/>
                  </a:lnTo>
                  <a:lnTo>
                    <a:pt x="26323" y="36399"/>
                  </a:lnTo>
                  <a:lnTo>
                    <a:pt x="27172" y="36003"/>
                  </a:lnTo>
                  <a:lnTo>
                    <a:pt x="27964" y="35606"/>
                  </a:lnTo>
                  <a:lnTo>
                    <a:pt x="28757" y="35154"/>
                  </a:lnTo>
                  <a:lnTo>
                    <a:pt x="29549" y="34644"/>
                  </a:lnTo>
                  <a:lnTo>
                    <a:pt x="30285" y="34135"/>
                  </a:lnTo>
                  <a:lnTo>
                    <a:pt x="31021" y="33569"/>
                  </a:lnTo>
                  <a:lnTo>
                    <a:pt x="31700" y="32946"/>
                  </a:lnTo>
                  <a:lnTo>
                    <a:pt x="32323" y="32323"/>
                  </a:lnTo>
                  <a:lnTo>
                    <a:pt x="33002" y="31644"/>
                  </a:lnTo>
                  <a:lnTo>
                    <a:pt x="33568" y="30965"/>
                  </a:lnTo>
                  <a:lnTo>
                    <a:pt x="34134" y="30285"/>
                  </a:lnTo>
                  <a:lnTo>
                    <a:pt x="34644" y="29549"/>
                  </a:lnTo>
                  <a:lnTo>
                    <a:pt x="35153" y="28757"/>
                  </a:lnTo>
                  <a:lnTo>
                    <a:pt x="35606" y="27964"/>
                  </a:lnTo>
                  <a:lnTo>
                    <a:pt x="36059" y="27172"/>
                  </a:lnTo>
                  <a:lnTo>
                    <a:pt x="36399" y="26323"/>
                  </a:lnTo>
                  <a:lnTo>
                    <a:pt x="36738" y="25474"/>
                  </a:lnTo>
                  <a:lnTo>
                    <a:pt x="37021" y="24568"/>
                  </a:lnTo>
                  <a:lnTo>
                    <a:pt x="37304" y="23662"/>
                  </a:lnTo>
                  <a:lnTo>
                    <a:pt x="37531" y="22757"/>
                  </a:lnTo>
                  <a:lnTo>
                    <a:pt x="37701" y="21794"/>
                  </a:lnTo>
                  <a:lnTo>
                    <a:pt x="37814" y="20889"/>
                  </a:lnTo>
                  <a:lnTo>
                    <a:pt x="37870" y="19926"/>
                  </a:lnTo>
                  <a:lnTo>
                    <a:pt x="37927" y="18964"/>
                  </a:lnTo>
                  <a:lnTo>
                    <a:pt x="37870" y="17945"/>
                  </a:lnTo>
                  <a:lnTo>
                    <a:pt x="37814" y="16983"/>
                  </a:lnTo>
                  <a:lnTo>
                    <a:pt x="37701" y="16077"/>
                  </a:lnTo>
                  <a:lnTo>
                    <a:pt x="37531" y="15115"/>
                  </a:lnTo>
                  <a:lnTo>
                    <a:pt x="37304" y="14209"/>
                  </a:lnTo>
                  <a:lnTo>
                    <a:pt x="37021" y="13303"/>
                  </a:lnTo>
                  <a:lnTo>
                    <a:pt x="36738" y="12454"/>
                  </a:lnTo>
                  <a:lnTo>
                    <a:pt x="36399" y="11549"/>
                  </a:lnTo>
                  <a:lnTo>
                    <a:pt x="36059" y="10756"/>
                  </a:lnTo>
                  <a:lnTo>
                    <a:pt x="35606" y="9907"/>
                  </a:lnTo>
                  <a:lnTo>
                    <a:pt x="35153" y="9115"/>
                  </a:lnTo>
                  <a:lnTo>
                    <a:pt x="34644" y="8379"/>
                  </a:lnTo>
                  <a:lnTo>
                    <a:pt x="34134" y="7643"/>
                  </a:lnTo>
                  <a:lnTo>
                    <a:pt x="33568" y="6907"/>
                  </a:lnTo>
                  <a:lnTo>
                    <a:pt x="33002" y="6228"/>
                  </a:lnTo>
                  <a:lnTo>
                    <a:pt x="32323" y="5548"/>
                  </a:lnTo>
                  <a:lnTo>
                    <a:pt x="31700" y="4926"/>
                  </a:lnTo>
                  <a:lnTo>
                    <a:pt x="31021" y="4303"/>
                  </a:lnTo>
                  <a:lnTo>
                    <a:pt x="30285" y="3793"/>
                  </a:lnTo>
                  <a:lnTo>
                    <a:pt x="29549" y="3227"/>
                  </a:lnTo>
                  <a:lnTo>
                    <a:pt x="28757" y="2718"/>
                  </a:lnTo>
                  <a:lnTo>
                    <a:pt x="27964" y="2265"/>
                  </a:lnTo>
                  <a:lnTo>
                    <a:pt x="27172" y="1869"/>
                  </a:lnTo>
                  <a:lnTo>
                    <a:pt x="26323" y="1473"/>
                  </a:lnTo>
                  <a:lnTo>
                    <a:pt x="25474" y="1133"/>
                  </a:lnTo>
                  <a:lnTo>
                    <a:pt x="24568" y="850"/>
                  </a:lnTo>
                  <a:lnTo>
                    <a:pt x="23662" y="624"/>
                  </a:lnTo>
                  <a:lnTo>
                    <a:pt x="22756" y="397"/>
                  </a:lnTo>
                  <a:lnTo>
                    <a:pt x="21851" y="227"/>
                  </a:lnTo>
                  <a:lnTo>
                    <a:pt x="20888" y="114"/>
                  </a:lnTo>
                  <a:lnTo>
                    <a:pt x="199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294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4168663" y="2167713"/>
              <a:ext cx="806675" cy="808075"/>
            </a:xfrm>
            <a:custGeom>
              <a:rect b="b" l="l" r="r" t="t"/>
              <a:pathLst>
                <a:path extrusionOk="0" h="32323" w="32267">
                  <a:moveTo>
                    <a:pt x="16134" y="1"/>
                  </a:moveTo>
                  <a:lnTo>
                    <a:pt x="15285" y="57"/>
                  </a:lnTo>
                  <a:lnTo>
                    <a:pt x="14492" y="114"/>
                  </a:lnTo>
                  <a:lnTo>
                    <a:pt x="13643" y="170"/>
                  </a:lnTo>
                  <a:lnTo>
                    <a:pt x="12851" y="340"/>
                  </a:lnTo>
                  <a:lnTo>
                    <a:pt x="12115" y="510"/>
                  </a:lnTo>
                  <a:lnTo>
                    <a:pt x="11322" y="736"/>
                  </a:lnTo>
                  <a:lnTo>
                    <a:pt x="10586" y="963"/>
                  </a:lnTo>
                  <a:lnTo>
                    <a:pt x="9850" y="1303"/>
                  </a:lnTo>
                  <a:lnTo>
                    <a:pt x="9115" y="1586"/>
                  </a:lnTo>
                  <a:lnTo>
                    <a:pt x="8435" y="1982"/>
                  </a:lnTo>
                  <a:lnTo>
                    <a:pt x="7756" y="2321"/>
                  </a:lnTo>
                  <a:lnTo>
                    <a:pt x="7077" y="2774"/>
                  </a:lnTo>
                  <a:lnTo>
                    <a:pt x="6454" y="3227"/>
                  </a:lnTo>
                  <a:lnTo>
                    <a:pt x="5831" y="3680"/>
                  </a:lnTo>
                  <a:lnTo>
                    <a:pt x="5265" y="4189"/>
                  </a:lnTo>
                  <a:lnTo>
                    <a:pt x="4699" y="4756"/>
                  </a:lnTo>
                  <a:lnTo>
                    <a:pt x="4190" y="5322"/>
                  </a:lnTo>
                  <a:lnTo>
                    <a:pt x="3680" y="5888"/>
                  </a:lnTo>
                  <a:lnTo>
                    <a:pt x="3171" y="6510"/>
                  </a:lnTo>
                  <a:lnTo>
                    <a:pt x="2718" y="7133"/>
                  </a:lnTo>
                  <a:lnTo>
                    <a:pt x="2322" y="7812"/>
                  </a:lnTo>
                  <a:lnTo>
                    <a:pt x="1926" y="8492"/>
                  </a:lnTo>
                  <a:lnTo>
                    <a:pt x="1586" y="9171"/>
                  </a:lnTo>
                  <a:lnTo>
                    <a:pt x="1246" y="9850"/>
                  </a:lnTo>
                  <a:lnTo>
                    <a:pt x="963" y="10586"/>
                  </a:lnTo>
                  <a:lnTo>
                    <a:pt x="680" y="11378"/>
                  </a:lnTo>
                  <a:lnTo>
                    <a:pt x="510" y="12114"/>
                  </a:lnTo>
                  <a:lnTo>
                    <a:pt x="284" y="12907"/>
                  </a:lnTo>
                  <a:lnTo>
                    <a:pt x="171" y="13699"/>
                  </a:lnTo>
                  <a:lnTo>
                    <a:pt x="57" y="14492"/>
                  </a:lnTo>
                  <a:lnTo>
                    <a:pt x="1" y="15341"/>
                  </a:lnTo>
                  <a:lnTo>
                    <a:pt x="1" y="16190"/>
                  </a:lnTo>
                  <a:lnTo>
                    <a:pt x="1" y="16983"/>
                  </a:lnTo>
                  <a:lnTo>
                    <a:pt x="57" y="17832"/>
                  </a:lnTo>
                  <a:lnTo>
                    <a:pt x="171" y="18624"/>
                  </a:lnTo>
                  <a:lnTo>
                    <a:pt x="284" y="19417"/>
                  </a:lnTo>
                  <a:lnTo>
                    <a:pt x="510" y="20209"/>
                  </a:lnTo>
                  <a:lnTo>
                    <a:pt x="680" y="20945"/>
                  </a:lnTo>
                  <a:lnTo>
                    <a:pt x="963" y="21737"/>
                  </a:lnTo>
                  <a:lnTo>
                    <a:pt x="1246" y="22473"/>
                  </a:lnTo>
                  <a:lnTo>
                    <a:pt x="1586" y="23153"/>
                  </a:lnTo>
                  <a:lnTo>
                    <a:pt x="1926" y="23889"/>
                  </a:lnTo>
                  <a:lnTo>
                    <a:pt x="2322" y="24568"/>
                  </a:lnTo>
                  <a:lnTo>
                    <a:pt x="2718" y="25190"/>
                  </a:lnTo>
                  <a:lnTo>
                    <a:pt x="3171" y="25813"/>
                  </a:lnTo>
                  <a:lnTo>
                    <a:pt x="3680" y="26436"/>
                  </a:lnTo>
                  <a:lnTo>
                    <a:pt x="4190" y="27058"/>
                  </a:lnTo>
                  <a:lnTo>
                    <a:pt x="4699" y="27568"/>
                  </a:lnTo>
                  <a:lnTo>
                    <a:pt x="5265" y="28134"/>
                  </a:lnTo>
                  <a:lnTo>
                    <a:pt x="5831" y="28643"/>
                  </a:lnTo>
                  <a:lnTo>
                    <a:pt x="6454" y="29096"/>
                  </a:lnTo>
                  <a:lnTo>
                    <a:pt x="7077" y="29549"/>
                  </a:lnTo>
                  <a:lnTo>
                    <a:pt x="7756" y="30002"/>
                  </a:lnTo>
                  <a:lnTo>
                    <a:pt x="8435" y="30398"/>
                  </a:lnTo>
                  <a:lnTo>
                    <a:pt x="9115" y="30738"/>
                  </a:lnTo>
                  <a:lnTo>
                    <a:pt x="9850" y="31078"/>
                  </a:lnTo>
                  <a:lnTo>
                    <a:pt x="10586" y="31361"/>
                  </a:lnTo>
                  <a:lnTo>
                    <a:pt x="11322" y="31587"/>
                  </a:lnTo>
                  <a:lnTo>
                    <a:pt x="12115" y="31813"/>
                  </a:lnTo>
                  <a:lnTo>
                    <a:pt x="12851" y="31983"/>
                  </a:lnTo>
                  <a:lnTo>
                    <a:pt x="13643" y="32153"/>
                  </a:lnTo>
                  <a:lnTo>
                    <a:pt x="14492" y="32266"/>
                  </a:lnTo>
                  <a:lnTo>
                    <a:pt x="15285" y="32323"/>
                  </a:lnTo>
                  <a:lnTo>
                    <a:pt x="16983" y="32323"/>
                  </a:lnTo>
                  <a:lnTo>
                    <a:pt x="17775" y="32266"/>
                  </a:lnTo>
                  <a:lnTo>
                    <a:pt x="18568" y="32153"/>
                  </a:lnTo>
                  <a:lnTo>
                    <a:pt x="19360" y="31983"/>
                  </a:lnTo>
                  <a:lnTo>
                    <a:pt x="20153" y="31813"/>
                  </a:lnTo>
                  <a:lnTo>
                    <a:pt x="20945" y="31587"/>
                  </a:lnTo>
                  <a:lnTo>
                    <a:pt x="21681" y="31361"/>
                  </a:lnTo>
                  <a:lnTo>
                    <a:pt x="22417" y="31078"/>
                  </a:lnTo>
                  <a:lnTo>
                    <a:pt x="23153" y="30738"/>
                  </a:lnTo>
                  <a:lnTo>
                    <a:pt x="23832" y="30398"/>
                  </a:lnTo>
                  <a:lnTo>
                    <a:pt x="24512" y="30002"/>
                  </a:lnTo>
                  <a:lnTo>
                    <a:pt x="25191" y="29549"/>
                  </a:lnTo>
                  <a:lnTo>
                    <a:pt x="25813" y="29096"/>
                  </a:lnTo>
                  <a:lnTo>
                    <a:pt x="26436" y="28643"/>
                  </a:lnTo>
                  <a:lnTo>
                    <a:pt x="27002" y="28134"/>
                  </a:lnTo>
                  <a:lnTo>
                    <a:pt x="27568" y="27568"/>
                  </a:lnTo>
                  <a:lnTo>
                    <a:pt x="28078" y="27058"/>
                  </a:lnTo>
                  <a:lnTo>
                    <a:pt x="28587" y="26436"/>
                  </a:lnTo>
                  <a:lnTo>
                    <a:pt x="29097" y="25813"/>
                  </a:lnTo>
                  <a:lnTo>
                    <a:pt x="29550" y="25190"/>
                  </a:lnTo>
                  <a:lnTo>
                    <a:pt x="29946" y="24568"/>
                  </a:lnTo>
                  <a:lnTo>
                    <a:pt x="30342" y="23889"/>
                  </a:lnTo>
                  <a:lnTo>
                    <a:pt x="30682" y="23153"/>
                  </a:lnTo>
                  <a:lnTo>
                    <a:pt x="31021" y="22473"/>
                  </a:lnTo>
                  <a:lnTo>
                    <a:pt x="31304" y="21737"/>
                  </a:lnTo>
                  <a:lnTo>
                    <a:pt x="31587" y="20945"/>
                  </a:lnTo>
                  <a:lnTo>
                    <a:pt x="31757" y="20209"/>
                  </a:lnTo>
                  <a:lnTo>
                    <a:pt x="31984" y="19417"/>
                  </a:lnTo>
                  <a:lnTo>
                    <a:pt x="32097" y="18624"/>
                  </a:lnTo>
                  <a:lnTo>
                    <a:pt x="32210" y="17832"/>
                  </a:lnTo>
                  <a:lnTo>
                    <a:pt x="32267" y="16983"/>
                  </a:lnTo>
                  <a:lnTo>
                    <a:pt x="32267" y="16190"/>
                  </a:lnTo>
                  <a:lnTo>
                    <a:pt x="32267" y="15341"/>
                  </a:lnTo>
                  <a:lnTo>
                    <a:pt x="32210" y="14492"/>
                  </a:lnTo>
                  <a:lnTo>
                    <a:pt x="32097" y="13699"/>
                  </a:lnTo>
                  <a:lnTo>
                    <a:pt x="31984" y="12907"/>
                  </a:lnTo>
                  <a:lnTo>
                    <a:pt x="31757" y="12114"/>
                  </a:lnTo>
                  <a:lnTo>
                    <a:pt x="31587" y="11378"/>
                  </a:lnTo>
                  <a:lnTo>
                    <a:pt x="31304" y="10586"/>
                  </a:lnTo>
                  <a:lnTo>
                    <a:pt x="31021" y="9850"/>
                  </a:lnTo>
                  <a:lnTo>
                    <a:pt x="30682" y="9171"/>
                  </a:lnTo>
                  <a:lnTo>
                    <a:pt x="30342" y="8492"/>
                  </a:lnTo>
                  <a:lnTo>
                    <a:pt x="29946" y="7812"/>
                  </a:lnTo>
                  <a:lnTo>
                    <a:pt x="29550" y="7133"/>
                  </a:lnTo>
                  <a:lnTo>
                    <a:pt x="29097" y="6510"/>
                  </a:lnTo>
                  <a:lnTo>
                    <a:pt x="28587" y="5888"/>
                  </a:lnTo>
                  <a:lnTo>
                    <a:pt x="28078" y="5322"/>
                  </a:lnTo>
                  <a:lnTo>
                    <a:pt x="27568" y="4756"/>
                  </a:lnTo>
                  <a:lnTo>
                    <a:pt x="27002" y="4189"/>
                  </a:lnTo>
                  <a:lnTo>
                    <a:pt x="26436" y="3680"/>
                  </a:lnTo>
                  <a:lnTo>
                    <a:pt x="25813" y="3227"/>
                  </a:lnTo>
                  <a:lnTo>
                    <a:pt x="25191" y="2774"/>
                  </a:lnTo>
                  <a:lnTo>
                    <a:pt x="24512" y="2321"/>
                  </a:lnTo>
                  <a:lnTo>
                    <a:pt x="23832" y="1982"/>
                  </a:lnTo>
                  <a:lnTo>
                    <a:pt x="23153" y="1586"/>
                  </a:lnTo>
                  <a:lnTo>
                    <a:pt x="22417" y="1303"/>
                  </a:lnTo>
                  <a:lnTo>
                    <a:pt x="21681" y="963"/>
                  </a:lnTo>
                  <a:lnTo>
                    <a:pt x="20945" y="736"/>
                  </a:lnTo>
                  <a:lnTo>
                    <a:pt x="20153" y="510"/>
                  </a:lnTo>
                  <a:lnTo>
                    <a:pt x="19360" y="340"/>
                  </a:lnTo>
                  <a:lnTo>
                    <a:pt x="18568" y="170"/>
                  </a:lnTo>
                  <a:lnTo>
                    <a:pt x="17775" y="114"/>
                  </a:lnTo>
                  <a:lnTo>
                    <a:pt x="16983" y="57"/>
                  </a:lnTo>
                  <a:lnTo>
                    <a:pt x="16134" y="1"/>
                  </a:lnTo>
                  <a:close/>
                </a:path>
              </a:pathLst>
            </a:custGeom>
            <a:solidFill>
              <a:srgbClr val="F29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4438963" y="2514438"/>
              <a:ext cx="77875" cy="76425"/>
            </a:xfrm>
            <a:custGeom>
              <a:rect b="b" l="l" r="r" t="t"/>
              <a:pathLst>
                <a:path extrusionOk="0" h="3057" w="3115">
                  <a:moveTo>
                    <a:pt x="1246" y="0"/>
                  </a:moveTo>
                  <a:lnTo>
                    <a:pt x="963" y="113"/>
                  </a:lnTo>
                  <a:lnTo>
                    <a:pt x="680" y="283"/>
                  </a:lnTo>
                  <a:lnTo>
                    <a:pt x="454" y="453"/>
                  </a:lnTo>
                  <a:lnTo>
                    <a:pt x="284" y="679"/>
                  </a:lnTo>
                  <a:lnTo>
                    <a:pt x="114" y="962"/>
                  </a:lnTo>
                  <a:lnTo>
                    <a:pt x="57" y="1246"/>
                  </a:lnTo>
                  <a:lnTo>
                    <a:pt x="1" y="1529"/>
                  </a:lnTo>
                  <a:lnTo>
                    <a:pt x="57" y="1868"/>
                  </a:lnTo>
                  <a:lnTo>
                    <a:pt x="114" y="2151"/>
                  </a:lnTo>
                  <a:lnTo>
                    <a:pt x="284" y="2378"/>
                  </a:lnTo>
                  <a:lnTo>
                    <a:pt x="454" y="2604"/>
                  </a:lnTo>
                  <a:lnTo>
                    <a:pt x="680" y="2831"/>
                  </a:lnTo>
                  <a:lnTo>
                    <a:pt x="963" y="2944"/>
                  </a:lnTo>
                  <a:lnTo>
                    <a:pt x="1246" y="3057"/>
                  </a:lnTo>
                  <a:lnTo>
                    <a:pt x="1869" y="3057"/>
                  </a:lnTo>
                  <a:lnTo>
                    <a:pt x="2152" y="2944"/>
                  </a:lnTo>
                  <a:lnTo>
                    <a:pt x="2435" y="2831"/>
                  </a:lnTo>
                  <a:lnTo>
                    <a:pt x="2661" y="2604"/>
                  </a:lnTo>
                  <a:lnTo>
                    <a:pt x="2831" y="2378"/>
                  </a:lnTo>
                  <a:lnTo>
                    <a:pt x="3001" y="2151"/>
                  </a:lnTo>
                  <a:lnTo>
                    <a:pt x="3057" y="1868"/>
                  </a:lnTo>
                  <a:lnTo>
                    <a:pt x="3114" y="1529"/>
                  </a:lnTo>
                  <a:lnTo>
                    <a:pt x="3057" y="1246"/>
                  </a:lnTo>
                  <a:lnTo>
                    <a:pt x="3001" y="962"/>
                  </a:lnTo>
                  <a:lnTo>
                    <a:pt x="2831" y="679"/>
                  </a:lnTo>
                  <a:lnTo>
                    <a:pt x="2661" y="453"/>
                  </a:lnTo>
                  <a:lnTo>
                    <a:pt x="2435" y="283"/>
                  </a:lnTo>
                  <a:lnTo>
                    <a:pt x="2152" y="113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0C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4627188" y="2514438"/>
              <a:ext cx="77850" cy="76425"/>
            </a:xfrm>
            <a:custGeom>
              <a:rect b="b" l="l" r="r" t="t"/>
              <a:pathLst>
                <a:path extrusionOk="0" h="3057" w="3114">
                  <a:moveTo>
                    <a:pt x="1246" y="0"/>
                  </a:moveTo>
                  <a:lnTo>
                    <a:pt x="963" y="113"/>
                  </a:lnTo>
                  <a:lnTo>
                    <a:pt x="680" y="283"/>
                  </a:lnTo>
                  <a:lnTo>
                    <a:pt x="453" y="453"/>
                  </a:lnTo>
                  <a:lnTo>
                    <a:pt x="283" y="679"/>
                  </a:lnTo>
                  <a:lnTo>
                    <a:pt x="114" y="962"/>
                  </a:lnTo>
                  <a:lnTo>
                    <a:pt x="57" y="1246"/>
                  </a:lnTo>
                  <a:lnTo>
                    <a:pt x="0" y="1529"/>
                  </a:lnTo>
                  <a:lnTo>
                    <a:pt x="57" y="1868"/>
                  </a:lnTo>
                  <a:lnTo>
                    <a:pt x="114" y="2151"/>
                  </a:lnTo>
                  <a:lnTo>
                    <a:pt x="283" y="2378"/>
                  </a:lnTo>
                  <a:lnTo>
                    <a:pt x="453" y="2604"/>
                  </a:lnTo>
                  <a:lnTo>
                    <a:pt x="680" y="2831"/>
                  </a:lnTo>
                  <a:lnTo>
                    <a:pt x="963" y="2944"/>
                  </a:lnTo>
                  <a:lnTo>
                    <a:pt x="1246" y="3057"/>
                  </a:lnTo>
                  <a:lnTo>
                    <a:pt x="1868" y="3057"/>
                  </a:lnTo>
                  <a:lnTo>
                    <a:pt x="2151" y="2944"/>
                  </a:lnTo>
                  <a:lnTo>
                    <a:pt x="2434" y="2831"/>
                  </a:lnTo>
                  <a:lnTo>
                    <a:pt x="2661" y="2604"/>
                  </a:lnTo>
                  <a:lnTo>
                    <a:pt x="2831" y="2378"/>
                  </a:lnTo>
                  <a:lnTo>
                    <a:pt x="3001" y="2151"/>
                  </a:lnTo>
                  <a:lnTo>
                    <a:pt x="3057" y="1868"/>
                  </a:lnTo>
                  <a:lnTo>
                    <a:pt x="3114" y="1529"/>
                  </a:lnTo>
                  <a:lnTo>
                    <a:pt x="3057" y="1246"/>
                  </a:lnTo>
                  <a:lnTo>
                    <a:pt x="3001" y="962"/>
                  </a:lnTo>
                  <a:lnTo>
                    <a:pt x="2831" y="679"/>
                  </a:lnTo>
                  <a:lnTo>
                    <a:pt x="2661" y="453"/>
                  </a:lnTo>
                  <a:lnTo>
                    <a:pt x="2434" y="283"/>
                  </a:lnTo>
                  <a:lnTo>
                    <a:pt x="2151" y="113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0C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4426238" y="2660188"/>
              <a:ext cx="291550" cy="83525"/>
            </a:xfrm>
            <a:custGeom>
              <a:rect b="b" l="l" r="r" t="t"/>
              <a:pathLst>
                <a:path extrusionOk="0" h="3341" w="11662">
                  <a:moveTo>
                    <a:pt x="283" y="1"/>
                  </a:moveTo>
                  <a:lnTo>
                    <a:pt x="170" y="57"/>
                  </a:lnTo>
                  <a:lnTo>
                    <a:pt x="57" y="114"/>
                  </a:lnTo>
                  <a:lnTo>
                    <a:pt x="0" y="227"/>
                  </a:lnTo>
                  <a:lnTo>
                    <a:pt x="0" y="340"/>
                  </a:lnTo>
                  <a:lnTo>
                    <a:pt x="57" y="510"/>
                  </a:lnTo>
                  <a:lnTo>
                    <a:pt x="397" y="906"/>
                  </a:lnTo>
                  <a:lnTo>
                    <a:pt x="793" y="1303"/>
                  </a:lnTo>
                  <a:lnTo>
                    <a:pt x="1189" y="1642"/>
                  </a:lnTo>
                  <a:lnTo>
                    <a:pt x="1642" y="1982"/>
                  </a:lnTo>
                  <a:lnTo>
                    <a:pt x="2095" y="2265"/>
                  </a:lnTo>
                  <a:lnTo>
                    <a:pt x="2604" y="2491"/>
                  </a:lnTo>
                  <a:lnTo>
                    <a:pt x="3566" y="2888"/>
                  </a:lnTo>
                  <a:lnTo>
                    <a:pt x="4246" y="3114"/>
                  </a:lnTo>
                  <a:lnTo>
                    <a:pt x="4868" y="3227"/>
                  </a:lnTo>
                  <a:lnTo>
                    <a:pt x="5548" y="3340"/>
                  </a:lnTo>
                  <a:lnTo>
                    <a:pt x="6227" y="3340"/>
                  </a:lnTo>
                  <a:lnTo>
                    <a:pt x="6850" y="3284"/>
                  </a:lnTo>
                  <a:lnTo>
                    <a:pt x="7529" y="3171"/>
                  </a:lnTo>
                  <a:lnTo>
                    <a:pt x="8152" y="3001"/>
                  </a:lnTo>
                  <a:lnTo>
                    <a:pt x="8831" y="2774"/>
                  </a:lnTo>
                  <a:lnTo>
                    <a:pt x="9567" y="2378"/>
                  </a:lnTo>
                  <a:lnTo>
                    <a:pt x="10303" y="1812"/>
                  </a:lnTo>
                  <a:lnTo>
                    <a:pt x="10982" y="1246"/>
                  </a:lnTo>
                  <a:lnTo>
                    <a:pt x="11548" y="567"/>
                  </a:lnTo>
                  <a:lnTo>
                    <a:pt x="11605" y="453"/>
                  </a:lnTo>
                  <a:lnTo>
                    <a:pt x="11661" y="340"/>
                  </a:lnTo>
                  <a:lnTo>
                    <a:pt x="11605" y="170"/>
                  </a:lnTo>
                  <a:lnTo>
                    <a:pt x="11548" y="57"/>
                  </a:lnTo>
                  <a:lnTo>
                    <a:pt x="11435" y="1"/>
                  </a:lnTo>
                  <a:lnTo>
                    <a:pt x="11152" y="1"/>
                  </a:lnTo>
                  <a:lnTo>
                    <a:pt x="11039" y="57"/>
                  </a:lnTo>
                  <a:lnTo>
                    <a:pt x="10586" y="623"/>
                  </a:lnTo>
                  <a:lnTo>
                    <a:pt x="10133" y="1076"/>
                  </a:lnTo>
                  <a:lnTo>
                    <a:pt x="9567" y="1529"/>
                  </a:lnTo>
                  <a:lnTo>
                    <a:pt x="9001" y="1869"/>
                  </a:lnTo>
                  <a:lnTo>
                    <a:pt x="8435" y="2208"/>
                  </a:lnTo>
                  <a:lnTo>
                    <a:pt x="7755" y="2435"/>
                  </a:lnTo>
                  <a:lnTo>
                    <a:pt x="7133" y="2605"/>
                  </a:lnTo>
                  <a:lnTo>
                    <a:pt x="6397" y="2661"/>
                  </a:lnTo>
                  <a:lnTo>
                    <a:pt x="5831" y="2661"/>
                  </a:lnTo>
                  <a:lnTo>
                    <a:pt x="5265" y="2605"/>
                  </a:lnTo>
                  <a:lnTo>
                    <a:pt x="4699" y="2491"/>
                  </a:lnTo>
                  <a:lnTo>
                    <a:pt x="4133" y="2378"/>
                  </a:lnTo>
                  <a:lnTo>
                    <a:pt x="3623" y="2208"/>
                  </a:lnTo>
                  <a:lnTo>
                    <a:pt x="3057" y="1982"/>
                  </a:lnTo>
                  <a:lnTo>
                    <a:pt x="2548" y="1755"/>
                  </a:lnTo>
                  <a:lnTo>
                    <a:pt x="2095" y="1416"/>
                  </a:lnTo>
                  <a:lnTo>
                    <a:pt x="1698" y="1189"/>
                  </a:lnTo>
                  <a:lnTo>
                    <a:pt x="1302" y="850"/>
                  </a:lnTo>
                  <a:lnTo>
                    <a:pt x="963" y="510"/>
                  </a:lnTo>
                  <a:lnTo>
                    <a:pt x="623" y="170"/>
                  </a:lnTo>
                  <a:lnTo>
                    <a:pt x="510" y="57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0C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04" name="Google Shape;404;p39"/>
          <p:cNvSpPr/>
          <p:nvPr/>
        </p:nvSpPr>
        <p:spPr>
          <a:xfrm rot="752988">
            <a:off x="3074716" y="4151537"/>
            <a:ext cx="266467" cy="253581"/>
          </a:xfrm>
          <a:prstGeom prst="star5">
            <a:avLst>
              <a:gd fmla="val 27926" name="adj"/>
              <a:gd fmla="val 105146" name="hf"/>
              <a:gd fmla="val 110557" name="vf"/>
            </a:avLst>
          </a:prstGeom>
          <a:solidFill>
            <a:srgbClr val="FFF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5"/>
          <p:cNvGrpSpPr/>
          <p:nvPr/>
        </p:nvGrpSpPr>
        <p:grpSpPr>
          <a:xfrm>
            <a:off x="685800" y="634088"/>
            <a:ext cx="3746700" cy="813712"/>
            <a:chOff x="2698638" y="2164890"/>
            <a:chExt cx="3746700" cy="813712"/>
          </a:xfrm>
        </p:grpSpPr>
        <p:sp>
          <p:nvSpPr>
            <p:cNvPr id="196" name="Google Shape;196;p15"/>
            <p:cNvSpPr/>
            <p:nvPr/>
          </p:nvSpPr>
          <p:spPr>
            <a:xfrm rot="230205">
              <a:off x="2766572" y="2570019"/>
              <a:ext cx="3611337" cy="288082"/>
            </a:xfrm>
            <a:custGeom>
              <a:rect b="b" l="l" r="r" t="t"/>
              <a:pathLst>
                <a:path extrusionOk="0" h="24811" w="268498">
                  <a:moveTo>
                    <a:pt x="142733" y="286"/>
                  </a:moveTo>
                  <a:lnTo>
                    <a:pt x="142876" y="429"/>
                  </a:lnTo>
                  <a:lnTo>
                    <a:pt x="142590" y="429"/>
                  </a:lnTo>
                  <a:lnTo>
                    <a:pt x="142733" y="286"/>
                  </a:lnTo>
                  <a:close/>
                  <a:moveTo>
                    <a:pt x="141735" y="429"/>
                  </a:moveTo>
                  <a:lnTo>
                    <a:pt x="141878" y="571"/>
                  </a:lnTo>
                  <a:lnTo>
                    <a:pt x="141450" y="571"/>
                  </a:lnTo>
                  <a:lnTo>
                    <a:pt x="141735" y="429"/>
                  </a:lnTo>
                  <a:close/>
                  <a:moveTo>
                    <a:pt x="154955" y="531"/>
                  </a:moveTo>
                  <a:lnTo>
                    <a:pt x="154711" y="571"/>
                  </a:lnTo>
                  <a:lnTo>
                    <a:pt x="154996" y="571"/>
                  </a:lnTo>
                  <a:lnTo>
                    <a:pt x="154955" y="531"/>
                  </a:lnTo>
                  <a:close/>
                  <a:moveTo>
                    <a:pt x="144016" y="286"/>
                  </a:moveTo>
                  <a:lnTo>
                    <a:pt x="144159" y="571"/>
                  </a:lnTo>
                  <a:lnTo>
                    <a:pt x="144302" y="571"/>
                  </a:lnTo>
                  <a:lnTo>
                    <a:pt x="145300" y="714"/>
                  </a:lnTo>
                  <a:lnTo>
                    <a:pt x="145585" y="714"/>
                  </a:lnTo>
                  <a:lnTo>
                    <a:pt x="145442" y="856"/>
                  </a:lnTo>
                  <a:lnTo>
                    <a:pt x="145015" y="856"/>
                  </a:lnTo>
                  <a:lnTo>
                    <a:pt x="145300" y="714"/>
                  </a:lnTo>
                  <a:lnTo>
                    <a:pt x="144159" y="714"/>
                  </a:lnTo>
                  <a:lnTo>
                    <a:pt x="143446" y="571"/>
                  </a:lnTo>
                  <a:lnTo>
                    <a:pt x="143303" y="571"/>
                  </a:lnTo>
                  <a:lnTo>
                    <a:pt x="143303" y="429"/>
                  </a:lnTo>
                  <a:lnTo>
                    <a:pt x="144016" y="286"/>
                  </a:lnTo>
                  <a:close/>
                  <a:moveTo>
                    <a:pt x="153427" y="714"/>
                  </a:moveTo>
                  <a:lnTo>
                    <a:pt x="153142" y="856"/>
                  </a:lnTo>
                  <a:lnTo>
                    <a:pt x="153000" y="856"/>
                  </a:lnTo>
                  <a:lnTo>
                    <a:pt x="153000" y="714"/>
                  </a:lnTo>
                  <a:close/>
                  <a:moveTo>
                    <a:pt x="189075" y="714"/>
                  </a:moveTo>
                  <a:lnTo>
                    <a:pt x="188790" y="856"/>
                  </a:lnTo>
                  <a:lnTo>
                    <a:pt x="188362" y="856"/>
                  </a:lnTo>
                  <a:lnTo>
                    <a:pt x="188504" y="714"/>
                  </a:lnTo>
                  <a:close/>
                  <a:moveTo>
                    <a:pt x="141735" y="714"/>
                  </a:moveTo>
                  <a:lnTo>
                    <a:pt x="142020" y="856"/>
                  </a:lnTo>
                  <a:lnTo>
                    <a:pt x="142305" y="856"/>
                  </a:lnTo>
                  <a:lnTo>
                    <a:pt x="142020" y="999"/>
                  </a:lnTo>
                  <a:lnTo>
                    <a:pt x="142020" y="856"/>
                  </a:lnTo>
                  <a:lnTo>
                    <a:pt x="141450" y="856"/>
                  </a:lnTo>
                  <a:lnTo>
                    <a:pt x="141592" y="714"/>
                  </a:lnTo>
                  <a:close/>
                  <a:moveTo>
                    <a:pt x="190073" y="856"/>
                  </a:moveTo>
                  <a:lnTo>
                    <a:pt x="190073" y="999"/>
                  </a:lnTo>
                  <a:lnTo>
                    <a:pt x="189930" y="999"/>
                  </a:lnTo>
                  <a:lnTo>
                    <a:pt x="189930" y="856"/>
                  </a:lnTo>
                  <a:close/>
                  <a:moveTo>
                    <a:pt x="141450" y="999"/>
                  </a:moveTo>
                  <a:lnTo>
                    <a:pt x="141165" y="1142"/>
                  </a:lnTo>
                  <a:lnTo>
                    <a:pt x="141165" y="1142"/>
                  </a:lnTo>
                  <a:lnTo>
                    <a:pt x="141307" y="999"/>
                  </a:lnTo>
                  <a:close/>
                  <a:moveTo>
                    <a:pt x="152144" y="999"/>
                  </a:moveTo>
                  <a:lnTo>
                    <a:pt x="152429" y="1142"/>
                  </a:lnTo>
                  <a:lnTo>
                    <a:pt x="152287" y="1142"/>
                  </a:lnTo>
                  <a:lnTo>
                    <a:pt x="151288" y="999"/>
                  </a:lnTo>
                  <a:close/>
                  <a:moveTo>
                    <a:pt x="153427" y="999"/>
                  </a:moveTo>
                  <a:lnTo>
                    <a:pt x="153427" y="1142"/>
                  </a:lnTo>
                  <a:lnTo>
                    <a:pt x="152429" y="1142"/>
                  </a:lnTo>
                  <a:lnTo>
                    <a:pt x="152714" y="999"/>
                  </a:lnTo>
                  <a:close/>
                  <a:moveTo>
                    <a:pt x="188504" y="999"/>
                  </a:moveTo>
                  <a:lnTo>
                    <a:pt x="188647" y="1142"/>
                  </a:lnTo>
                  <a:lnTo>
                    <a:pt x="188219" y="1142"/>
                  </a:lnTo>
                  <a:lnTo>
                    <a:pt x="188077" y="999"/>
                  </a:lnTo>
                  <a:close/>
                  <a:moveTo>
                    <a:pt x="191927" y="856"/>
                  </a:moveTo>
                  <a:lnTo>
                    <a:pt x="191927" y="999"/>
                  </a:lnTo>
                  <a:lnTo>
                    <a:pt x="192212" y="999"/>
                  </a:lnTo>
                  <a:lnTo>
                    <a:pt x="191499" y="1142"/>
                  </a:lnTo>
                  <a:lnTo>
                    <a:pt x="191356" y="999"/>
                  </a:lnTo>
                  <a:lnTo>
                    <a:pt x="191356" y="856"/>
                  </a:lnTo>
                  <a:close/>
                  <a:moveTo>
                    <a:pt x="192497" y="856"/>
                  </a:moveTo>
                  <a:lnTo>
                    <a:pt x="193352" y="999"/>
                  </a:lnTo>
                  <a:lnTo>
                    <a:pt x="192925" y="1142"/>
                  </a:lnTo>
                  <a:lnTo>
                    <a:pt x="192782" y="1142"/>
                  </a:lnTo>
                  <a:lnTo>
                    <a:pt x="192640" y="999"/>
                  </a:lnTo>
                  <a:lnTo>
                    <a:pt x="192497" y="856"/>
                  </a:lnTo>
                  <a:close/>
                  <a:moveTo>
                    <a:pt x="162339" y="1142"/>
                  </a:moveTo>
                  <a:lnTo>
                    <a:pt x="162357" y="1146"/>
                  </a:lnTo>
                  <a:lnTo>
                    <a:pt x="162410" y="1142"/>
                  </a:lnTo>
                  <a:close/>
                  <a:moveTo>
                    <a:pt x="186223" y="1142"/>
                  </a:moveTo>
                  <a:lnTo>
                    <a:pt x="185795" y="1284"/>
                  </a:lnTo>
                  <a:lnTo>
                    <a:pt x="185653" y="1284"/>
                  </a:lnTo>
                  <a:lnTo>
                    <a:pt x="185653" y="1142"/>
                  </a:lnTo>
                  <a:close/>
                  <a:moveTo>
                    <a:pt x="188932" y="1142"/>
                  </a:moveTo>
                  <a:lnTo>
                    <a:pt x="189360" y="1284"/>
                  </a:lnTo>
                  <a:lnTo>
                    <a:pt x="188504" y="1284"/>
                  </a:lnTo>
                  <a:lnTo>
                    <a:pt x="188932" y="1142"/>
                  </a:lnTo>
                  <a:close/>
                  <a:moveTo>
                    <a:pt x="191071" y="1142"/>
                  </a:moveTo>
                  <a:lnTo>
                    <a:pt x="191499" y="1284"/>
                  </a:lnTo>
                  <a:lnTo>
                    <a:pt x="191214" y="1284"/>
                  </a:lnTo>
                  <a:lnTo>
                    <a:pt x="190643" y="1142"/>
                  </a:lnTo>
                  <a:close/>
                  <a:moveTo>
                    <a:pt x="150718" y="1142"/>
                  </a:moveTo>
                  <a:lnTo>
                    <a:pt x="150861" y="1284"/>
                  </a:lnTo>
                  <a:lnTo>
                    <a:pt x="150433" y="1284"/>
                  </a:lnTo>
                  <a:lnTo>
                    <a:pt x="149577" y="1427"/>
                  </a:lnTo>
                  <a:lnTo>
                    <a:pt x="149577" y="1427"/>
                  </a:lnTo>
                  <a:lnTo>
                    <a:pt x="150005" y="1284"/>
                  </a:lnTo>
                  <a:lnTo>
                    <a:pt x="150718" y="1142"/>
                  </a:lnTo>
                  <a:close/>
                  <a:moveTo>
                    <a:pt x="144302" y="1142"/>
                  </a:moveTo>
                  <a:lnTo>
                    <a:pt x="144159" y="1427"/>
                  </a:lnTo>
                  <a:lnTo>
                    <a:pt x="144016" y="1427"/>
                  </a:lnTo>
                  <a:lnTo>
                    <a:pt x="143874" y="1284"/>
                  </a:lnTo>
                  <a:lnTo>
                    <a:pt x="144302" y="1142"/>
                  </a:lnTo>
                  <a:close/>
                  <a:moveTo>
                    <a:pt x="141450" y="1142"/>
                  </a:moveTo>
                  <a:lnTo>
                    <a:pt x="140879" y="1284"/>
                  </a:lnTo>
                  <a:lnTo>
                    <a:pt x="141165" y="1427"/>
                  </a:lnTo>
                  <a:lnTo>
                    <a:pt x="141735" y="1427"/>
                  </a:lnTo>
                  <a:lnTo>
                    <a:pt x="141735" y="1569"/>
                  </a:lnTo>
                  <a:lnTo>
                    <a:pt x="141450" y="1569"/>
                  </a:lnTo>
                  <a:lnTo>
                    <a:pt x="140737" y="1427"/>
                  </a:lnTo>
                  <a:lnTo>
                    <a:pt x="140452" y="1427"/>
                  </a:lnTo>
                  <a:lnTo>
                    <a:pt x="140452" y="1284"/>
                  </a:lnTo>
                  <a:lnTo>
                    <a:pt x="141450" y="1142"/>
                  </a:lnTo>
                  <a:close/>
                  <a:moveTo>
                    <a:pt x="142448" y="1427"/>
                  </a:moveTo>
                  <a:lnTo>
                    <a:pt x="142163" y="1569"/>
                  </a:lnTo>
                  <a:lnTo>
                    <a:pt x="142163" y="1427"/>
                  </a:lnTo>
                  <a:close/>
                  <a:moveTo>
                    <a:pt x="145585" y="1284"/>
                  </a:moveTo>
                  <a:lnTo>
                    <a:pt x="145585" y="1427"/>
                  </a:lnTo>
                  <a:lnTo>
                    <a:pt x="145157" y="1427"/>
                  </a:lnTo>
                  <a:lnTo>
                    <a:pt x="144302" y="1569"/>
                  </a:lnTo>
                  <a:lnTo>
                    <a:pt x="144016" y="1569"/>
                  </a:lnTo>
                  <a:lnTo>
                    <a:pt x="144302" y="1427"/>
                  </a:lnTo>
                  <a:lnTo>
                    <a:pt x="145300" y="1284"/>
                  </a:lnTo>
                  <a:close/>
                  <a:moveTo>
                    <a:pt x="146298" y="1427"/>
                  </a:moveTo>
                  <a:lnTo>
                    <a:pt x="146013" y="1569"/>
                  </a:lnTo>
                  <a:lnTo>
                    <a:pt x="145727" y="1569"/>
                  </a:lnTo>
                  <a:lnTo>
                    <a:pt x="146298" y="1427"/>
                  </a:lnTo>
                  <a:close/>
                  <a:moveTo>
                    <a:pt x="153142" y="1427"/>
                  </a:moveTo>
                  <a:lnTo>
                    <a:pt x="153427" y="1569"/>
                  </a:lnTo>
                  <a:lnTo>
                    <a:pt x="153142" y="1569"/>
                  </a:lnTo>
                  <a:lnTo>
                    <a:pt x="153142" y="1427"/>
                  </a:lnTo>
                  <a:close/>
                  <a:moveTo>
                    <a:pt x="187791" y="1427"/>
                  </a:moveTo>
                  <a:lnTo>
                    <a:pt x="187791" y="1569"/>
                  </a:lnTo>
                  <a:lnTo>
                    <a:pt x="187364" y="1427"/>
                  </a:lnTo>
                  <a:close/>
                  <a:moveTo>
                    <a:pt x="189360" y="1427"/>
                  </a:moveTo>
                  <a:lnTo>
                    <a:pt x="188932" y="1569"/>
                  </a:lnTo>
                  <a:lnTo>
                    <a:pt x="188504" y="1427"/>
                  </a:lnTo>
                  <a:close/>
                  <a:moveTo>
                    <a:pt x="154568" y="1284"/>
                  </a:moveTo>
                  <a:lnTo>
                    <a:pt x="154853" y="1569"/>
                  </a:lnTo>
                  <a:lnTo>
                    <a:pt x="155281" y="1569"/>
                  </a:lnTo>
                  <a:lnTo>
                    <a:pt x="155281" y="1712"/>
                  </a:lnTo>
                  <a:lnTo>
                    <a:pt x="154996" y="1712"/>
                  </a:lnTo>
                  <a:lnTo>
                    <a:pt x="154425" y="1569"/>
                  </a:lnTo>
                  <a:lnTo>
                    <a:pt x="154568" y="1569"/>
                  </a:lnTo>
                  <a:lnTo>
                    <a:pt x="154140" y="1427"/>
                  </a:lnTo>
                  <a:lnTo>
                    <a:pt x="153570" y="1427"/>
                  </a:lnTo>
                  <a:lnTo>
                    <a:pt x="154283" y="1284"/>
                  </a:lnTo>
                  <a:close/>
                  <a:moveTo>
                    <a:pt x="185510" y="1427"/>
                  </a:moveTo>
                  <a:lnTo>
                    <a:pt x="185653" y="1569"/>
                  </a:lnTo>
                  <a:lnTo>
                    <a:pt x="185653" y="1712"/>
                  </a:lnTo>
                  <a:lnTo>
                    <a:pt x="185510" y="1569"/>
                  </a:lnTo>
                  <a:lnTo>
                    <a:pt x="185510" y="1427"/>
                  </a:lnTo>
                  <a:close/>
                  <a:moveTo>
                    <a:pt x="189788" y="1569"/>
                  </a:moveTo>
                  <a:lnTo>
                    <a:pt x="189788" y="1712"/>
                  </a:lnTo>
                  <a:lnTo>
                    <a:pt x="189360" y="1712"/>
                  </a:lnTo>
                  <a:lnTo>
                    <a:pt x="189645" y="1569"/>
                  </a:lnTo>
                  <a:close/>
                  <a:moveTo>
                    <a:pt x="140452" y="1712"/>
                  </a:moveTo>
                  <a:lnTo>
                    <a:pt x="140879" y="1855"/>
                  </a:lnTo>
                  <a:lnTo>
                    <a:pt x="140166" y="1855"/>
                  </a:lnTo>
                  <a:lnTo>
                    <a:pt x="140309" y="1712"/>
                  </a:lnTo>
                  <a:close/>
                  <a:moveTo>
                    <a:pt x="141450" y="1712"/>
                  </a:moveTo>
                  <a:lnTo>
                    <a:pt x="141878" y="1855"/>
                  </a:lnTo>
                  <a:lnTo>
                    <a:pt x="141592" y="1855"/>
                  </a:lnTo>
                  <a:lnTo>
                    <a:pt x="141450" y="1712"/>
                  </a:lnTo>
                  <a:close/>
                  <a:moveTo>
                    <a:pt x="147439" y="1427"/>
                  </a:moveTo>
                  <a:lnTo>
                    <a:pt x="148437" y="1569"/>
                  </a:lnTo>
                  <a:lnTo>
                    <a:pt x="149292" y="1855"/>
                  </a:lnTo>
                  <a:lnTo>
                    <a:pt x="148294" y="1855"/>
                  </a:lnTo>
                  <a:lnTo>
                    <a:pt x="147866" y="1712"/>
                  </a:lnTo>
                  <a:lnTo>
                    <a:pt x="147866" y="1569"/>
                  </a:lnTo>
                  <a:lnTo>
                    <a:pt x="147153" y="1427"/>
                  </a:lnTo>
                  <a:close/>
                  <a:moveTo>
                    <a:pt x="149150" y="856"/>
                  </a:moveTo>
                  <a:lnTo>
                    <a:pt x="149292" y="999"/>
                  </a:lnTo>
                  <a:lnTo>
                    <a:pt x="149150" y="999"/>
                  </a:lnTo>
                  <a:lnTo>
                    <a:pt x="149577" y="1142"/>
                  </a:lnTo>
                  <a:lnTo>
                    <a:pt x="149577" y="1284"/>
                  </a:lnTo>
                  <a:lnTo>
                    <a:pt x="149150" y="1427"/>
                  </a:lnTo>
                  <a:lnTo>
                    <a:pt x="150005" y="1427"/>
                  </a:lnTo>
                  <a:lnTo>
                    <a:pt x="150861" y="1569"/>
                  </a:lnTo>
                  <a:lnTo>
                    <a:pt x="151003" y="1569"/>
                  </a:lnTo>
                  <a:lnTo>
                    <a:pt x="150718" y="1712"/>
                  </a:lnTo>
                  <a:lnTo>
                    <a:pt x="152001" y="1712"/>
                  </a:lnTo>
                  <a:lnTo>
                    <a:pt x="151716" y="1855"/>
                  </a:lnTo>
                  <a:lnTo>
                    <a:pt x="150576" y="1855"/>
                  </a:lnTo>
                  <a:lnTo>
                    <a:pt x="149863" y="1712"/>
                  </a:lnTo>
                  <a:lnTo>
                    <a:pt x="148864" y="1569"/>
                  </a:lnTo>
                  <a:lnTo>
                    <a:pt x="149150" y="1427"/>
                  </a:lnTo>
                  <a:lnTo>
                    <a:pt x="149150" y="1284"/>
                  </a:lnTo>
                  <a:lnTo>
                    <a:pt x="148864" y="1284"/>
                  </a:lnTo>
                  <a:lnTo>
                    <a:pt x="148151" y="1142"/>
                  </a:lnTo>
                  <a:lnTo>
                    <a:pt x="148294" y="1142"/>
                  </a:lnTo>
                  <a:lnTo>
                    <a:pt x="148151" y="999"/>
                  </a:lnTo>
                  <a:lnTo>
                    <a:pt x="148437" y="999"/>
                  </a:lnTo>
                  <a:lnTo>
                    <a:pt x="148579" y="856"/>
                  </a:lnTo>
                  <a:close/>
                  <a:moveTo>
                    <a:pt x="153285" y="1712"/>
                  </a:moveTo>
                  <a:lnTo>
                    <a:pt x="153570" y="1855"/>
                  </a:lnTo>
                  <a:lnTo>
                    <a:pt x="152714" y="1855"/>
                  </a:lnTo>
                  <a:lnTo>
                    <a:pt x="153142" y="1712"/>
                  </a:lnTo>
                  <a:close/>
                  <a:moveTo>
                    <a:pt x="189217" y="1712"/>
                  </a:moveTo>
                  <a:lnTo>
                    <a:pt x="189503" y="1855"/>
                  </a:lnTo>
                  <a:lnTo>
                    <a:pt x="188932" y="1855"/>
                  </a:lnTo>
                  <a:lnTo>
                    <a:pt x="188647" y="1712"/>
                  </a:lnTo>
                  <a:close/>
                  <a:moveTo>
                    <a:pt x="180519" y="1855"/>
                  </a:moveTo>
                  <a:lnTo>
                    <a:pt x="180543" y="1878"/>
                  </a:lnTo>
                  <a:lnTo>
                    <a:pt x="180543" y="1878"/>
                  </a:lnTo>
                  <a:lnTo>
                    <a:pt x="180576" y="1883"/>
                  </a:lnTo>
                  <a:lnTo>
                    <a:pt x="180576" y="1883"/>
                  </a:lnTo>
                  <a:lnTo>
                    <a:pt x="180519" y="1855"/>
                  </a:lnTo>
                  <a:close/>
                  <a:moveTo>
                    <a:pt x="144587" y="1855"/>
                  </a:moveTo>
                  <a:lnTo>
                    <a:pt x="144872" y="1997"/>
                  </a:lnTo>
                  <a:lnTo>
                    <a:pt x="144444" y="1997"/>
                  </a:lnTo>
                  <a:lnTo>
                    <a:pt x="144587" y="1855"/>
                  </a:lnTo>
                  <a:close/>
                  <a:moveTo>
                    <a:pt x="148151" y="1855"/>
                  </a:moveTo>
                  <a:lnTo>
                    <a:pt x="148151" y="1997"/>
                  </a:lnTo>
                  <a:lnTo>
                    <a:pt x="147866" y="1997"/>
                  </a:lnTo>
                  <a:lnTo>
                    <a:pt x="148151" y="1855"/>
                  </a:lnTo>
                  <a:close/>
                  <a:moveTo>
                    <a:pt x="155424" y="1855"/>
                  </a:moveTo>
                  <a:lnTo>
                    <a:pt x="155566" y="1997"/>
                  </a:lnTo>
                  <a:lnTo>
                    <a:pt x="154996" y="1997"/>
                  </a:lnTo>
                  <a:lnTo>
                    <a:pt x="155424" y="1855"/>
                  </a:lnTo>
                  <a:close/>
                  <a:moveTo>
                    <a:pt x="159844" y="1855"/>
                  </a:moveTo>
                  <a:lnTo>
                    <a:pt x="159701" y="1997"/>
                  </a:lnTo>
                  <a:lnTo>
                    <a:pt x="159701" y="1855"/>
                  </a:lnTo>
                  <a:close/>
                  <a:moveTo>
                    <a:pt x="192782" y="1855"/>
                  </a:moveTo>
                  <a:lnTo>
                    <a:pt x="193067" y="1997"/>
                  </a:lnTo>
                  <a:lnTo>
                    <a:pt x="193352" y="1997"/>
                  </a:lnTo>
                  <a:lnTo>
                    <a:pt x="193638" y="1855"/>
                  </a:lnTo>
                  <a:close/>
                  <a:moveTo>
                    <a:pt x="110080" y="1997"/>
                  </a:moveTo>
                  <a:lnTo>
                    <a:pt x="109652" y="2140"/>
                  </a:lnTo>
                  <a:lnTo>
                    <a:pt x="109224" y="2140"/>
                  </a:lnTo>
                  <a:lnTo>
                    <a:pt x="109082" y="1997"/>
                  </a:lnTo>
                  <a:close/>
                  <a:moveTo>
                    <a:pt x="143303" y="1855"/>
                  </a:moveTo>
                  <a:lnTo>
                    <a:pt x="142020" y="2140"/>
                  </a:lnTo>
                  <a:lnTo>
                    <a:pt x="141735" y="2140"/>
                  </a:lnTo>
                  <a:lnTo>
                    <a:pt x="141592" y="1997"/>
                  </a:lnTo>
                  <a:lnTo>
                    <a:pt x="142020" y="1997"/>
                  </a:lnTo>
                  <a:lnTo>
                    <a:pt x="143303" y="1855"/>
                  </a:lnTo>
                  <a:close/>
                  <a:moveTo>
                    <a:pt x="151574" y="1997"/>
                  </a:moveTo>
                  <a:lnTo>
                    <a:pt x="151574" y="2140"/>
                  </a:lnTo>
                  <a:lnTo>
                    <a:pt x="151431" y="1997"/>
                  </a:lnTo>
                  <a:close/>
                  <a:moveTo>
                    <a:pt x="156422" y="1997"/>
                  </a:moveTo>
                  <a:lnTo>
                    <a:pt x="156137" y="2140"/>
                  </a:lnTo>
                  <a:lnTo>
                    <a:pt x="155994" y="2140"/>
                  </a:lnTo>
                  <a:lnTo>
                    <a:pt x="156137" y="1997"/>
                  </a:lnTo>
                  <a:close/>
                  <a:moveTo>
                    <a:pt x="159559" y="1997"/>
                  </a:moveTo>
                  <a:lnTo>
                    <a:pt x="159131" y="2140"/>
                  </a:lnTo>
                  <a:lnTo>
                    <a:pt x="158988" y="1997"/>
                  </a:lnTo>
                  <a:close/>
                  <a:moveTo>
                    <a:pt x="162125" y="1712"/>
                  </a:moveTo>
                  <a:lnTo>
                    <a:pt x="162410" y="1855"/>
                  </a:lnTo>
                  <a:lnTo>
                    <a:pt x="162553" y="1997"/>
                  </a:lnTo>
                  <a:lnTo>
                    <a:pt x="162553" y="2140"/>
                  </a:lnTo>
                  <a:lnTo>
                    <a:pt x="162125" y="2140"/>
                  </a:lnTo>
                  <a:lnTo>
                    <a:pt x="161555" y="1855"/>
                  </a:lnTo>
                  <a:lnTo>
                    <a:pt x="161555" y="2140"/>
                  </a:lnTo>
                  <a:lnTo>
                    <a:pt x="160985" y="2140"/>
                  </a:lnTo>
                  <a:lnTo>
                    <a:pt x="160557" y="1997"/>
                  </a:lnTo>
                  <a:lnTo>
                    <a:pt x="160557" y="1855"/>
                  </a:lnTo>
                  <a:lnTo>
                    <a:pt x="161127" y="1712"/>
                  </a:lnTo>
                  <a:close/>
                  <a:moveTo>
                    <a:pt x="194065" y="1997"/>
                  </a:moveTo>
                  <a:lnTo>
                    <a:pt x="194065" y="2140"/>
                  </a:lnTo>
                  <a:lnTo>
                    <a:pt x="193638" y="2140"/>
                  </a:lnTo>
                  <a:lnTo>
                    <a:pt x="193638" y="1997"/>
                  </a:lnTo>
                  <a:close/>
                  <a:moveTo>
                    <a:pt x="106658" y="2140"/>
                  </a:moveTo>
                  <a:lnTo>
                    <a:pt x="106658" y="2282"/>
                  </a:lnTo>
                  <a:lnTo>
                    <a:pt x="106373" y="2282"/>
                  </a:lnTo>
                  <a:lnTo>
                    <a:pt x="106373" y="2140"/>
                  </a:lnTo>
                  <a:close/>
                  <a:moveTo>
                    <a:pt x="147011" y="2140"/>
                  </a:moveTo>
                  <a:lnTo>
                    <a:pt x="147011" y="2282"/>
                  </a:lnTo>
                  <a:lnTo>
                    <a:pt x="146868" y="2282"/>
                  </a:lnTo>
                  <a:lnTo>
                    <a:pt x="146583" y="2140"/>
                  </a:lnTo>
                  <a:close/>
                  <a:moveTo>
                    <a:pt x="156992" y="2140"/>
                  </a:moveTo>
                  <a:lnTo>
                    <a:pt x="156707" y="2282"/>
                  </a:lnTo>
                  <a:lnTo>
                    <a:pt x="156707" y="2140"/>
                  </a:lnTo>
                  <a:close/>
                  <a:moveTo>
                    <a:pt x="157990" y="2140"/>
                  </a:moveTo>
                  <a:lnTo>
                    <a:pt x="157562" y="2282"/>
                  </a:lnTo>
                  <a:lnTo>
                    <a:pt x="157277" y="2282"/>
                  </a:lnTo>
                  <a:lnTo>
                    <a:pt x="157990" y="2140"/>
                  </a:lnTo>
                  <a:close/>
                  <a:moveTo>
                    <a:pt x="183229" y="2140"/>
                  </a:moveTo>
                  <a:lnTo>
                    <a:pt x="183086" y="2282"/>
                  </a:lnTo>
                  <a:lnTo>
                    <a:pt x="182801" y="2282"/>
                  </a:lnTo>
                  <a:lnTo>
                    <a:pt x="182373" y="2140"/>
                  </a:lnTo>
                  <a:close/>
                  <a:moveTo>
                    <a:pt x="184797" y="2140"/>
                  </a:moveTo>
                  <a:lnTo>
                    <a:pt x="184797" y="2282"/>
                  </a:lnTo>
                  <a:lnTo>
                    <a:pt x="184654" y="2140"/>
                  </a:lnTo>
                  <a:close/>
                  <a:moveTo>
                    <a:pt x="206756" y="2140"/>
                  </a:moveTo>
                  <a:lnTo>
                    <a:pt x="207041" y="2282"/>
                  </a:lnTo>
                  <a:lnTo>
                    <a:pt x="206898" y="2282"/>
                  </a:lnTo>
                  <a:lnTo>
                    <a:pt x="206756" y="2140"/>
                  </a:lnTo>
                  <a:close/>
                  <a:moveTo>
                    <a:pt x="109795" y="2282"/>
                  </a:moveTo>
                  <a:lnTo>
                    <a:pt x="109510" y="2425"/>
                  </a:lnTo>
                  <a:lnTo>
                    <a:pt x="108939" y="2425"/>
                  </a:lnTo>
                  <a:lnTo>
                    <a:pt x="109224" y="2282"/>
                  </a:lnTo>
                  <a:close/>
                  <a:moveTo>
                    <a:pt x="114643" y="2282"/>
                  </a:moveTo>
                  <a:lnTo>
                    <a:pt x="114785" y="2425"/>
                  </a:lnTo>
                  <a:lnTo>
                    <a:pt x="114500" y="2282"/>
                  </a:lnTo>
                  <a:close/>
                  <a:moveTo>
                    <a:pt x="138028" y="2282"/>
                  </a:moveTo>
                  <a:lnTo>
                    <a:pt x="138170" y="2425"/>
                  </a:lnTo>
                  <a:lnTo>
                    <a:pt x="137885" y="2425"/>
                  </a:lnTo>
                  <a:lnTo>
                    <a:pt x="137885" y="2282"/>
                  </a:lnTo>
                  <a:close/>
                  <a:moveTo>
                    <a:pt x="143589" y="2282"/>
                  </a:moveTo>
                  <a:lnTo>
                    <a:pt x="144729" y="2425"/>
                  </a:lnTo>
                  <a:lnTo>
                    <a:pt x="143731" y="2425"/>
                  </a:lnTo>
                  <a:lnTo>
                    <a:pt x="143303" y="2282"/>
                  </a:lnTo>
                  <a:close/>
                  <a:moveTo>
                    <a:pt x="148151" y="2282"/>
                  </a:moveTo>
                  <a:lnTo>
                    <a:pt x="147866" y="2425"/>
                  </a:lnTo>
                  <a:lnTo>
                    <a:pt x="147581" y="2425"/>
                  </a:lnTo>
                  <a:lnTo>
                    <a:pt x="147581" y="2282"/>
                  </a:lnTo>
                  <a:close/>
                  <a:moveTo>
                    <a:pt x="154140" y="2282"/>
                  </a:moveTo>
                  <a:lnTo>
                    <a:pt x="153998" y="2425"/>
                  </a:lnTo>
                  <a:lnTo>
                    <a:pt x="153855" y="2425"/>
                  </a:lnTo>
                  <a:lnTo>
                    <a:pt x="153712" y="2282"/>
                  </a:lnTo>
                  <a:close/>
                  <a:moveTo>
                    <a:pt x="171251" y="2140"/>
                  </a:moveTo>
                  <a:lnTo>
                    <a:pt x="171108" y="2282"/>
                  </a:lnTo>
                  <a:lnTo>
                    <a:pt x="170681" y="2282"/>
                  </a:lnTo>
                  <a:lnTo>
                    <a:pt x="170538" y="2425"/>
                  </a:lnTo>
                  <a:lnTo>
                    <a:pt x="170110" y="2282"/>
                  </a:lnTo>
                  <a:lnTo>
                    <a:pt x="170110" y="2140"/>
                  </a:lnTo>
                  <a:close/>
                  <a:moveTo>
                    <a:pt x="173532" y="2282"/>
                  </a:moveTo>
                  <a:lnTo>
                    <a:pt x="173532" y="2425"/>
                  </a:lnTo>
                  <a:lnTo>
                    <a:pt x="173247" y="2425"/>
                  </a:lnTo>
                  <a:lnTo>
                    <a:pt x="173247" y="2282"/>
                  </a:lnTo>
                  <a:close/>
                  <a:moveTo>
                    <a:pt x="191784" y="2282"/>
                  </a:moveTo>
                  <a:lnTo>
                    <a:pt x="191927" y="2425"/>
                  </a:lnTo>
                  <a:lnTo>
                    <a:pt x="191499" y="2425"/>
                  </a:lnTo>
                  <a:lnTo>
                    <a:pt x="191784" y="2282"/>
                  </a:lnTo>
                  <a:close/>
                  <a:moveTo>
                    <a:pt x="205473" y="2282"/>
                  </a:moveTo>
                  <a:lnTo>
                    <a:pt x="205615" y="2425"/>
                  </a:lnTo>
                  <a:lnTo>
                    <a:pt x="205473" y="2425"/>
                  </a:lnTo>
                  <a:lnTo>
                    <a:pt x="205473" y="2282"/>
                  </a:lnTo>
                  <a:close/>
                  <a:moveTo>
                    <a:pt x="208895" y="2282"/>
                  </a:moveTo>
                  <a:lnTo>
                    <a:pt x="209323" y="2425"/>
                  </a:lnTo>
                  <a:lnTo>
                    <a:pt x="208610" y="2425"/>
                  </a:lnTo>
                  <a:lnTo>
                    <a:pt x="208895" y="2282"/>
                  </a:lnTo>
                  <a:close/>
                  <a:moveTo>
                    <a:pt x="210463" y="2282"/>
                  </a:moveTo>
                  <a:lnTo>
                    <a:pt x="210606" y="2425"/>
                  </a:lnTo>
                  <a:lnTo>
                    <a:pt x="210321" y="2425"/>
                  </a:lnTo>
                  <a:lnTo>
                    <a:pt x="210321" y="2282"/>
                  </a:lnTo>
                  <a:close/>
                  <a:moveTo>
                    <a:pt x="218733" y="2425"/>
                  </a:moveTo>
                  <a:lnTo>
                    <a:pt x="218733" y="2432"/>
                  </a:lnTo>
                  <a:lnTo>
                    <a:pt x="218733" y="2432"/>
                  </a:lnTo>
                  <a:lnTo>
                    <a:pt x="218962" y="2453"/>
                  </a:lnTo>
                  <a:lnTo>
                    <a:pt x="218962" y="2453"/>
                  </a:lnTo>
                  <a:lnTo>
                    <a:pt x="218876" y="2425"/>
                  </a:lnTo>
                  <a:close/>
                  <a:moveTo>
                    <a:pt x="107799" y="2425"/>
                  </a:moveTo>
                  <a:lnTo>
                    <a:pt x="107228" y="2567"/>
                  </a:lnTo>
                  <a:lnTo>
                    <a:pt x="107371" y="2425"/>
                  </a:lnTo>
                  <a:close/>
                  <a:moveTo>
                    <a:pt x="115356" y="2425"/>
                  </a:moveTo>
                  <a:lnTo>
                    <a:pt x="115641" y="2567"/>
                  </a:lnTo>
                  <a:lnTo>
                    <a:pt x="115071" y="2567"/>
                  </a:lnTo>
                  <a:lnTo>
                    <a:pt x="115071" y="2425"/>
                  </a:lnTo>
                  <a:close/>
                  <a:moveTo>
                    <a:pt x="145157" y="2425"/>
                  </a:moveTo>
                  <a:lnTo>
                    <a:pt x="145015" y="2567"/>
                  </a:lnTo>
                  <a:lnTo>
                    <a:pt x="144872" y="2567"/>
                  </a:lnTo>
                  <a:lnTo>
                    <a:pt x="145015" y="2425"/>
                  </a:lnTo>
                  <a:close/>
                  <a:moveTo>
                    <a:pt x="194921" y="2425"/>
                  </a:moveTo>
                  <a:lnTo>
                    <a:pt x="194921" y="2567"/>
                  </a:lnTo>
                  <a:lnTo>
                    <a:pt x="194636" y="2425"/>
                  </a:lnTo>
                  <a:close/>
                  <a:moveTo>
                    <a:pt x="208182" y="2425"/>
                  </a:moveTo>
                  <a:lnTo>
                    <a:pt x="207754" y="2567"/>
                  </a:lnTo>
                  <a:lnTo>
                    <a:pt x="207611" y="2425"/>
                  </a:lnTo>
                  <a:close/>
                  <a:moveTo>
                    <a:pt x="217593" y="2425"/>
                  </a:moveTo>
                  <a:lnTo>
                    <a:pt x="217878" y="2567"/>
                  </a:lnTo>
                  <a:lnTo>
                    <a:pt x="217593" y="2567"/>
                  </a:lnTo>
                  <a:lnTo>
                    <a:pt x="217450" y="2425"/>
                  </a:lnTo>
                  <a:close/>
                  <a:moveTo>
                    <a:pt x="109082" y="2567"/>
                  </a:moveTo>
                  <a:lnTo>
                    <a:pt x="108654" y="2710"/>
                  </a:lnTo>
                  <a:lnTo>
                    <a:pt x="108369" y="2710"/>
                  </a:lnTo>
                  <a:lnTo>
                    <a:pt x="108369" y="2567"/>
                  </a:lnTo>
                  <a:close/>
                  <a:moveTo>
                    <a:pt x="144302" y="2567"/>
                  </a:moveTo>
                  <a:lnTo>
                    <a:pt x="144444" y="2710"/>
                  </a:lnTo>
                  <a:lnTo>
                    <a:pt x="144302" y="2710"/>
                  </a:lnTo>
                  <a:lnTo>
                    <a:pt x="144302" y="2567"/>
                  </a:lnTo>
                  <a:close/>
                  <a:moveTo>
                    <a:pt x="151431" y="2282"/>
                  </a:moveTo>
                  <a:lnTo>
                    <a:pt x="151574" y="2425"/>
                  </a:lnTo>
                  <a:lnTo>
                    <a:pt x="152429" y="2425"/>
                  </a:lnTo>
                  <a:lnTo>
                    <a:pt x="152572" y="2567"/>
                  </a:lnTo>
                  <a:lnTo>
                    <a:pt x="152429" y="2567"/>
                  </a:lnTo>
                  <a:lnTo>
                    <a:pt x="151716" y="2710"/>
                  </a:lnTo>
                  <a:lnTo>
                    <a:pt x="150718" y="2567"/>
                  </a:lnTo>
                  <a:lnTo>
                    <a:pt x="151146" y="2282"/>
                  </a:lnTo>
                  <a:close/>
                  <a:moveTo>
                    <a:pt x="153427" y="2425"/>
                  </a:moveTo>
                  <a:lnTo>
                    <a:pt x="153855" y="2567"/>
                  </a:lnTo>
                  <a:lnTo>
                    <a:pt x="154283" y="2710"/>
                  </a:lnTo>
                  <a:lnTo>
                    <a:pt x="153427" y="2710"/>
                  </a:lnTo>
                  <a:lnTo>
                    <a:pt x="153570" y="2567"/>
                  </a:lnTo>
                  <a:lnTo>
                    <a:pt x="153142" y="2425"/>
                  </a:lnTo>
                  <a:close/>
                  <a:moveTo>
                    <a:pt x="164122" y="2567"/>
                  </a:moveTo>
                  <a:lnTo>
                    <a:pt x="164264" y="2710"/>
                  </a:lnTo>
                  <a:lnTo>
                    <a:pt x="163551" y="2567"/>
                  </a:lnTo>
                  <a:close/>
                  <a:moveTo>
                    <a:pt x="171251" y="2567"/>
                  </a:moveTo>
                  <a:lnTo>
                    <a:pt x="171251" y="2710"/>
                  </a:lnTo>
                  <a:lnTo>
                    <a:pt x="170681" y="2710"/>
                  </a:lnTo>
                  <a:lnTo>
                    <a:pt x="170681" y="2567"/>
                  </a:lnTo>
                  <a:close/>
                  <a:moveTo>
                    <a:pt x="172677" y="2140"/>
                  </a:moveTo>
                  <a:lnTo>
                    <a:pt x="172677" y="2282"/>
                  </a:lnTo>
                  <a:lnTo>
                    <a:pt x="172392" y="2282"/>
                  </a:lnTo>
                  <a:lnTo>
                    <a:pt x="172962" y="2425"/>
                  </a:lnTo>
                  <a:lnTo>
                    <a:pt x="173247" y="2567"/>
                  </a:lnTo>
                  <a:lnTo>
                    <a:pt x="172820" y="2710"/>
                  </a:lnTo>
                  <a:lnTo>
                    <a:pt x="172677" y="2567"/>
                  </a:lnTo>
                  <a:lnTo>
                    <a:pt x="172962" y="2425"/>
                  </a:lnTo>
                  <a:lnTo>
                    <a:pt x="172249" y="2425"/>
                  </a:lnTo>
                  <a:lnTo>
                    <a:pt x="172392" y="2282"/>
                  </a:lnTo>
                  <a:lnTo>
                    <a:pt x="172249" y="2282"/>
                  </a:lnTo>
                  <a:lnTo>
                    <a:pt x="172677" y="2140"/>
                  </a:lnTo>
                  <a:close/>
                  <a:moveTo>
                    <a:pt x="232992" y="2567"/>
                  </a:moveTo>
                  <a:lnTo>
                    <a:pt x="233420" y="2710"/>
                  </a:lnTo>
                  <a:lnTo>
                    <a:pt x="233135" y="2710"/>
                  </a:lnTo>
                  <a:lnTo>
                    <a:pt x="232992" y="2567"/>
                  </a:lnTo>
                  <a:close/>
                  <a:moveTo>
                    <a:pt x="116354" y="2567"/>
                  </a:moveTo>
                  <a:lnTo>
                    <a:pt x="115784" y="2710"/>
                  </a:lnTo>
                  <a:lnTo>
                    <a:pt x="115356" y="2853"/>
                  </a:lnTo>
                  <a:lnTo>
                    <a:pt x="114358" y="2853"/>
                  </a:lnTo>
                  <a:lnTo>
                    <a:pt x="114500" y="2710"/>
                  </a:lnTo>
                  <a:lnTo>
                    <a:pt x="114928" y="2710"/>
                  </a:lnTo>
                  <a:lnTo>
                    <a:pt x="115784" y="2567"/>
                  </a:lnTo>
                  <a:close/>
                  <a:moveTo>
                    <a:pt x="121059" y="2710"/>
                  </a:moveTo>
                  <a:lnTo>
                    <a:pt x="120917" y="2853"/>
                  </a:lnTo>
                  <a:lnTo>
                    <a:pt x="120346" y="2853"/>
                  </a:lnTo>
                  <a:lnTo>
                    <a:pt x="121059" y="2710"/>
                  </a:lnTo>
                  <a:close/>
                  <a:moveTo>
                    <a:pt x="123769" y="2710"/>
                  </a:moveTo>
                  <a:lnTo>
                    <a:pt x="123911" y="2853"/>
                  </a:lnTo>
                  <a:lnTo>
                    <a:pt x="122770" y="2853"/>
                  </a:lnTo>
                  <a:lnTo>
                    <a:pt x="123198" y="2710"/>
                  </a:lnTo>
                  <a:close/>
                  <a:moveTo>
                    <a:pt x="131183" y="2710"/>
                  </a:moveTo>
                  <a:lnTo>
                    <a:pt x="131183" y="2853"/>
                  </a:lnTo>
                  <a:lnTo>
                    <a:pt x="130756" y="2710"/>
                  </a:lnTo>
                  <a:close/>
                  <a:moveTo>
                    <a:pt x="167259" y="2710"/>
                  </a:moveTo>
                  <a:lnTo>
                    <a:pt x="167259" y="2853"/>
                  </a:lnTo>
                  <a:lnTo>
                    <a:pt x="167116" y="2853"/>
                  </a:lnTo>
                  <a:lnTo>
                    <a:pt x="167116" y="2710"/>
                  </a:lnTo>
                  <a:close/>
                  <a:moveTo>
                    <a:pt x="172677" y="2710"/>
                  </a:moveTo>
                  <a:lnTo>
                    <a:pt x="172677" y="2853"/>
                  </a:lnTo>
                  <a:lnTo>
                    <a:pt x="172249" y="2853"/>
                  </a:lnTo>
                  <a:lnTo>
                    <a:pt x="172392" y="2710"/>
                  </a:lnTo>
                  <a:close/>
                  <a:moveTo>
                    <a:pt x="193210" y="2567"/>
                  </a:moveTo>
                  <a:lnTo>
                    <a:pt x="193495" y="2710"/>
                  </a:lnTo>
                  <a:lnTo>
                    <a:pt x="193210" y="2710"/>
                  </a:lnTo>
                  <a:lnTo>
                    <a:pt x="193067" y="2853"/>
                  </a:lnTo>
                  <a:lnTo>
                    <a:pt x="192925" y="2853"/>
                  </a:lnTo>
                  <a:lnTo>
                    <a:pt x="192497" y="2710"/>
                  </a:lnTo>
                  <a:lnTo>
                    <a:pt x="193067" y="2567"/>
                  </a:lnTo>
                  <a:close/>
                  <a:moveTo>
                    <a:pt x="207611" y="2567"/>
                  </a:moveTo>
                  <a:lnTo>
                    <a:pt x="207754" y="2710"/>
                  </a:lnTo>
                  <a:lnTo>
                    <a:pt x="208182" y="2853"/>
                  </a:lnTo>
                  <a:lnTo>
                    <a:pt x="208039" y="2853"/>
                  </a:lnTo>
                  <a:lnTo>
                    <a:pt x="207754" y="2710"/>
                  </a:lnTo>
                  <a:lnTo>
                    <a:pt x="207469" y="2710"/>
                  </a:lnTo>
                  <a:lnTo>
                    <a:pt x="207611" y="2567"/>
                  </a:lnTo>
                  <a:close/>
                  <a:moveTo>
                    <a:pt x="209037" y="2710"/>
                  </a:moveTo>
                  <a:lnTo>
                    <a:pt x="209180" y="2853"/>
                  </a:lnTo>
                  <a:lnTo>
                    <a:pt x="208895" y="2710"/>
                  </a:lnTo>
                  <a:close/>
                  <a:moveTo>
                    <a:pt x="210891" y="2710"/>
                  </a:moveTo>
                  <a:lnTo>
                    <a:pt x="212459" y="2853"/>
                  </a:lnTo>
                  <a:lnTo>
                    <a:pt x="210606" y="2853"/>
                  </a:lnTo>
                  <a:lnTo>
                    <a:pt x="210321" y="2710"/>
                  </a:lnTo>
                  <a:close/>
                  <a:moveTo>
                    <a:pt x="130898" y="2853"/>
                  </a:moveTo>
                  <a:lnTo>
                    <a:pt x="131183" y="2995"/>
                  </a:lnTo>
                  <a:lnTo>
                    <a:pt x="131041" y="2995"/>
                  </a:lnTo>
                  <a:lnTo>
                    <a:pt x="130898" y="2853"/>
                  </a:lnTo>
                  <a:close/>
                  <a:moveTo>
                    <a:pt x="166688" y="2853"/>
                  </a:moveTo>
                  <a:lnTo>
                    <a:pt x="166688" y="2995"/>
                  </a:lnTo>
                  <a:lnTo>
                    <a:pt x="166260" y="2853"/>
                  </a:lnTo>
                  <a:close/>
                  <a:moveTo>
                    <a:pt x="173247" y="2853"/>
                  </a:moveTo>
                  <a:lnTo>
                    <a:pt x="173390" y="2995"/>
                  </a:lnTo>
                  <a:lnTo>
                    <a:pt x="173105" y="2995"/>
                  </a:lnTo>
                  <a:lnTo>
                    <a:pt x="173247" y="2853"/>
                  </a:lnTo>
                  <a:close/>
                  <a:moveTo>
                    <a:pt x="176242" y="2710"/>
                  </a:moveTo>
                  <a:lnTo>
                    <a:pt x="177240" y="2853"/>
                  </a:lnTo>
                  <a:lnTo>
                    <a:pt x="176669" y="2995"/>
                  </a:lnTo>
                  <a:lnTo>
                    <a:pt x="176384" y="2853"/>
                  </a:lnTo>
                  <a:lnTo>
                    <a:pt x="176242" y="2710"/>
                  </a:lnTo>
                  <a:close/>
                  <a:moveTo>
                    <a:pt x="196347" y="2853"/>
                  </a:moveTo>
                  <a:lnTo>
                    <a:pt x="196489" y="2995"/>
                  </a:lnTo>
                  <a:lnTo>
                    <a:pt x="195919" y="2995"/>
                  </a:lnTo>
                  <a:lnTo>
                    <a:pt x="196347" y="2853"/>
                  </a:lnTo>
                  <a:close/>
                  <a:moveTo>
                    <a:pt x="199769" y="2853"/>
                  </a:moveTo>
                  <a:lnTo>
                    <a:pt x="199484" y="2995"/>
                  </a:lnTo>
                  <a:lnTo>
                    <a:pt x="199484" y="2853"/>
                  </a:lnTo>
                  <a:close/>
                  <a:moveTo>
                    <a:pt x="200625" y="2853"/>
                  </a:moveTo>
                  <a:lnTo>
                    <a:pt x="200910" y="2995"/>
                  </a:lnTo>
                  <a:lnTo>
                    <a:pt x="200482" y="2995"/>
                  </a:lnTo>
                  <a:lnTo>
                    <a:pt x="200482" y="2853"/>
                  </a:lnTo>
                  <a:close/>
                  <a:moveTo>
                    <a:pt x="209465" y="2853"/>
                  </a:moveTo>
                  <a:lnTo>
                    <a:pt x="209465" y="2995"/>
                  </a:lnTo>
                  <a:lnTo>
                    <a:pt x="209180" y="2995"/>
                  </a:lnTo>
                  <a:lnTo>
                    <a:pt x="209098" y="2975"/>
                  </a:lnTo>
                  <a:lnTo>
                    <a:pt x="209098" y="2975"/>
                  </a:lnTo>
                  <a:lnTo>
                    <a:pt x="209465" y="2853"/>
                  </a:lnTo>
                  <a:close/>
                  <a:moveTo>
                    <a:pt x="215026" y="2853"/>
                  </a:moveTo>
                  <a:lnTo>
                    <a:pt x="215026" y="2995"/>
                  </a:lnTo>
                  <a:lnTo>
                    <a:pt x="214884" y="2995"/>
                  </a:lnTo>
                  <a:lnTo>
                    <a:pt x="214741" y="2853"/>
                  </a:lnTo>
                  <a:close/>
                  <a:moveTo>
                    <a:pt x="215739" y="2853"/>
                  </a:moveTo>
                  <a:lnTo>
                    <a:pt x="215739" y="2995"/>
                  </a:lnTo>
                  <a:lnTo>
                    <a:pt x="215454" y="2995"/>
                  </a:lnTo>
                  <a:lnTo>
                    <a:pt x="215739" y="2853"/>
                  </a:lnTo>
                  <a:close/>
                  <a:moveTo>
                    <a:pt x="218163" y="2853"/>
                  </a:moveTo>
                  <a:lnTo>
                    <a:pt x="218876" y="2995"/>
                  </a:lnTo>
                  <a:lnTo>
                    <a:pt x="217450" y="2995"/>
                  </a:lnTo>
                  <a:lnTo>
                    <a:pt x="217878" y="2853"/>
                  </a:lnTo>
                  <a:close/>
                  <a:moveTo>
                    <a:pt x="220445" y="2710"/>
                  </a:moveTo>
                  <a:lnTo>
                    <a:pt x="220730" y="2853"/>
                  </a:lnTo>
                  <a:lnTo>
                    <a:pt x="220587" y="2995"/>
                  </a:lnTo>
                  <a:lnTo>
                    <a:pt x="220159" y="2853"/>
                  </a:lnTo>
                  <a:lnTo>
                    <a:pt x="218876" y="2710"/>
                  </a:lnTo>
                  <a:close/>
                  <a:moveTo>
                    <a:pt x="230996" y="2853"/>
                  </a:moveTo>
                  <a:lnTo>
                    <a:pt x="231281" y="2995"/>
                  </a:lnTo>
                  <a:lnTo>
                    <a:pt x="230711" y="2995"/>
                  </a:lnTo>
                  <a:lnTo>
                    <a:pt x="230568" y="2853"/>
                  </a:lnTo>
                  <a:close/>
                  <a:moveTo>
                    <a:pt x="223724" y="2995"/>
                  </a:moveTo>
                  <a:lnTo>
                    <a:pt x="223831" y="3102"/>
                  </a:lnTo>
                  <a:lnTo>
                    <a:pt x="223831" y="3102"/>
                  </a:lnTo>
                  <a:lnTo>
                    <a:pt x="223296" y="2995"/>
                  </a:lnTo>
                  <a:close/>
                  <a:moveTo>
                    <a:pt x="175529" y="2995"/>
                  </a:moveTo>
                  <a:lnTo>
                    <a:pt x="176669" y="3138"/>
                  </a:lnTo>
                  <a:lnTo>
                    <a:pt x="175386" y="3138"/>
                  </a:lnTo>
                  <a:lnTo>
                    <a:pt x="174531" y="2995"/>
                  </a:lnTo>
                  <a:close/>
                  <a:moveTo>
                    <a:pt x="180377" y="2995"/>
                  </a:moveTo>
                  <a:lnTo>
                    <a:pt x="180234" y="3138"/>
                  </a:lnTo>
                  <a:lnTo>
                    <a:pt x="179379" y="3138"/>
                  </a:lnTo>
                  <a:lnTo>
                    <a:pt x="179521" y="2995"/>
                  </a:lnTo>
                  <a:close/>
                  <a:moveTo>
                    <a:pt x="213315" y="2710"/>
                  </a:moveTo>
                  <a:lnTo>
                    <a:pt x="213743" y="2853"/>
                  </a:lnTo>
                  <a:lnTo>
                    <a:pt x="213885" y="2853"/>
                  </a:lnTo>
                  <a:lnTo>
                    <a:pt x="213743" y="2995"/>
                  </a:lnTo>
                  <a:lnTo>
                    <a:pt x="214028" y="3138"/>
                  </a:lnTo>
                  <a:lnTo>
                    <a:pt x="213315" y="3138"/>
                  </a:lnTo>
                  <a:lnTo>
                    <a:pt x="213743" y="2995"/>
                  </a:lnTo>
                  <a:lnTo>
                    <a:pt x="213315" y="2710"/>
                  </a:lnTo>
                  <a:close/>
                  <a:moveTo>
                    <a:pt x="219589" y="2995"/>
                  </a:moveTo>
                  <a:lnTo>
                    <a:pt x="219589" y="3138"/>
                  </a:lnTo>
                  <a:lnTo>
                    <a:pt x="219161" y="2995"/>
                  </a:lnTo>
                  <a:close/>
                  <a:moveTo>
                    <a:pt x="220159" y="2995"/>
                  </a:moveTo>
                  <a:lnTo>
                    <a:pt x="220159" y="3138"/>
                  </a:lnTo>
                  <a:lnTo>
                    <a:pt x="220017" y="3138"/>
                  </a:lnTo>
                  <a:lnTo>
                    <a:pt x="220017" y="2995"/>
                  </a:lnTo>
                  <a:close/>
                  <a:moveTo>
                    <a:pt x="221443" y="2995"/>
                  </a:moveTo>
                  <a:lnTo>
                    <a:pt x="221443" y="3138"/>
                  </a:lnTo>
                  <a:lnTo>
                    <a:pt x="221157" y="3138"/>
                  </a:lnTo>
                  <a:lnTo>
                    <a:pt x="221157" y="2995"/>
                  </a:lnTo>
                  <a:close/>
                  <a:moveTo>
                    <a:pt x="224437" y="2995"/>
                  </a:moveTo>
                  <a:lnTo>
                    <a:pt x="224865" y="3138"/>
                  </a:lnTo>
                  <a:lnTo>
                    <a:pt x="224294" y="3138"/>
                  </a:lnTo>
                  <a:lnTo>
                    <a:pt x="224294" y="2995"/>
                  </a:lnTo>
                  <a:close/>
                  <a:moveTo>
                    <a:pt x="228857" y="2995"/>
                  </a:moveTo>
                  <a:lnTo>
                    <a:pt x="228857" y="3138"/>
                  </a:lnTo>
                  <a:lnTo>
                    <a:pt x="228715" y="3138"/>
                  </a:lnTo>
                  <a:lnTo>
                    <a:pt x="228715" y="2995"/>
                  </a:lnTo>
                  <a:close/>
                  <a:moveTo>
                    <a:pt x="175244" y="3138"/>
                  </a:moveTo>
                  <a:lnTo>
                    <a:pt x="175529" y="3280"/>
                  </a:lnTo>
                  <a:lnTo>
                    <a:pt x="175386" y="3280"/>
                  </a:lnTo>
                  <a:lnTo>
                    <a:pt x="175101" y="3138"/>
                  </a:lnTo>
                  <a:close/>
                  <a:moveTo>
                    <a:pt x="194778" y="2995"/>
                  </a:moveTo>
                  <a:lnTo>
                    <a:pt x="195206" y="3138"/>
                  </a:lnTo>
                  <a:lnTo>
                    <a:pt x="195349" y="3280"/>
                  </a:lnTo>
                  <a:lnTo>
                    <a:pt x="194921" y="3280"/>
                  </a:lnTo>
                  <a:lnTo>
                    <a:pt x="195206" y="3138"/>
                  </a:lnTo>
                  <a:lnTo>
                    <a:pt x="194493" y="3138"/>
                  </a:lnTo>
                  <a:lnTo>
                    <a:pt x="194493" y="2995"/>
                  </a:lnTo>
                  <a:close/>
                  <a:moveTo>
                    <a:pt x="200482" y="3138"/>
                  </a:moveTo>
                  <a:lnTo>
                    <a:pt x="200625" y="3280"/>
                  </a:lnTo>
                  <a:lnTo>
                    <a:pt x="200197" y="3138"/>
                  </a:lnTo>
                  <a:close/>
                  <a:moveTo>
                    <a:pt x="215739" y="3138"/>
                  </a:moveTo>
                  <a:lnTo>
                    <a:pt x="215454" y="3280"/>
                  </a:lnTo>
                  <a:lnTo>
                    <a:pt x="213885" y="3280"/>
                  </a:lnTo>
                  <a:lnTo>
                    <a:pt x="214456" y="3138"/>
                  </a:lnTo>
                  <a:close/>
                  <a:moveTo>
                    <a:pt x="217308" y="3138"/>
                  </a:moveTo>
                  <a:lnTo>
                    <a:pt x="217165" y="3280"/>
                  </a:lnTo>
                  <a:lnTo>
                    <a:pt x="217022" y="3280"/>
                  </a:lnTo>
                  <a:lnTo>
                    <a:pt x="216595" y="3138"/>
                  </a:lnTo>
                  <a:close/>
                  <a:moveTo>
                    <a:pt x="218448" y="3138"/>
                  </a:moveTo>
                  <a:lnTo>
                    <a:pt x="218591" y="3280"/>
                  </a:lnTo>
                  <a:lnTo>
                    <a:pt x="218163" y="3280"/>
                  </a:lnTo>
                  <a:lnTo>
                    <a:pt x="218448" y="3138"/>
                  </a:lnTo>
                  <a:close/>
                  <a:moveTo>
                    <a:pt x="229998" y="2995"/>
                  </a:moveTo>
                  <a:lnTo>
                    <a:pt x="230426" y="3280"/>
                  </a:lnTo>
                  <a:lnTo>
                    <a:pt x="230141" y="3138"/>
                  </a:lnTo>
                  <a:lnTo>
                    <a:pt x="229998" y="3138"/>
                  </a:lnTo>
                  <a:lnTo>
                    <a:pt x="229998" y="2995"/>
                  </a:lnTo>
                  <a:close/>
                  <a:moveTo>
                    <a:pt x="238411" y="3138"/>
                  </a:moveTo>
                  <a:lnTo>
                    <a:pt x="238126" y="3280"/>
                  </a:lnTo>
                  <a:lnTo>
                    <a:pt x="237983" y="3280"/>
                  </a:lnTo>
                  <a:lnTo>
                    <a:pt x="237983" y="3138"/>
                  </a:lnTo>
                  <a:close/>
                  <a:moveTo>
                    <a:pt x="107228" y="3280"/>
                  </a:moveTo>
                  <a:lnTo>
                    <a:pt x="107371" y="3423"/>
                  </a:lnTo>
                  <a:lnTo>
                    <a:pt x="107086" y="3423"/>
                  </a:lnTo>
                  <a:lnTo>
                    <a:pt x="107228" y="3280"/>
                  </a:lnTo>
                  <a:close/>
                  <a:moveTo>
                    <a:pt x="117067" y="3280"/>
                  </a:moveTo>
                  <a:lnTo>
                    <a:pt x="116782" y="3423"/>
                  </a:lnTo>
                  <a:lnTo>
                    <a:pt x="116782" y="3280"/>
                  </a:lnTo>
                  <a:close/>
                  <a:moveTo>
                    <a:pt x="166260" y="3280"/>
                  </a:moveTo>
                  <a:lnTo>
                    <a:pt x="166403" y="3423"/>
                  </a:lnTo>
                  <a:lnTo>
                    <a:pt x="166118" y="3280"/>
                  </a:lnTo>
                  <a:close/>
                  <a:moveTo>
                    <a:pt x="169968" y="3280"/>
                  </a:moveTo>
                  <a:lnTo>
                    <a:pt x="169968" y="3423"/>
                  </a:lnTo>
                  <a:lnTo>
                    <a:pt x="169397" y="3280"/>
                  </a:lnTo>
                  <a:close/>
                  <a:moveTo>
                    <a:pt x="172820" y="3138"/>
                  </a:moveTo>
                  <a:lnTo>
                    <a:pt x="172392" y="3423"/>
                  </a:lnTo>
                  <a:lnTo>
                    <a:pt x="171964" y="3423"/>
                  </a:lnTo>
                  <a:lnTo>
                    <a:pt x="172249" y="3280"/>
                  </a:lnTo>
                  <a:lnTo>
                    <a:pt x="172392" y="3280"/>
                  </a:lnTo>
                  <a:lnTo>
                    <a:pt x="172534" y="3138"/>
                  </a:lnTo>
                  <a:close/>
                  <a:moveTo>
                    <a:pt x="206898" y="3280"/>
                  </a:moveTo>
                  <a:lnTo>
                    <a:pt x="207041" y="3423"/>
                  </a:lnTo>
                  <a:lnTo>
                    <a:pt x="205758" y="3423"/>
                  </a:lnTo>
                  <a:lnTo>
                    <a:pt x="206471" y="3280"/>
                  </a:lnTo>
                  <a:close/>
                  <a:moveTo>
                    <a:pt x="210606" y="3280"/>
                  </a:moveTo>
                  <a:lnTo>
                    <a:pt x="210035" y="3423"/>
                  </a:lnTo>
                  <a:lnTo>
                    <a:pt x="209465" y="3423"/>
                  </a:lnTo>
                  <a:lnTo>
                    <a:pt x="210035" y="3280"/>
                  </a:lnTo>
                  <a:close/>
                  <a:moveTo>
                    <a:pt x="212032" y="3280"/>
                  </a:moveTo>
                  <a:lnTo>
                    <a:pt x="212032" y="3423"/>
                  </a:lnTo>
                  <a:lnTo>
                    <a:pt x="211889" y="3423"/>
                  </a:lnTo>
                  <a:lnTo>
                    <a:pt x="212032" y="3280"/>
                  </a:lnTo>
                  <a:close/>
                  <a:moveTo>
                    <a:pt x="216167" y="3280"/>
                  </a:moveTo>
                  <a:lnTo>
                    <a:pt x="216452" y="3423"/>
                  </a:lnTo>
                  <a:lnTo>
                    <a:pt x="216024" y="3423"/>
                  </a:lnTo>
                  <a:lnTo>
                    <a:pt x="216167" y="3280"/>
                  </a:lnTo>
                  <a:close/>
                  <a:moveTo>
                    <a:pt x="217450" y="3280"/>
                  </a:moveTo>
                  <a:lnTo>
                    <a:pt x="217878" y="3423"/>
                  </a:lnTo>
                  <a:lnTo>
                    <a:pt x="217450" y="3423"/>
                  </a:lnTo>
                  <a:lnTo>
                    <a:pt x="217450" y="3280"/>
                  </a:lnTo>
                  <a:close/>
                  <a:moveTo>
                    <a:pt x="221300" y="3280"/>
                  </a:moveTo>
                  <a:lnTo>
                    <a:pt x="221870" y="3423"/>
                  </a:lnTo>
                  <a:lnTo>
                    <a:pt x="220587" y="3423"/>
                  </a:lnTo>
                  <a:lnTo>
                    <a:pt x="220159" y="3280"/>
                  </a:lnTo>
                  <a:close/>
                  <a:moveTo>
                    <a:pt x="224865" y="3280"/>
                  </a:moveTo>
                  <a:lnTo>
                    <a:pt x="225007" y="3423"/>
                  </a:lnTo>
                  <a:lnTo>
                    <a:pt x="224865" y="3423"/>
                  </a:lnTo>
                  <a:lnTo>
                    <a:pt x="224865" y="3280"/>
                  </a:lnTo>
                  <a:close/>
                  <a:moveTo>
                    <a:pt x="231139" y="3138"/>
                  </a:moveTo>
                  <a:lnTo>
                    <a:pt x="231424" y="3423"/>
                  </a:lnTo>
                  <a:lnTo>
                    <a:pt x="231139" y="3423"/>
                  </a:lnTo>
                  <a:lnTo>
                    <a:pt x="230711" y="3138"/>
                  </a:lnTo>
                  <a:close/>
                  <a:moveTo>
                    <a:pt x="238553" y="3280"/>
                  </a:moveTo>
                  <a:lnTo>
                    <a:pt x="238696" y="3423"/>
                  </a:lnTo>
                  <a:lnTo>
                    <a:pt x="238553" y="3423"/>
                  </a:lnTo>
                  <a:lnTo>
                    <a:pt x="238553" y="3280"/>
                  </a:lnTo>
                  <a:close/>
                  <a:moveTo>
                    <a:pt x="99671" y="3423"/>
                  </a:moveTo>
                  <a:lnTo>
                    <a:pt x="99814" y="3566"/>
                  </a:lnTo>
                  <a:lnTo>
                    <a:pt x="99243" y="3566"/>
                  </a:lnTo>
                  <a:lnTo>
                    <a:pt x="99671" y="3423"/>
                  </a:lnTo>
                  <a:close/>
                  <a:moveTo>
                    <a:pt x="100526" y="3423"/>
                  </a:moveTo>
                  <a:lnTo>
                    <a:pt x="100526" y="3566"/>
                  </a:lnTo>
                  <a:lnTo>
                    <a:pt x="100384" y="3423"/>
                  </a:lnTo>
                  <a:close/>
                  <a:moveTo>
                    <a:pt x="120061" y="3423"/>
                  </a:moveTo>
                  <a:lnTo>
                    <a:pt x="120204" y="3566"/>
                  </a:lnTo>
                  <a:lnTo>
                    <a:pt x="120061" y="3566"/>
                  </a:lnTo>
                  <a:lnTo>
                    <a:pt x="120061" y="3423"/>
                  </a:lnTo>
                  <a:close/>
                  <a:moveTo>
                    <a:pt x="195349" y="3423"/>
                  </a:moveTo>
                  <a:lnTo>
                    <a:pt x="195349" y="3566"/>
                  </a:lnTo>
                  <a:lnTo>
                    <a:pt x="195064" y="3566"/>
                  </a:lnTo>
                  <a:lnTo>
                    <a:pt x="194636" y="3423"/>
                  </a:lnTo>
                  <a:close/>
                  <a:moveTo>
                    <a:pt x="198771" y="3423"/>
                  </a:moveTo>
                  <a:lnTo>
                    <a:pt x="198913" y="3566"/>
                  </a:lnTo>
                  <a:lnTo>
                    <a:pt x="198486" y="3566"/>
                  </a:lnTo>
                  <a:lnTo>
                    <a:pt x="198343" y="3423"/>
                  </a:lnTo>
                  <a:close/>
                  <a:moveTo>
                    <a:pt x="199626" y="3138"/>
                  </a:moveTo>
                  <a:lnTo>
                    <a:pt x="199769" y="3280"/>
                  </a:lnTo>
                  <a:lnTo>
                    <a:pt x="199484" y="3280"/>
                  </a:lnTo>
                  <a:lnTo>
                    <a:pt x="199769" y="3423"/>
                  </a:lnTo>
                  <a:lnTo>
                    <a:pt x="199769" y="3566"/>
                  </a:lnTo>
                  <a:lnTo>
                    <a:pt x="199484" y="3423"/>
                  </a:lnTo>
                  <a:lnTo>
                    <a:pt x="199199" y="3280"/>
                  </a:lnTo>
                  <a:lnTo>
                    <a:pt x="199341" y="3138"/>
                  </a:lnTo>
                  <a:close/>
                  <a:moveTo>
                    <a:pt x="202122" y="3459"/>
                  </a:moveTo>
                  <a:lnTo>
                    <a:pt x="201908" y="3566"/>
                  </a:lnTo>
                  <a:lnTo>
                    <a:pt x="202336" y="3566"/>
                  </a:lnTo>
                  <a:lnTo>
                    <a:pt x="202250" y="3480"/>
                  </a:lnTo>
                  <a:lnTo>
                    <a:pt x="202250" y="3480"/>
                  </a:lnTo>
                  <a:lnTo>
                    <a:pt x="202122" y="3459"/>
                  </a:lnTo>
                  <a:close/>
                  <a:moveTo>
                    <a:pt x="211461" y="3280"/>
                  </a:moveTo>
                  <a:lnTo>
                    <a:pt x="211604" y="3423"/>
                  </a:lnTo>
                  <a:lnTo>
                    <a:pt x="211461" y="3566"/>
                  </a:lnTo>
                  <a:lnTo>
                    <a:pt x="211034" y="3423"/>
                  </a:lnTo>
                  <a:lnTo>
                    <a:pt x="211319" y="3423"/>
                  </a:lnTo>
                  <a:lnTo>
                    <a:pt x="211461" y="3280"/>
                  </a:lnTo>
                  <a:close/>
                  <a:moveTo>
                    <a:pt x="214456" y="3423"/>
                  </a:moveTo>
                  <a:lnTo>
                    <a:pt x="214456" y="3566"/>
                  </a:lnTo>
                  <a:lnTo>
                    <a:pt x="214171" y="3566"/>
                  </a:lnTo>
                  <a:lnTo>
                    <a:pt x="214456" y="3423"/>
                  </a:lnTo>
                  <a:close/>
                  <a:moveTo>
                    <a:pt x="215026" y="3566"/>
                  </a:moveTo>
                  <a:lnTo>
                    <a:pt x="215454" y="3708"/>
                  </a:lnTo>
                  <a:lnTo>
                    <a:pt x="215454" y="3708"/>
                  </a:lnTo>
                  <a:lnTo>
                    <a:pt x="214884" y="3566"/>
                  </a:lnTo>
                  <a:close/>
                  <a:moveTo>
                    <a:pt x="113217" y="3566"/>
                  </a:moveTo>
                  <a:lnTo>
                    <a:pt x="113074" y="3708"/>
                  </a:lnTo>
                  <a:lnTo>
                    <a:pt x="113074" y="3566"/>
                  </a:lnTo>
                  <a:close/>
                  <a:moveTo>
                    <a:pt x="114500" y="3423"/>
                  </a:moveTo>
                  <a:lnTo>
                    <a:pt x="114358" y="3566"/>
                  </a:lnTo>
                  <a:lnTo>
                    <a:pt x="113930" y="3708"/>
                  </a:lnTo>
                  <a:lnTo>
                    <a:pt x="113645" y="3708"/>
                  </a:lnTo>
                  <a:lnTo>
                    <a:pt x="113360" y="3566"/>
                  </a:lnTo>
                  <a:lnTo>
                    <a:pt x="114215" y="3566"/>
                  </a:lnTo>
                  <a:lnTo>
                    <a:pt x="113930" y="3423"/>
                  </a:lnTo>
                  <a:close/>
                  <a:moveTo>
                    <a:pt x="191356" y="3566"/>
                  </a:moveTo>
                  <a:lnTo>
                    <a:pt x="190786" y="3708"/>
                  </a:lnTo>
                  <a:lnTo>
                    <a:pt x="190786" y="3566"/>
                  </a:lnTo>
                  <a:close/>
                  <a:moveTo>
                    <a:pt x="198058" y="3566"/>
                  </a:moveTo>
                  <a:lnTo>
                    <a:pt x="198486" y="3708"/>
                  </a:lnTo>
                  <a:lnTo>
                    <a:pt x="198058" y="3708"/>
                  </a:lnTo>
                  <a:lnTo>
                    <a:pt x="198058" y="3566"/>
                  </a:lnTo>
                  <a:close/>
                  <a:moveTo>
                    <a:pt x="232422" y="3280"/>
                  </a:moveTo>
                  <a:lnTo>
                    <a:pt x="232850" y="3423"/>
                  </a:lnTo>
                  <a:lnTo>
                    <a:pt x="232707" y="3423"/>
                  </a:lnTo>
                  <a:lnTo>
                    <a:pt x="232279" y="3566"/>
                  </a:lnTo>
                  <a:lnTo>
                    <a:pt x="232422" y="3566"/>
                  </a:lnTo>
                  <a:lnTo>
                    <a:pt x="231852" y="3708"/>
                  </a:lnTo>
                  <a:lnTo>
                    <a:pt x="231994" y="3566"/>
                  </a:lnTo>
                  <a:lnTo>
                    <a:pt x="232279" y="3566"/>
                  </a:lnTo>
                  <a:lnTo>
                    <a:pt x="231852" y="3423"/>
                  </a:lnTo>
                  <a:lnTo>
                    <a:pt x="231994" y="3423"/>
                  </a:lnTo>
                  <a:lnTo>
                    <a:pt x="231852" y="3280"/>
                  </a:lnTo>
                  <a:close/>
                  <a:moveTo>
                    <a:pt x="84699" y="3708"/>
                  </a:moveTo>
                  <a:lnTo>
                    <a:pt x="84129" y="3803"/>
                  </a:lnTo>
                  <a:lnTo>
                    <a:pt x="84129" y="3803"/>
                  </a:lnTo>
                  <a:lnTo>
                    <a:pt x="84699" y="3727"/>
                  </a:lnTo>
                  <a:lnTo>
                    <a:pt x="84699" y="3727"/>
                  </a:lnTo>
                  <a:lnTo>
                    <a:pt x="84699" y="3708"/>
                  </a:lnTo>
                  <a:close/>
                  <a:moveTo>
                    <a:pt x="106000" y="3642"/>
                  </a:moveTo>
                  <a:lnTo>
                    <a:pt x="104947" y="3708"/>
                  </a:lnTo>
                  <a:lnTo>
                    <a:pt x="105144" y="3840"/>
                  </a:lnTo>
                  <a:lnTo>
                    <a:pt x="105144" y="3840"/>
                  </a:lnTo>
                  <a:lnTo>
                    <a:pt x="105802" y="3708"/>
                  </a:lnTo>
                  <a:lnTo>
                    <a:pt x="106000" y="3642"/>
                  </a:lnTo>
                  <a:close/>
                  <a:moveTo>
                    <a:pt x="84129" y="3803"/>
                  </a:moveTo>
                  <a:lnTo>
                    <a:pt x="83772" y="3851"/>
                  </a:lnTo>
                  <a:lnTo>
                    <a:pt x="83843" y="3851"/>
                  </a:lnTo>
                  <a:lnTo>
                    <a:pt x="84129" y="3803"/>
                  </a:lnTo>
                  <a:close/>
                  <a:moveTo>
                    <a:pt x="92114" y="3708"/>
                  </a:moveTo>
                  <a:lnTo>
                    <a:pt x="91828" y="3851"/>
                  </a:lnTo>
                  <a:lnTo>
                    <a:pt x="91401" y="3851"/>
                  </a:lnTo>
                  <a:lnTo>
                    <a:pt x="91828" y="3708"/>
                  </a:lnTo>
                  <a:close/>
                  <a:moveTo>
                    <a:pt x="191071" y="3708"/>
                  </a:moveTo>
                  <a:lnTo>
                    <a:pt x="191214" y="3851"/>
                  </a:lnTo>
                  <a:lnTo>
                    <a:pt x="191071" y="3851"/>
                  </a:lnTo>
                  <a:lnTo>
                    <a:pt x="190928" y="3708"/>
                  </a:lnTo>
                  <a:close/>
                  <a:moveTo>
                    <a:pt x="205187" y="3708"/>
                  </a:moveTo>
                  <a:lnTo>
                    <a:pt x="205187" y="3851"/>
                  </a:lnTo>
                  <a:lnTo>
                    <a:pt x="204474" y="3851"/>
                  </a:lnTo>
                  <a:lnTo>
                    <a:pt x="205187" y="3708"/>
                  </a:lnTo>
                  <a:close/>
                  <a:moveTo>
                    <a:pt x="219732" y="3280"/>
                  </a:moveTo>
                  <a:lnTo>
                    <a:pt x="219161" y="3423"/>
                  </a:lnTo>
                  <a:lnTo>
                    <a:pt x="220017" y="3423"/>
                  </a:lnTo>
                  <a:lnTo>
                    <a:pt x="220872" y="3566"/>
                  </a:lnTo>
                  <a:lnTo>
                    <a:pt x="221157" y="3566"/>
                  </a:lnTo>
                  <a:lnTo>
                    <a:pt x="221015" y="3708"/>
                  </a:lnTo>
                  <a:lnTo>
                    <a:pt x="220872" y="3851"/>
                  </a:lnTo>
                  <a:lnTo>
                    <a:pt x="220159" y="3851"/>
                  </a:lnTo>
                  <a:lnTo>
                    <a:pt x="218733" y="3708"/>
                  </a:lnTo>
                  <a:lnTo>
                    <a:pt x="218163" y="3566"/>
                  </a:lnTo>
                  <a:lnTo>
                    <a:pt x="218020" y="3423"/>
                  </a:lnTo>
                  <a:lnTo>
                    <a:pt x="218591" y="3423"/>
                  </a:lnTo>
                  <a:lnTo>
                    <a:pt x="219732" y="3280"/>
                  </a:lnTo>
                  <a:close/>
                  <a:moveTo>
                    <a:pt x="239266" y="3708"/>
                  </a:moveTo>
                  <a:lnTo>
                    <a:pt x="239837" y="3851"/>
                  </a:lnTo>
                  <a:lnTo>
                    <a:pt x="239552" y="3851"/>
                  </a:lnTo>
                  <a:lnTo>
                    <a:pt x="239266" y="3708"/>
                  </a:lnTo>
                  <a:close/>
                  <a:moveTo>
                    <a:pt x="83701" y="3851"/>
                  </a:moveTo>
                  <a:lnTo>
                    <a:pt x="83675" y="3864"/>
                  </a:lnTo>
                  <a:lnTo>
                    <a:pt x="83675" y="3864"/>
                  </a:lnTo>
                  <a:lnTo>
                    <a:pt x="83772" y="3851"/>
                  </a:lnTo>
                  <a:close/>
                  <a:moveTo>
                    <a:pt x="109367" y="3851"/>
                  </a:moveTo>
                  <a:lnTo>
                    <a:pt x="109082" y="3993"/>
                  </a:lnTo>
                  <a:lnTo>
                    <a:pt x="109082" y="3851"/>
                  </a:lnTo>
                  <a:close/>
                  <a:moveTo>
                    <a:pt x="199341" y="3851"/>
                  </a:moveTo>
                  <a:lnTo>
                    <a:pt x="199626" y="3993"/>
                  </a:lnTo>
                  <a:lnTo>
                    <a:pt x="199341" y="3993"/>
                  </a:lnTo>
                  <a:lnTo>
                    <a:pt x="199199" y="3851"/>
                  </a:lnTo>
                  <a:close/>
                  <a:moveTo>
                    <a:pt x="201337" y="3280"/>
                  </a:moveTo>
                  <a:lnTo>
                    <a:pt x="201908" y="3423"/>
                  </a:lnTo>
                  <a:lnTo>
                    <a:pt x="202122" y="3459"/>
                  </a:lnTo>
                  <a:lnTo>
                    <a:pt x="202122" y="3459"/>
                  </a:lnTo>
                  <a:lnTo>
                    <a:pt x="202193" y="3423"/>
                  </a:lnTo>
                  <a:lnTo>
                    <a:pt x="202250" y="3480"/>
                  </a:lnTo>
                  <a:lnTo>
                    <a:pt x="202250" y="3480"/>
                  </a:lnTo>
                  <a:lnTo>
                    <a:pt x="202763" y="3566"/>
                  </a:lnTo>
                  <a:lnTo>
                    <a:pt x="202906" y="3566"/>
                  </a:lnTo>
                  <a:lnTo>
                    <a:pt x="202621" y="3423"/>
                  </a:lnTo>
                  <a:lnTo>
                    <a:pt x="202763" y="3423"/>
                  </a:lnTo>
                  <a:lnTo>
                    <a:pt x="202906" y="3566"/>
                  </a:lnTo>
                  <a:lnTo>
                    <a:pt x="204617" y="3566"/>
                  </a:lnTo>
                  <a:lnTo>
                    <a:pt x="203762" y="3708"/>
                  </a:lnTo>
                  <a:lnTo>
                    <a:pt x="202193" y="3851"/>
                  </a:lnTo>
                  <a:lnTo>
                    <a:pt x="201480" y="3993"/>
                  </a:lnTo>
                  <a:lnTo>
                    <a:pt x="200910" y="3993"/>
                  </a:lnTo>
                  <a:lnTo>
                    <a:pt x="200482" y="3708"/>
                  </a:lnTo>
                  <a:lnTo>
                    <a:pt x="200054" y="3423"/>
                  </a:lnTo>
                  <a:lnTo>
                    <a:pt x="201337" y="3280"/>
                  </a:lnTo>
                  <a:close/>
                  <a:moveTo>
                    <a:pt x="210321" y="3851"/>
                  </a:moveTo>
                  <a:lnTo>
                    <a:pt x="210463" y="3993"/>
                  </a:lnTo>
                  <a:lnTo>
                    <a:pt x="210035" y="3993"/>
                  </a:lnTo>
                  <a:lnTo>
                    <a:pt x="210178" y="3851"/>
                  </a:lnTo>
                  <a:close/>
                  <a:moveTo>
                    <a:pt x="231567" y="3851"/>
                  </a:moveTo>
                  <a:lnTo>
                    <a:pt x="231281" y="3993"/>
                  </a:lnTo>
                  <a:lnTo>
                    <a:pt x="230996" y="3851"/>
                  </a:lnTo>
                  <a:close/>
                  <a:moveTo>
                    <a:pt x="90032" y="3879"/>
                  </a:moveTo>
                  <a:lnTo>
                    <a:pt x="90260" y="3993"/>
                  </a:lnTo>
                  <a:lnTo>
                    <a:pt x="89690" y="4136"/>
                  </a:lnTo>
                  <a:lnTo>
                    <a:pt x="89547" y="3993"/>
                  </a:lnTo>
                  <a:lnTo>
                    <a:pt x="89690" y="3993"/>
                  </a:lnTo>
                  <a:lnTo>
                    <a:pt x="90032" y="3879"/>
                  </a:lnTo>
                  <a:close/>
                  <a:moveTo>
                    <a:pt x="198913" y="3993"/>
                  </a:moveTo>
                  <a:lnTo>
                    <a:pt x="199626" y="4136"/>
                  </a:lnTo>
                  <a:lnTo>
                    <a:pt x="199484" y="4136"/>
                  </a:lnTo>
                  <a:lnTo>
                    <a:pt x="198913" y="3993"/>
                  </a:lnTo>
                  <a:close/>
                  <a:moveTo>
                    <a:pt x="208324" y="3993"/>
                  </a:moveTo>
                  <a:lnTo>
                    <a:pt x="208182" y="4136"/>
                  </a:lnTo>
                  <a:lnTo>
                    <a:pt x="208039" y="3993"/>
                  </a:lnTo>
                  <a:close/>
                  <a:moveTo>
                    <a:pt x="219732" y="3993"/>
                  </a:moveTo>
                  <a:lnTo>
                    <a:pt x="220017" y="4136"/>
                  </a:lnTo>
                  <a:lnTo>
                    <a:pt x="219446" y="3993"/>
                  </a:lnTo>
                  <a:close/>
                  <a:moveTo>
                    <a:pt x="229428" y="3993"/>
                  </a:moveTo>
                  <a:lnTo>
                    <a:pt x="229570" y="4136"/>
                  </a:lnTo>
                  <a:lnTo>
                    <a:pt x="229285" y="4136"/>
                  </a:lnTo>
                  <a:lnTo>
                    <a:pt x="229285" y="3993"/>
                  </a:lnTo>
                  <a:close/>
                  <a:moveTo>
                    <a:pt x="242118" y="3993"/>
                  </a:moveTo>
                  <a:lnTo>
                    <a:pt x="242118" y="4136"/>
                  </a:lnTo>
                  <a:lnTo>
                    <a:pt x="241976" y="4136"/>
                  </a:lnTo>
                  <a:lnTo>
                    <a:pt x="241833" y="3993"/>
                  </a:lnTo>
                  <a:close/>
                  <a:moveTo>
                    <a:pt x="91258" y="4136"/>
                  </a:moveTo>
                  <a:lnTo>
                    <a:pt x="91401" y="4278"/>
                  </a:lnTo>
                  <a:lnTo>
                    <a:pt x="91258" y="4278"/>
                  </a:lnTo>
                  <a:lnTo>
                    <a:pt x="91258" y="4136"/>
                  </a:lnTo>
                  <a:close/>
                  <a:moveTo>
                    <a:pt x="98815" y="3566"/>
                  </a:moveTo>
                  <a:lnTo>
                    <a:pt x="99101" y="3708"/>
                  </a:lnTo>
                  <a:lnTo>
                    <a:pt x="99101" y="3851"/>
                  </a:lnTo>
                  <a:lnTo>
                    <a:pt x="98958" y="3851"/>
                  </a:lnTo>
                  <a:lnTo>
                    <a:pt x="97247" y="4136"/>
                  </a:lnTo>
                  <a:lnTo>
                    <a:pt x="95536" y="4278"/>
                  </a:lnTo>
                  <a:lnTo>
                    <a:pt x="95251" y="4278"/>
                  </a:lnTo>
                  <a:lnTo>
                    <a:pt x="95536" y="4136"/>
                  </a:lnTo>
                  <a:lnTo>
                    <a:pt x="95821" y="4136"/>
                  </a:lnTo>
                  <a:lnTo>
                    <a:pt x="96391" y="3993"/>
                  </a:lnTo>
                  <a:lnTo>
                    <a:pt x="97675" y="3708"/>
                  </a:lnTo>
                  <a:lnTo>
                    <a:pt x="98815" y="3566"/>
                  </a:lnTo>
                  <a:close/>
                  <a:moveTo>
                    <a:pt x="200339" y="4136"/>
                  </a:moveTo>
                  <a:lnTo>
                    <a:pt x="200625" y="4278"/>
                  </a:lnTo>
                  <a:lnTo>
                    <a:pt x="200197" y="4278"/>
                  </a:lnTo>
                  <a:lnTo>
                    <a:pt x="200339" y="4136"/>
                  </a:lnTo>
                  <a:close/>
                  <a:moveTo>
                    <a:pt x="201337" y="4136"/>
                  </a:moveTo>
                  <a:lnTo>
                    <a:pt x="201195" y="4278"/>
                  </a:lnTo>
                  <a:lnTo>
                    <a:pt x="200910" y="4278"/>
                  </a:lnTo>
                  <a:lnTo>
                    <a:pt x="200767" y="4136"/>
                  </a:lnTo>
                  <a:close/>
                  <a:moveTo>
                    <a:pt x="205187" y="3993"/>
                  </a:moveTo>
                  <a:lnTo>
                    <a:pt x="205330" y="4136"/>
                  </a:lnTo>
                  <a:lnTo>
                    <a:pt x="206043" y="4278"/>
                  </a:lnTo>
                  <a:lnTo>
                    <a:pt x="205045" y="4278"/>
                  </a:lnTo>
                  <a:lnTo>
                    <a:pt x="204047" y="4136"/>
                  </a:lnTo>
                  <a:lnTo>
                    <a:pt x="203904" y="4136"/>
                  </a:lnTo>
                  <a:lnTo>
                    <a:pt x="204474" y="3993"/>
                  </a:lnTo>
                  <a:close/>
                  <a:moveTo>
                    <a:pt x="206613" y="4136"/>
                  </a:moveTo>
                  <a:lnTo>
                    <a:pt x="206898" y="4278"/>
                  </a:lnTo>
                  <a:lnTo>
                    <a:pt x="206471" y="4278"/>
                  </a:lnTo>
                  <a:lnTo>
                    <a:pt x="206328" y="4136"/>
                  </a:lnTo>
                  <a:close/>
                  <a:moveTo>
                    <a:pt x="210891" y="4136"/>
                  </a:moveTo>
                  <a:lnTo>
                    <a:pt x="210606" y="4278"/>
                  </a:lnTo>
                  <a:lnTo>
                    <a:pt x="210321" y="4136"/>
                  </a:lnTo>
                  <a:close/>
                  <a:moveTo>
                    <a:pt x="211604" y="4136"/>
                  </a:moveTo>
                  <a:lnTo>
                    <a:pt x="211461" y="4278"/>
                  </a:lnTo>
                  <a:lnTo>
                    <a:pt x="211319" y="4136"/>
                  </a:lnTo>
                  <a:close/>
                  <a:moveTo>
                    <a:pt x="212032" y="4136"/>
                  </a:moveTo>
                  <a:lnTo>
                    <a:pt x="212459" y="4278"/>
                  </a:lnTo>
                  <a:lnTo>
                    <a:pt x="212174" y="4278"/>
                  </a:lnTo>
                  <a:lnTo>
                    <a:pt x="212032" y="4136"/>
                  </a:lnTo>
                  <a:close/>
                  <a:moveTo>
                    <a:pt x="221870" y="4136"/>
                  </a:moveTo>
                  <a:lnTo>
                    <a:pt x="222013" y="4278"/>
                  </a:lnTo>
                  <a:lnTo>
                    <a:pt x="221728" y="4278"/>
                  </a:lnTo>
                  <a:lnTo>
                    <a:pt x="221728" y="4136"/>
                  </a:lnTo>
                  <a:close/>
                  <a:moveTo>
                    <a:pt x="225863" y="4136"/>
                  </a:moveTo>
                  <a:lnTo>
                    <a:pt x="226006" y="4278"/>
                  </a:lnTo>
                  <a:lnTo>
                    <a:pt x="225863" y="4278"/>
                  </a:lnTo>
                  <a:lnTo>
                    <a:pt x="225863" y="4136"/>
                  </a:lnTo>
                  <a:close/>
                  <a:moveTo>
                    <a:pt x="231709" y="4136"/>
                  </a:moveTo>
                  <a:lnTo>
                    <a:pt x="231567" y="4278"/>
                  </a:lnTo>
                  <a:lnTo>
                    <a:pt x="231424" y="4136"/>
                  </a:lnTo>
                  <a:close/>
                  <a:moveTo>
                    <a:pt x="243544" y="3993"/>
                  </a:moveTo>
                  <a:lnTo>
                    <a:pt x="244400" y="4278"/>
                  </a:lnTo>
                  <a:lnTo>
                    <a:pt x="243829" y="4278"/>
                  </a:lnTo>
                  <a:lnTo>
                    <a:pt x="243544" y="4136"/>
                  </a:lnTo>
                  <a:lnTo>
                    <a:pt x="242974" y="4136"/>
                  </a:lnTo>
                  <a:lnTo>
                    <a:pt x="243116" y="3993"/>
                  </a:lnTo>
                  <a:close/>
                  <a:moveTo>
                    <a:pt x="243401" y="4278"/>
                  </a:moveTo>
                  <a:lnTo>
                    <a:pt x="243401" y="4278"/>
                  </a:lnTo>
                  <a:lnTo>
                    <a:pt x="243401" y="4278"/>
                  </a:lnTo>
                  <a:close/>
                  <a:moveTo>
                    <a:pt x="202050" y="4278"/>
                  </a:moveTo>
                  <a:lnTo>
                    <a:pt x="201908" y="4421"/>
                  </a:lnTo>
                  <a:lnTo>
                    <a:pt x="201480" y="4278"/>
                  </a:lnTo>
                  <a:close/>
                  <a:moveTo>
                    <a:pt x="206328" y="4278"/>
                  </a:moveTo>
                  <a:lnTo>
                    <a:pt x="207041" y="4421"/>
                  </a:lnTo>
                  <a:lnTo>
                    <a:pt x="206756" y="4421"/>
                  </a:lnTo>
                  <a:lnTo>
                    <a:pt x="206328" y="4278"/>
                  </a:lnTo>
                  <a:close/>
                  <a:moveTo>
                    <a:pt x="215026" y="4278"/>
                  </a:moveTo>
                  <a:lnTo>
                    <a:pt x="214456" y="4421"/>
                  </a:lnTo>
                  <a:lnTo>
                    <a:pt x="214456" y="4278"/>
                  </a:lnTo>
                  <a:close/>
                  <a:moveTo>
                    <a:pt x="219304" y="4136"/>
                  </a:moveTo>
                  <a:lnTo>
                    <a:pt x="218876" y="4278"/>
                  </a:lnTo>
                  <a:lnTo>
                    <a:pt x="219019" y="4278"/>
                  </a:lnTo>
                  <a:lnTo>
                    <a:pt x="218876" y="4421"/>
                  </a:lnTo>
                  <a:lnTo>
                    <a:pt x="218591" y="4278"/>
                  </a:lnTo>
                  <a:lnTo>
                    <a:pt x="218876" y="4278"/>
                  </a:lnTo>
                  <a:lnTo>
                    <a:pt x="218591" y="4136"/>
                  </a:lnTo>
                  <a:close/>
                  <a:moveTo>
                    <a:pt x="235987" y="4278"/>
                  </a:moveTo>
                  <a:lnTo>
                    <a:pt x="235844" y="4421"/>
                  </a:lnTo>
                  <a:lnTo>
                    <a:pt x="235416" y="4421"/>
                  </a:lnTo>
                  <a:lnTo>
                    <a:pt x="235131" y="4278"/>
                  </a:lnTo>
                  <a:close/>
                  <a:moveTo>
                    <a:pt x="241120" y="4136"/>
                  </a:moveTo>
                  <a:lnTo>
                    <a:pt x="241690" y="4278"/>
                  </a:lnTo>
                  <a:lnTo>
                    <a:pt x="242546" y="4278"/>
                  </a:lnTo>
                  <a:lnTo>
                    <a:pt x="242689" y="4421"/>
                  </a:lnTo>
                  <a:lnTo>
                    <a:pt x="241405" y="4421"/>
                  </a:lnTo>
                  <a:lnTo>
                    <a:pt x="241120" y="4136"/>
                  </a:lnTo>
                  <a:close/>
                  <a:moveTo>
                    <a:pt x="243401" y="4278"/>
                  </a:moveTo>
                  <a:lnTo>
                    <a:pt x="243687" y="4421"/>
                  </a:lnTo>
                  <a:lnTo>
                    <a:pt x="243829" y="4421"/>
                  </a:lnTo>
                  <a:lnTo>
                    <a:pt x="243401" y="4278"/>
                  </a:lnTo>
                  <a:close/>
                  <a:moveTo>
                    <a:pt x="196775" y="4421"/>
                  </a:moveTo>
                  <a:lnTo>
                    <a:pt x="196917" y="4564"/>
                  </a:lnTo>
                  <a:lnTo>
                    <a:pt x="196489" y="4564"/>
                  </a:lnTo>
                  <a:lnTo>
                    <a:pt x="196775" y="4421"/>
                  </a:lnTo>
                  <a:close/>
                  <a:moveTo>
                    <a:pt x="210606" y="4421"/>
                  </a:moveTo>
                  <a:lnTo>
                    <a:pt x="210178" y="4564"/>
                  </a:lnTo>
                  <a:lnTo>
                    <a:pt x="210178" y="4421"/>
                  </a:lnTo>
                  <a:close/>
                  <a:moveTo>
                    <a:pt x="216452" y="4421"/>
                  </a:moveTo>
                  <a:lnTo>
                    <a:pt x="216024" y="4564"/>
                  </a:lnTo>
                  <a:lnTo>
                    <a:pt x="215311" y="4421"/>
                  </a:lnTo>
                  <a:close/>
                  <a:moveTo>
                    <a:pt x="83416" y="4421"/>
                  </a:moveTo>
                  <a:lnTo>
                    <a:pt x="82845" y="4564"/>
                  </a:lnTo>
                  <a:lnTo>
                    <a:pt x="81990" y="4706"/>
                  </a:lnTo>
                  <a:lnTo>
                    <a:pt x="81134" y="4706"/>
                  </a:lnTo>
                  <a:lnTo>
                    <a:pt x="81134" y="4564"/>
                  </a:lnTo>
                  <a:lnTo>
                    <a:pt x="81990" y="4421"/>
                  </a:lnTo>
                  <a:lnTo>
                    <a:pt x="81705" y="4564"/>
                  </a:lnTo>
                  <a:lnTo>
                    <a:pt x="82703" y="4421"/>
                  </a:lnTo>
                  <a:close/>
                  <a:moveTo>
                    <a:pt x="202193" y="4564"/>
                  </a:moveTo>
                  <a:lnTo>
                    <a:pt x="202050" y="4706"/>
                  </a:lnTo>
                  <a:lnTo>
                    <a:pt x="201765" y="4706"/>
                  </a:lnTo>
                  <a:lnTo>
                    <a:pt x="201337" y="4564"/>
                  </a:lnTo>
                  <a:close/>
                  <a:moveTo>
                    <a:pt x="208752" y="4278"/>
                  </a:moveTo>
                  <a:lnTo>
                    <a:pt x="208895" y="4421"/>
                  </a:lnTo>
                  <a:lnTo>
                    <a:pt x="209750" y="4421"/>
                  </a:lnTo>
                  <a:lnTo>
                    <a:pt x="209750" y="4564"/>
                  </a:lnTo>
                  <a:lnTo>
                    <a:pt x="209323" y="4706"/>
                  </a:lnTo>
                  <a:lnTo>
                    <a:pt x="208752" y="4706"/>
                  </a:lnTo>
                  <a:lnTo>
                    <a:pt x="208752" y="4564"/>
                  </a:lnTo>
                  <a:lnTo>
                    <a:pt x="208324" y="4564"/>
                  </a:lnTo>
                  <a:lnTo>
                    <a:pt x="208324" y="4421"/>
                  </a:lnTo>
                  <a:lnTo>
                    <a:pt x="208467" y="4421"/>
                  </a:lnTo>
                  <a:lnTo>
                    <a:pt x="208324" y="4278"/>
                  </a:lnTo>
                  <a:close/>
                  <a:moveTo>
                    <a:pt x="217450" y="4564"/>
                  </a:moveTo>
                  <a:lnTo>
                    <a:pt x="217450" y="4706"/>
                  </a:lnTo>
                  <a:lnTo>
                    <a:pt x="217022" y="4706"/>
                  </a:lnTo>
                  <a:lnTo>
                    <a:pt x="217308" y="4564"/>
                  </a:lnTo>
                  <a:close/>
                  <a:moveTo>
                    <a:pt x="233563" y="4421"/>
                  </a:moveTo>
                  <a:lnTo>
                    <a:pt x="233991" y="4564"/>
                  </a:lnTo>
                  <a:lnTo>
                    <a:pt x="233848" y="4706"/>
                  </a:lnTo>
                  <a:lnTo>
                    <a:pt x="233563" y="4706"/>
                  </a:lnTo>
                  <a:lnTo>
                    <a:pt x="233420" y="4564"/>
                  </a:lnTo>
                  <a:lnTo>
                    <a:pt x="233563" y="4421"/>
                  </a:lnTo>
                  <a:close/>
                  <a:moveTo>
                    <a:pt x="83843" y="4706"/>
                  </a:moveTo>
                  <a:lnTo>
                    <a:pt x="83558" y="4849"/>
                  </a:lnTo>
                  <a:lnTo>
                    <a:pt x="83416" y="4706"/>
                  </a:lnTo>
                  <a:close/>
                  <a:moveTo>
                    <a:pt x="202906" y="3993"/>
                  </a:moveTo>
                  <a:lnTo>
                    <a:pt x="203191" y="4136"/>
                  </a:lnTo>
                  <a:lnTo>
                    <a:pt x="203762" y="4136"/>
                  </a:lnTo>
                  <a:lnTo>
                    <a:pt x="203762" y="4278"/>
                  </a:lnTo>
                  <a:lnTo>
                    <a:pt x="203904" y="4564"/>
                  </a:lnTo>
                  <a:lnTo>
                    <a:pt x="204189" y="4564"/>
                  </a:lnTo>
                  <a:lnTo>
                    <a:pt x="204332" y="4421"/>
                  </a:lnTo>
                  <a:lnTo>
                    <a:pt x="204760" y="4421"/>
                  </a:lnTo>
                  <a:lnTo>
                    <a:pt x="204617" y="4564"/>
                  </a:lnTo>
                  <a:lnTo>
                    <a:pt x="204189" y="4706"/>
                  </a:lnTo>
                  <a:lnTo>
                    <a:pt x="203334" y="4849"/>
                  </a:lnTo>
                  <a:lnTo>
                    <a:pt x="202906" y="4849"/>
                  </a:lnTo>
                  <a:lnTo>
                    <a:pt x="203334" y="4706"/>
                  </a:lnTo>
                  <a:lnTo>
                    <a:pt x="203049" y="4564"/>
                  </a:lnTo>
                  <a:lnTo>
                    <a:pt x="202336" y="4421"/>
                  </a:lnTo>
                  <a:lnTo>
                    <a:pt x="202906" y="4278"/>
                  </a:lnTo>
                  <a:lnTo>
                    <a:pt x="202478" y="4136"/>
                  </a:lnTo>
                  <a:lnTo>
                    <a:pt x="202193" y="4136"/>
                  </a:lnTo>
                  <a:lnTo>
                    <a:pt x="202478" y="3993"/>
                  </a:lnTo>
                  <a:close/>
                  <a:moveTo>
                    <a:pt x="204760" y="4706"/>
                  </a:moveTo>
                  <a:lnTo>
                    <a:pt x="204760" y="4849"/>
                  </a:lnTo>
                  <a:lnTo>
                    <a:pt x="204474" y="4706"/>
                  </a:lnTo>
                  <a:close/>
                  <a:moveTo>
                    <a:pt x="205473" y="4706"/>
                  </a:moveTo>
                  <a:lnTo>
                    <a:pt x="205187" y="4849"/>
                  </a:lnTo>
                  <a:lnTo>
                    <a:pt x="205187" y="4706"/>
                  </a:lnTo>
                  <a:close/>
                  <a:moveTo>
                    <a:pt x="220017" y="4706"/>
                  </a:moveTo>
                  <a:lnTo>
                    <a:pt x="219874" y="4849"/>
                  </a:lnTo>
                  <a:lnTo>
                    <a:pt x="219732" y="4706"/>
                  </a:lnTo>
                  <a:close/>
                  <a:moveTo>
                    <a:pt x="229855" y="4706"/>
                  </a:moveTo>
                  <a:lnTo>
                    <a:pt x="229998" y="4849"/>
                  </a:lnTo>
                  <a:lnTo>
                    <a:pt x="229855" y="4849"/>
                  </a:lnTo>
                  <a:lnTo>
                    <a:pt x="229855" y="4706"/>
                  </a:lnTo>
                  <a:close/>
                  <a:moveTo>
                    <a:pt x="230568" y="4421"/>
                  </a:moveTo>
                  <a:lnTo>
                    <a:pt x="231139" y="4564"/>
                  </a:lnTo>
                  <a:lnTo>
                    <a:pt x="231424" y="4706"/>
                  </a:lnTo>
                  <a:lnTo>
                    <a:pt x="231424" y="4706"/>
                  </a:lnTo>
                  <a:lnTo>
                    <a:pt x="230568" y="4564"/>
                  </a:lnTo>
                  <a:lnTo>
                    <a:pt x="230711" y="4706"/>
                  </a:lnTo>
                  <a:lnTo>
                    <a:pt x="230426" y="4706"/>
                  </a:lnTo>
                  <a:lnTo>
                    <a:pt x="230996" y="4849"/>
                  </a:lnTo>
                  <a:lnTo>
                    <a:pt x="230141" y="4849"/>
                  </a:lnTo>
                  <a:lnTo>
                    <a:pt x="230426" y="4706"/>
                  </a:lnTo>
                  <a:lnTo>
                    <a:pt x="229998" y="4706"/>
                  </a:lnTo>
                  <a:lnTo>
                    <a:pt x="229855" y="4564"/>
                  </a:lnTo>
                  <a:lnTo>
                    <a:pt x="230568" y="4421"/>
                  </a:lnTo>
                  <a:close/>
                  <a:moveTo>
                    <a:pt x="234418" y="4706"/>
                  </a:moveTo>
                  <a:lnTo>
                    <a:pt x="234418" y="4849"/>
                  </a:lnTo>
                  <a:lnTo>
                    <a:pt x="234276" y="4706"/>
                  </a:lnTo>
                  <a:close/>
                  <a:moveTo>
                    <a:pt x="74575" y="4849"/>
                  </a:moveTo>
                  <a:lnTo>
                    <a:pt x="74718" y="4991"/>
                  </a:lnTo>
                  <a:lnTo>
                    <a:pt x="74575" y="4991"/>
                  </a:lnTo>
                  <a:lnTo>
                    <a:pt x="74575" y="4849"/>
                  </a:lnTo>
                  <a:close/>
                  <a:moveTo>
                    <a:pt x="80706" y="4849"/>
                  </a:moveTo>
                  <a:lnTo>
                    <a:pt x="80849" y="4991"/>
                  </a:lnTo>
                  <a:lnTo>
                    <a:pt x="78853" y="4991"/>
                  </a:lnTo>
                  <a:lnTo>
                    <a:pt x="79851" y="4849"/>
                  </a:lnTo>
                  <a:close/>
                  <a:moveTo>
                    <a:pt x="202050" y="4849"/>
                  </a:moveTo>
                  <a:lnTo>
                    <a:pt x="202050" y="4991"/>
                  </a:lnTo>
                  <a:lnTo>
                    <a:pt x="201908" y="4991"/>
                  </a:lnTo>
                  <a:lnTo>
                    <a:pt x="201765" y="4849"/>
                  </a:lnTo>
                  <a:close/>
                  <a:moveTo>
                    <a:pt x="206186" y="4849"/>
                  </a:moveTo>
                  <a:lnTo>
                    <a:pt x="205900" y="4991"/>
                  </a:lnTo>
                  <a:lnTo>
                    <a:pt x="205758" y="4849"/>
                  </a:lnTo>
                  <a:close/>
                  <a:moveTo>
                    <a:pt x="207184" y="4849"/>
                  </a:moveTo>
                  <a:lnTo>
                    <a:pt x="207184" y="4991"/>
                  </a:lnTo>
                  <a:lnTo>
                    <a:pt x="207041" y="4849"/>
                  </a:lnTo>
                  <a:close/>
                  <a:moveTo>
                    <a:pt x="237128" y="4849"/>
                  </a:moveTo>
                  <a:lnTo>
                    <a:pt x="237128" y="4991"/>
                  </a:lnTo>
                  <a:lnTo>
                    <a:pt x="236129" y="4991"/>
                  </a:lnTo>
                  <a:lnTo>
                    <a:pt x="236129" y="4849"/>
                  </a:lnTo>
                  <a:close/>
                  <a:moveTo>
                    <a:pt x="233848" y="2710"/>
                  </a:moveTo>
                  <a:lnTo>
                    <a:pt x="234703" y="2995"/>
                  </a:lnTo>
                  <a:lnTo>
                    <a:pt x="235844" y="3138"/>
                  </a:lnTo>
                  <a:lnTo>
                    <a:pt x="238268" y="3708"/>
                  </a:lnTo>
                  <a:lnTo>
                    <a:pt x="239266" y="3851"/>
                  </a:lnTo>
                  <a:lnTo>
                    <a:pt x="239837" y="4136"/>
                  </a:lnTo>
                  <a:lnTo>
                    <a:pt x="239979" y="4136"/>
                  </a:lnTo>
                  <a:lnTo>
                    <a:pt x="239837" y="4278"/>
                  </a:lnTo>
                  <a:lnTo>
                    <a:pt x="239266" y="4564"/>
                  </a:lnTo>
                  <a:lnTo>
                    <a:pt x="242261" y="4706"/>
                  </a:lnTo>
                  <a:lnTo>
                    <a:pt x="242403" y="4849"/>
                  </a:lnTo>
                  <a:lnTo>
                    <a:pt x="240835" y="4849"/>
                  </a:lnTo>
                  <a:lnTo>
                    <a:pt x="241405" y="4991"/>
                  </a:lnTo>
                  <a:lnTo>
                    <a:pt x="241120" y="4991"/>
                  </a:lnTo>
                  <a:lnTo>
                    <a:pt x="239409" y="4849"/>
                  </a:lnTo>
                  <a:lnTo>
                    <a:pt x="235844" y="4706"/>
                  </a:lnTo>
                  <a:lnTo>
                    <a:pt x="235844" y="4564"/>
                  </a:lnTo>
                  <a:lnTo>
                    <a:pt x="236415" y="4564"/>
                  </a:lnTo>
                  <a:lnTo>
                    <a:pt x="237698" y="4421"/>
                  </a:lnTo>
                  <a:lnTo>
                    <a:pt x="236700" y="4421"/>
                  </a:lnTo>
                  <a:lnTo>
                    <a:pt x="236272" y="4278"/>
                  </a:lnTo>
                  <a:lnTo>
                    <a:pt x="236129" y="4136"/>
                  </a:lnTo>
                  <a:lnTo>
                    <a:pt x="236700" y="4136"/>
                  </a:lnTo>
                  <a:lnTo>
                    <a:pt x="236272" y="3993"/>
                  </a:lnTo>
                  <a:lnTo>
                    <a:pt x="235559" y="3851"/>
                  </a:lnTo>
                  <a:lnTo>
                    <a:pt x="235131" y="3566"/>
                  </a:lnTo>
                  <a:lnTo>
                    <a:pt x="234703" y="3423"/>
                  </a:lnTo>
                  <a:lnTo>
                    <a:pt x="234133" y="3138"/>
                  </a:lnTo>
                  <a:lnTo>
                    <a:pt x="233848" y="2710"/>
                  </a:lnTo>
                  <a:close/>
                  <a:moveTo>
                    <a:pt x="214598" y="4991"/>
                  </a:moveTo>
                  <a:lnTo>
                    <a:pt x="214171" y="5134"/>
                  </a:lnTo>
                  <a:lnTo>
                    <a:pt x="214313" y="4991"/>
                  </a:lnTo>
                  <a:close/>
                  <a:moveTo>
                    <a:pt x="84271" y="4991"/>
                  </a:moveTo>
                  <a:lnTo>
                    <a:pt x="83843" y="5134"/>
                  </a:lnTo>
                  <a:lnTo>
                    <a:pt x="83558" y="5134"/>
                  </a:lnTo>
                  <a:lnTo>
                    <a:pt x="84271" y="4991"/>
                  </a:lnTo>
                  <a:close/>
                  <a:moveTo>
                    <a:pt x="218876" y="4849"/>
                  </a:moveTo>
                  <a:lnTo>
                    <a:pt x="218733" y="4991"/>
                  </a:lnTo>
                  <a:lnTo>
                    <a:pt x="219304" y="4991"/>
                  </a:lnTo>
                  <a:lnTo>
                    <a:pt x="219019" y="5134"/>
                  </a:lnTo>
                  <a:lnTo>
                    <a:pt x="218733" y="4991"/>
                  </a:lnTo>
                  <a:lnTo>
                    <a:pt x="218448" y="4849"/>
                  </a:lnTo>
                  <a:close/>
                  <a:moveTo>
                    <a:pt x="256948" y="4991"/>
                  </a:moveTo>
                  <a:lnTo>
                    <a:pt x="256805" y="5134"/>
                  </a:lnTo>
                  <a:lnTo>
                    <a:pt x="256377" y="4991"/>
                  </a:lnTo>
                  <a:lnTo>
                    <a:pt x="256662" y="5134"/>
                  </a:lnTo>
                  <a:lnTo>
                    <a:pt x="256377" y="5134"/>
                  </a:lnTo>
                  <a:lnTo>
                    <a:pt x="256092" y="4991"/>
                  </a:lnTo>
                  <a:lnTo>
                    <a:pt x="256377" y="4991"/>
                  </a:lnTo>
                  <a:lnTo>
                    <a:pt x="256377" y="4991"/>
                  </a:lnTo>
                  <a:lnTo>
                    <a:pt x="256377" y="4991"/>
                  </a:lnTo>
                  <a:close/>
                  <a:moveTo>
                    <a:pt x="74433" y="4991"/>
                  </a:moveTo>
                  <a:lnTo>
                    <a:pt x="74718" y="5134"/>
                  </a:lnTo>
                  <a:lnTo>
                    <a:pt x="74575" y="5134"/>
                  </a:lnTo>
                  <a:lnTo>
                    <a:pt x="74290" y="5277"/>
                  </a:lnTo>
                  <a:lnTo>
                    <a:pt x="74290" y="5277"/>
                  </a:lnTo>
                  <a:lnTo>
                    <a:pt x="74433" y="5134"/>
                  </a:lnTo>
                  <a:lnTo>
                    <a:pt x="74433" y="4991"/>
                  </a:lnTo>
                  <a:close/>
                  <a:moveTo>
                    <a:pt x="234989" y="4991"/>
                  </a:moveTo>
                  <a:lnTo>
                    <a:pt x="235702" y="5134"/>
                  </a:lnTo>
                  <a:lnTo>
                    <a:pt x="236129" y="5277"/>
                  </a:lnTo>
                  <a:lnTo>
                    <a:pt x="236129" y="5277"/>
                  </a:lnTo>
                  <a:lnTo>
                    <a:pt x="234561" y="5134"/>
                  </a:lnTo>
                  <a:lnTo>
                    <a:pt x="234561" y="4991"/>
                  </a:lnTo>
                  <a:close/>
                  <a:moveTo>
                    <a:pt x="207754" y="5134"/>
                  </a:moveTo>
                  <a:lnTo>
                    <a:pt x="207897" y="5277"/>
                  </a:lnTo>
                  <a:lnTo>
                    <a:pt x="207469" y="5277"/>
                  </a:lnTo>
                  <a:lnTo>
                    <a:pt x="207611" y="5134"/>
                  </a:lnTo>
                  <a:close/>
                  <a:moveTo>
                    <a:pt x="239979" y="5134"/>
                  </a:moveTo>
                  <a:lnTo>
                    <a:pt x="239979" y="5277"/>
                  </a:lnTo>
                  <a:lnTo>
                    <a:pt x="239837" y="5134"/>
                  </a:lnTo>
                  <a:close/>
                  <a:moveTo>
                    <a:pt x="242831" y="5134"/>
                  </a:moveTo>
                  <a:lnTo>
                    <a:pt x="243116" y="5277"/>
                  </a:lnTo>
                  <a:lnTo>
                    <a:pt x="242689" y="5277"/>
                  </a:lnTo>
                  <a:lnTo>
                    <a:pt x="242831" y="5134"/>
                  </a:lnTo>
                  <a:close/>
                  <a:moveTo>
                    <a:pt x="243687" y="5134"/>
                  </a:moveTo>
                  <a:lnTo>
                    <a:pt x="243544" y="5277"/>
                  </a:lnTo>
                  <a:lnTo>
                    <a:pt x="243401" y="5134"/>
                  </a:lnTo>
                  <a:close/>
                  <a:moveTo>
                    <a:pt x="245540" y="5134"/>
                  </a:moveTo>
                  <a:lnTo>
                    <a:pt x="245398" y="5277"/>
                  </a:lnTo>
                  <a:lnTo>
                    <a:pt x="245113" y="5134"/>
                  </a:lnTo>
                  <a:close/>
                  <a:moveTo>
                    <a:pt x="213172" y="5277"/>
                  </a:moveTo>
                  <a:lnTo>
                    <a:pt x="213458" y="5419"/>
                  </a:lnTo>
                  <a:lnTo>
                    <a:pt x="213458" y="5419"/>
                  </a:lnTo>
                  <a:lnTo>
                    <a:pt x="212887" y="5277"/>
                  </a:lnTo>
                  <a:close/>
                  <a:moveTo>
                    <a:pt x="79851" y="5277"/>
                  </a:moveTo>
                  <a:lnTo>
                    <a:pt x="79851" y="5419"/>
                  </a:lnTo>
                  <a:lnTo>
                    <a:pt x="79138" y="5419"/>
                  </a:lnTo>
                  <a:lnTo>
                    <a:pt x="79851" y="5277"/>
                  </a:lnTo>
                  <a:close/>
                  <a:moveTo>
                    <a:pt x="218591" y="5277"/>
                  </a:moveTo>
                  <a:lnTo>
                    <a:pt x="219019" y="5419"/>
                  </a:lnTo>
                  <a:lnTo>
                    <a:pt x="218733" y="5419"/>
                  </a:lnTo>
                  <a:lnTo>
                    <a:pt x="218163" y="5277"/>
                  </a:lnTo>
                  <a:close/>
                  <a:moveTo>
                    <a:pt x="219304" y="5277"/>
                  </a:moveTo>
                  <a:lnTo>
                    <a:pt x="219161" y="5419"/>
                  </a:lnTo>
                  <a:lnTo>
                    <a:pt x="218876" y="5277"/>
                  </a:lnTo>
                  <a:close/>
                  <a:moveTo>
                    <a:pt x="224722" y="5134"/>
                  </a:moveTo>
                  <a:lnTo>
                    <a:pt x="224865" y="5277"/>
                  </a:lnTo>
                  <a:lnTo>
                    <a:pt x="224865" y="5419"/>
                  </a:lnTo>
                  <a:lnTo>
                    <a:pt x="224722" y="5277"/>
                  </a:lnTo>
                  <a:lnTo>
                    <a:pt x="224580" y="5277"/>
                  </a:lnTo>
                  <a:lnTo>
                    <a:pt x="224580" y="5134"/>
                  </a:lnTo>
                  <a:close/>
                  <a:moveTo>
                    <a:pt x="228394" y="5312"/>
                  </a:moveTo>
                  <a:lnTo>
                    <a:pt x="228715" y="5419"/>
                  </a:lnTo>
                  <a:lnTo>
                    <a:pt x="228287" y="5419"/>
                  </a:lnTo>
                  <a:lnTo>
                    <a:pt x="228394" y="5312"/>
                  </a:lnTo>
                  <a:close/>
                  <a:moveTo>
                    <a:pt x="246253" y="5277"/>
                  </a:moveTo>
                  <a:lnTo>
                    <a:pt x="246681" y="5419"/>
                  </a:lnTo>
                  <a:lnTo>
                    <a:pt x="246111" y="5419"/>
                  </a:lnTo>
                  <a:lnTo>
                    <a:pt x="245968" y="5277"/>
                  </a:lnTo>
                  <a:close/>
                  <a:moveTo>
                    <a:pt x="256092" y="5277"/>
                  </a:moveTo>
                  <a:lnTo>
                    <a:pt x="255664" y="5419"/>
                  </a:lnTo>
                  <a:lnTo>
                    <a:pt x="255236" y="5277"/>
                  </a:lnTo>
                  <a:close/>
                  <a:moveTo>
                    <a:pt x="254666" y="5419"/>
                  </a:moveTo>
                  <a:lnTo>
                    <a:pt x="254096" y="5562"/>
                  </a:lnTo>
                  <a:lnTo>
                    <a:pt x="254096" y="5562"/>
                  </a:lnTo>
                  <a:lnTo>
                    <a:pt x="254523" y="5419"/>
                  </a:lnTo>
                  <a:close/>
                  <a:moveTo>
                    <a:pt x="205615" y="5419"/>
                  </a:moveTo>
                  <a:lnTo>
                    <a:pt x="205330" y="5562"/>
                  </a:lnTo>
                  <a:lnTo>
                    <a:pt x="204902" y="5562"/>
                  </a:lnTo>
                  <a:lnTo>
                    <a:pt x="205045" y="5419"/>
                  </a:lnTo>
                  <a:close/>
                  <a:moveTo>
                    <a:pt x="206328" y="5277"/>
                  </a:moveTo>
                  <a:lnTo>
                    <a:pt x="206756" y="5419"/>
                  </a:lnTo>
                  <a:lnTo>
                    <a:pt x="206756" y="5562"/>
                  </a:lnTo>
                  <a:lnTo>
                    <a:pt x="206471" y="5419"/>
                  </a:lnTo>
                  <a:lnTo>
                    <a:pt x="206043" y="5419"/>
                  </a:lnTo>
                  <a:lnTo>
                    <a:pt x="205758" y="5277"/>
                  </a:lnTo>
                  <a:close/>
                  <a:moveTo>
                    <a:pt x="208467" y="5419"/>
                  </a:moveTo>
                  <a:lnTo>
                    <a:pt x="208467" y="5562"/>
                  </a:lnTo>
                  <a:lnTo>
                    <a:pt x="208324" y="5419"/>
                  </a:lnTo>
                  <a:close/>
                  <a:moveTo>
                    <a:pt x="210891" y="5419"/>
                  </a:moveTo>
                  <a:lnTo>
                    <a:pt x="211034" y="5562"/>
                  </a:lnTo>
                  <a:lnTo>
                    <a:pt x="210606" y="5562"/>
                  </a:lnTo>
                  <a:lnTo>
                    <a:pt x="210891" y="5419"/>
                  </a:lnTo>
                  <a:close/>
                  <a:moveTo>
                    <a:pt x="214598" y="5419"/>
                  </a:moveTo>
                  <a:lnTo>
                    <a:pt x="214456" y="5562"/>
                  </a:lnTo>
                  <a:lnTo>
                    <a:pt x="214313" y="5562"/>
                  </a:lnTo>
                  <a:lnTo>
                    <a:pt x="214313" y="5419"/>
                  </a:lnTo>
                  <a:close/>
                  <a:moveTo>
                    <a:pt x="228002" y="5277"/>
                  </a:moveTo>
                  <a:lnTo>
                    <a:pt x="227717" y="5419"/>
                  </a:lnTo>
                  <a:lnTo>
                    <a:pt x="227146" y="5562"/>
                  </a:lnTo>
                  <a:lnTo>
                    <a:pt x="227146" y="5419"/>
                  </a:lnTo>
                  <a:lnTo>
                    <a:pt x="227717" y="5419"/>
                  </a:lnTo>
                  <a:lnTo>
                    <a:pt x="227289" y="5277"/>
                  </a:lnTo>
                  <a:close/>
                  <a:moveTo>
                    <a:pt x="235702" y="5419"/>
                  </a:moveTo>
                  <a:lnTo>
                    <a:pt x="235702" y="5562"/>
                  </a:lnTo>
                  <a:lnTo>
                    <a:pt x="235416" y="5562"/>
                  </a:lnTo>
                  <a:lnTo>
                    <a:pt x="234989" y="5419"/>
                  </a:lnTo>
                  <a:close/>
                  <a:moveTo>
                    <a:pt x="241405" y="5419"/>
                  </a:moveTo>
                  <a:lnTo>
                    <a:pt x="241548" y="5562"/>
                  </a:lnTo>
                  <a:lnTo>
                    <a:pt x="241405" y="5562"/>
                  </a:lnTo>
                  <a:lnTo>
                    <a:pt x="241120" y="5419"/>
                  </a:lnTo>
                  <a:close/>
                  <a:moveTo>
                    <a:pt x="257233" y="5419"/>
                  </a:moveTo>
                  <a:lnTo>
                    <a:pt x="256948" y="5562"/>
                  </a:lnTo>
                  <a:lnTo>
                    <a:pt x="256805" y="5562"/>
                  </a:lnTo>
                  <a:lnTo>
                    <a:pt x="256235" y="5419"/>
                  </a:lnTo>
                  <a:close/>
                  <a:moveTo>
                    <a:pt x="69157" y="5277"/>
                  </a:moveTo>
                  <a:lnTo>
                    <a:pt x="69014" y="5562"/>
                  </a:lnTo>
                  <a:lnTo>
                    <a:pt x="68729" y="5562"/>
                  </a:lnTo>
                  <a:lnTo>
                    <a:pt x="69014" y="5704"/>
                  </a:lnTo>
                  <a:lnTo>
                    <a:pt x="68444" y="5704"/>
                  </a:lnTo>
                  <a:lnTo>
                    <a:pt x="68729" y="5562"/>
                  </a:lnTo>
                  <a:lnTo>
                    <a:pt x="68729" y="5419"/>
                  </a:lnTo>
                  <a:lnTo>
                    <a:pt x="69014" y="5277"/>
                  </a:lnTo>
                  <a:close/>
                  <a:moveTo>
                    <a:pt x="74147" y="5562"/>
                  </a:moveTo>
                  <a:lnTo>
                    <a:pt x="74575" y="5704"/>
                  </a:lnTo>
                  <a:lnTo>
                    <a:pt x="74005" y="5704"/>
                  </a:lnTo>
                  <a:lnTo>
                    <a:pt x="74147" y="5562"/>
                  </a:lnTo>
                  <a:close/>
                  <a:moveTo>
                    <a:pt x="216452" y="5562"/>
                  </a:moveTo>
                  <a:lnTo>
                    <a:pt x="216595" y="5704"/>
                  </a:lnTo>
                  <a:lnTo>
                    <a:pt x="216167" y="5704"/>
                  </a:lnTo>
                  <a:lnTo>
                    <a:pt x="216167" y="5562"/>
                  </a:lnTo>
                  <a:close/>
                  <a:moveTo>
                    <a:pt x="231139" y="5562"/>
                  </a:moveTo>
                  <a:lnTo>
                    <a:pt x="231139" y="5704"/>
                  </a:lnTo>
                  <a:lnTo>
                    <a:pt x="230996" y="5704"/>
                  </a:lnTo>
                  <a:lnTo>
                    <a:pt x="230996" y="5562"/>
                  </a:lnTo>
                  <a:close/>
                  <a:moveTo>
                    <a:pt x="240265" y="5562"/>
                  </a:moveTo>
                  <a:lnTo>
                    <a:pt x="240550" y="5704"/>
                  </a:lnTo>
                  <a:lnTo>
                    <a:pt x="240122" y="5704"/>
                  </a:lnTo>
                  <a:lnTo>
                    <a:pt x="240265" y="5562"/>
                  </a:lnTo>
                  <a:close/>
                  <a:moveTo>
                    <a:pt x="242403" y="5419"/>
                  </a:moveTo>
                  <a:lnTo>
                    <a:pt x="242118" y="5562"/>
                  </a:lnTo>
                  <a:lnTo>
                    <a:pt x="242403" y="5704"/>
                  </a:lnTo>
                  <a:lnTo>
                    <a:pt x="242118" y="5704"/>
                  </a:lnTo>
                  <a:lnTo>
                    <a:pt x="241976" y="5562"/>
                  </a:lnTo>
                  <a:lnTo>
                    <a:pt x="242118" y="5562"/>
                  </a:lnTo>
                  <a:lnTo>
                    <a:pt x="241690" y="5419"/>
                  </a:lnTo>
                  <a:close/>
                  <a:moveTo>
                    <a:pt x="206898" y="5562"/>
                  </a:moveTo>
                  <a:lnTo>
                    <a:pt x="207469" y="5704"/>
                  </a:lnTo>
                  <a:lnTo>
                    <a:pt x="207326" y="5704"/>
                  </a:lnTo>
                  <a:lnTo>
                    <a:pt x="207326" y="5847"/>
                  </a:lnTo>
                  <a:lnTo>
                    <a:pt x="206613" y="5847"/>
                  </a:lnTo>
                  <a:lnTo>
                    <a:pt x="205473" y="5704"/>
                  </a:lnTo>
                  <a:lnTo>
                    <a:pt x="206898" y="5562"/>
                  </a:lnTo>
                  <a:close/>
                  <a:moveTo>
                    <a:pt x="212745" y="5704"/>
                  </a:moveTo>
                  <a:lnTo>
                    <a:pt x="212745" y="5847"/>
                  </a:lnTo>
                  <a:lnTo>
                    <a:pt x="211747" y="5704"/>
                  </a:lnTo>
                  <a:close/>
                  <a:moveTo>
                    <a:pt x="214171" y="5704"/>
                  </a:moveTo>
                  <a:lnTo>
                    <a:pt x="214313" y="5847"/>
                  </a:lnTo>
                  <a:lnTo>
                    <a:pt x="213885" y="5847"/>
                  </a:lnTo>
                  <a:lnTo>
                    <a:pt x="213885" y="5704"/>
                  </a:lnTo>
                  <a:close/>
                  <a:moveTo>
                    <a:pt x="231567" y="5704"/>
                  </a:moveTo>
                  <a:lnTo>
                    <a:pt x="231709" y="5847"/>
                  </a:lnTo>
                  <a:lnTo>
                    <a:pt x="230996" y="5847"/>
                  </a:lnTo>
                  <a:lnTo>
                    <a:pt x="231567" y="5704"/>
                  </a:lnTo>
                  <a:close/>
                  <a:moveTo>
                    <a:pt x="241833" y="5704"/>
                  </a:moveTo>
                  <a:lnTo>
                    <a:pt x="241690" y="5847"/>
                  </a:lnTo>
                  <a:lnTo>
                    <a:pt x="241405" y="5847"/>
                  </a:lnTo>
                  <a:lnTo>
                    <a:pt x="241833" y="5704"/>
                  </a:lnTo>
                  <a:close/>
                  <a:moveTo>
                    <a:pt x="246396" y="5562"/>
                  </a:moveTo>
                  <a:lnTo>
                    <a:pt x="246538" y="5704"/>
                  </a:lnTo>
                  <a:lnTo>
                    <a:pt x="246396" y="5847"/>
                  </a:lnTo>
                  <a:lnTo>
                    <a:pt x="245968" y="5704"/>
                  </a:lnTo>
                  <a:lnTo>
                    <a:pt x="246396" y="5562"/>
                  </a:lnTo>
                  <a:close/>
                  <a:moveTo>
                    <a:pt x="257518" y="5704"/>
                  </a:moveTo>
                  <a:lnTo>
                    <a:pt x="257660" y="5847"/>
                  </a:lnTo>
                  <a:lnTo>
                    <a:pt x="256948" y="5847"/>
                  </a:lnTo>
                  <a:lnTo>
                    <a:pt x="257233" y="5704"/>
                  </a:lnTo>
                  <a:close/>
                  <a:moveTo>
                    <a:pt x="258659" y="5847"/>
                  </a:moveTo>
                  <a:lnTo>
                    <a:pt x="258801" y="5990"/>
                  </a:lnTo>
                  <a:lnTo>
                    <a:pt x="258801" y="5990"/>
                  </a:lnTo>
                  <a:lnTo>
                    <a:pt x="258516" y="5847"/>
                  </a:lnTo>
                  <a:close/>
                  <a:moveTo>
                    <a:pt x="71438" y="5847"/>
                  </a:moveTo>
                  <a:lnTo>
                    <a:pt x="71010" y="5990"/>
                  </a:lnTo>
                  <a:lnTo>
                    <a:pt x="70725" y="5847"/>
                  </a:lnTo>
                  <a:close/>
                  <a:moveTo>
                    <a:pt x="73149" y="5847"/>
                  </a:moveTo>
                  <a:lnTo>
                    <a:pt x="73720" y="5990"/>
                  </a:lnTo>
                  <a:lnTo>
                    <a:pt x="73292" y="5990"/>
                  </a:lnTo>
                  <a:lnTo>
                    <a:pt x="73149" y="5847"/>
                  </a:lnTo>
                  <a:close/>
                  <a:moveTo>
                    <a:pt x="78995" y="5704"/>
                  </a:moveTo>
                  <a:lnTo>
                    <a:pt x="79138" y="5847"/>
                  </a:lnTo>
                  <a:lnTo>
                    <a:pt x="78425" y="5990"/>
                  </a:lnTo>
                  <a:lnTo>
                    <a:pt x="77997" y="5990"/>
                  </a:lnTo>
                  <a:lnTo>
                    <a:pt x="77997" y="5847"/>
                  </a:lnTo>
                  <a:lnTo>
                    <a:pt x="78140" y="5704"/>
                  </a:lnTo>
                  <a:lnTo>
                    <a:pt x="78425" y="5847"/>
                  </a:lnTo>
                  <a:lnTo>
                    <a:pt x="78710" y="5847"/>
                  </a:lnTo>
                  <a:lnTo>
                    <a:pt x="78995" y="5704"/>
                  </a:lnTo>
                  <a:close/>
                  <a:moveTo>
                    <a:pt x="208324" y="5704"/>
                  </a:moveTo>
                  <a:lnTo>
                    <a:pt x="208182" y="5847"/>
                  </a:lnTo>
                  <a:lnTo>
                    <a:pt x="207897" y="5990"/>
                  </a:lnTo>
                  <a:lnTo>
                    <a:pt x="207897" y="5847"/>
                  </a:lnTo>
                  <a:lnTo>
                    <a:pt x="208182" y="5847"/>
                  </a:lnTo>
                  <a:lnTo>
                    <a:pt x="207897" y="5704"/>
                  </a:lnTo>
                  <a:close/>
                  <a:moveTo>
                    <a:pt x="212032" y="5847"/>
                  </a:moveTo>
                  <a:lnTo>
                    <a:pt x="212887" y="5990"/>
                  </a:lnTo>
                  <a:lnTo>
                    <a:pt x="211889" y="5990"/>
                  </a:lnTo>
                  <a:lnTo>
                    <a:pt x="212032" y="5847"/>
                  </a:lnTo>
                  <a:close/>
                  <a:moveTo>
                    <a:pt x="213600" y="5847"/>
                  </a:moveTo>
                  <a:lnTo>
                    <a:pt x="213743" y="5990"/>
                  </a:lnTo>
                  <a:lnTo>
                    <a:pt x="213600" y="5990"/>
                  </a:lnTo>
                  <a:lnTo>
                    <a:pt x="213600" y="5847"/>
                  </a:lnTo>
                  <a:close/>
                  <a:moveTo>
                    <a:pt x="226148" y="5847"/>
                  </a:moveTo>
                  <a:lnTo>
                    <a:pt x="226148" y="5990"/>
                  </a:lnTo>
                  <a:lnTo>
                    <a:pt x="226006" y="5847"/>
                  </a:lnTo>
                  <a:close/>
                  <a:moveTo>
                    <a:pt x="239409" y="5704"/>
                  </a:moveTo>
                  <a:lnTo>
                    <a:pt x="240265" y="5847"/>
                  </a:lnTo>
                  <a:lnTo>
                    <a:pt x="240265" y="5990"/>
                  </a:lnTo>
                  <a:lnTo>
                    <a:pt x="239979" y="5990"/>
                  </a:lnTo>
                  <a:lnTo>
                    <a:pt x="239979" y="5847"/>
                  </a:lnTo>
                  <a:lnTo>
                    <a:pt x="239124" y="5847"/>
                  </a:lnTo>
                  <a:lnTo>
                    <a:pt x="239409" y="5704"/>
                  </a:lnTo>
                  <a:close/>
                  <a:moveTo>
                    <a:pt x="243687" y="5847"/>
                  </a:moveTo>
                  <a:lnTo>
                    <a:pt x="244114" y="5990"/>
                  </a:lnTo>
                  <a:lnTo>
                    <a:pt x="243544" y="5990"/>
                  </a:lnTo>
                  <a:lnTo>
                    <a:pt x="243544" y="5847"/>
                  </a:lnTo>
                  <a:close/>
                  <a:moveTo>
                    <a:pt x="245968" y="5847"/>
                  </a:moveTo>
                  <a:lnTo>
                    <a:pt x="245968" y="5990"/>
                  </a:lnTo>
                  <a:lnTo>
                    <a:pt x="245826" y="5847"/>
                  </a:lnTo>
                  <a:close/>
                  <a:moveTo>
                    <a:pt x="250531" y="5847"/>
                  </a:moveTo>
                  <a:lnTo>
                    <a:pt x="250674" y="5990"/>
                  </a:lnTo>
                  <a:lnTo>
                    <a:pt x="250531" y="5990"/>
                  </a:lnTo>
                  <a:lnTo>
                    <a:pt x="250531" y="5847"/>
                  </a:lnTo>
                  <a:close/>
                  <a:moveTo>
                    <a:pt x="255379" y="5704"/>
                  </a:moveTo>
                  <a:lnTo>
                    <a:pt x="255522" y="5847"/>
                  </a:lnTo>
                  <a:lnTo>
                    <a:pt x="255379" y="5847"/>
                  </a:lnTo>
                  <a:lnTo>
                    <a:pt x="255664" y="5990"/>
                  </a:lnTo>
                  <a:lnTo>
                    <a:pt x="255379" y="5990"/>
                  </a:lnTo>
                  <a:lnTo>
                    <a:pt x="255379" y="5847"/>
                  </a:lnTo>
                  <a:lnTo>
                    <a:pt x="255379" y="5704"/>
                  </a:lnTo>
                  <a:close/>
                  <a:moveTo>
                    <a:pt x="210178" y="5847"/>
                  </a:moveTo>
                  <a:lnTo>
                    <a:pt x="210463" y="5990"/>
                  </a:lnTo>
                  <a:lnTo>
                    <a:pt x="209750" y="5990"/>
                  </a:lnTo>
                  <a:lnTo>
                    <a:pt x="209465" y="6132"/>
                  </a:lnTo>
                  <a:lnTo>
                    <a:pt x="208895" y="6132"/>
                  </a:lnTo>
                  <a:lnTo>
                    <a:pt x="208752" y="5990"/>
                  </a:lnTo>
                  <a:lnTo>
                    <a:pt x="209180" y="5847"/>
                  </a:lnTo>
                  <a:close/>
                  <a:moveTo>
                    <a:pt x="226006" y="5990"/>
                  </a:moveTo>
                  <a:lnTo>
                    <a:pt x="226148" y="6132"/>
                  </a:lnTo>
                  <a:lnTo>
                    <a:pt x="225863" y="6132"/>
                  </a:lnTo>
                  <a:lnTo>
                    <a:pt x="226006" y="5990"/>
                  </a:lnTo>
                  <a:close/>
                  <a:moveTo>
                    <a:pt x="236415" y="5990"/>
                  </a:moveTo>
                  <a:lnTo>
                    <a:pt x="236272" y="6132"/>
                  </a:lnTo>
                  <a:lnTo>
                    <a:pt x="235987" y="6132"/>
                  </a:lnTo>
                  <a:lnTo>
                    <a:pt x="235702" y="5990"/>
                  </a:lnTo>
                  <a:close/>
                  <a:moveTo>
                    <a:pt x="243259" y="5847"/>
                  </a:moveTo>
                  <a:lnTo>
                    <a:pt x="242974" y="5990"/>
                  </a:lnTo>
                  <a:lnTo>
                    <a:pt x="243259" y="6132"/>
                  </a:lnTo>
                  <a:lnTo>
                    <a:pt x="242831" y="6132"/>
                  </a:lnTo>
                  <a:lnTo>
                    <a:pt x="242403" y="5847"/>
                  </a:lnTo>
                  <a:close/>
                  <a:moveTo>
                    <a:pt x="69727" y="5990"/>
                  </a:moveTo>
                  <a:lnTo>
                    <a:pt x="69157" y="6275"/>
                  </a:lnTo>
                  <a:lnTo>
                    <a:pt x="68872" y="6132"/>
                  </a:lnTo>
                  <a:lnTo>
                    <a:pt x="69727" y="5990"/>
                  </a:lnTo>
                  <a:close/>
                  <a:moveTo>
                    <a:pt x="70297" y="6132"/>
                  </a:moveTo>
                  <a:lnTo>
                    <a:pt x="69870" y="6275"/>
                  </a:lnTo>
                  <a:lnTo>
                    <a:pt x="69727" y="6275"/>
                  </a:lnTo>
                  <a:lnTo>
                    <a:pt x="69584" y="6132"/>
                  </a:lnTo>
                  <a:close/>
                  <a:moveTo>
                    <a:pt x="76857" y="5847"/>
                  </a:moveTo>
                  <a:lnTo>
                    <a:pt x="76714" y="5990"/>
                  </a:lnTo>
                  <a:lnTo>
                    <a:pt x="76286" y="6132"/>
                  </a:lnTo>
                  <a:lnTo>
                    <a:pt x="76429" y="6132"/>
                  </a:lnTo>
                  <a:lnTo>
                    <a:pt x="74147" y="6275"/>
                  </a:lnTo>
                  <a:lnTo>
                    <a:pt x="73862" y="6275"/>
                  </a:lnTo>
                  <a:lnTo>
                    <a:pt x="74005" y="6132"/>
                  </a:lnTo>
                  <a:lnTo>
                    <a:pt x="75003" y="5847"/>
                  </a:lnTo>
                  <a:close/>
                  <a:moveTo>
                    <a:pt x="227574" y="5990"/>
                  </a:moveTo>
                  <a:lnTo>
                    <a:pt x="228144" y="6132"/>
                  </a:lnTo>
                  <a:lnTo>
                    <a:pt x="227717" y="6275"/>
                  </a:lnTo>
                  <a:lnTo>
                    <a:pt x="227431" y="6132"/>
                  </a:lnTo>
                  <a:lnTo>
                    <a:pt x="227004" y="5990"/>
                  </a:lnTo>
                  <a:close/>
                  <a:moveTo>
                    <a:pt x="235131" y="5847"/>
                  </a:moveTo>
                  <a:lnTo>
                    <a:pt x="234989" y="6275"/>
                  </a:lnTo>
                  <a:lnTo>
                    <a:pt x="234276" y="6132"/>
                  </a:lnTo>
                  <a:lnTo>
                    <a:pt x="234133" y="5990"/>
                  </a:lnTo>
                  <a:lnTo>
                    <a:pt x="234418" y="5990"/>
                  </a:lnTo>
                  <a:lnTo>
                    <a:pt x="235131" y="5847"/>
                  </a:lnTo>
                  <a:close/>
                  <a:moveTo>
                    <a:pt x="64309" y="6275"/>
                  </a:moveTo>
                  <a:lnTo>
                    <a:pt x="63738" y="6417"/>
                  </a:lnTo>
                  <a:lnTo>
                    <a:pt x="63738" y="6417"/>
                  </a:lnTo>
                  <a:lnTo>
                    <a:pt x="63881" y="6275"/>
                  </a:lnTo>
                  <a:close/>
                  <a:moveTo>
                    <a:pt x="244257" y="6275"/>
                  </a:moveTo>
                  <a:lnTo>
                    <a:pt x="244400" y="6417"/>
                  </a:lnTo>
                  <a:lnTo>
                    <a:pt x="244400" y="6417"/>
                  </a:lnTo>
                  <a:lnTo>
                    <a:pt x="244114" y="6275"/>
                  </a:lnTo>
                  <a:close/>
                  <a:moveTo>
                    <a:pt x="236842" y="6275"/>
                  </a:moveTo>
                  <a:lnTo>
                    <a:pt x="237128" y="6417"/>
                  </a:lnTo>
                  <a:lnTo>
                    <a:pt x="236700" y="6417"/>
                  </a:lnTo>
                  <a:lnTo>
                    <a:pt x="236842" y="6275"/>
                  </a:lnTo>
                  <a:close/>
                  <a:moveTo>
                    <a:pt x="242546" y="6132"/>
                  </a:moveTo>
                  <a:lnTo>
                    <a:pt x="242689" y="6275"/>
                  </a:lnTo>
                  <a:lnTo>
                    <a:pt x="243259" y="6275"/>
                  </a:lnTo>
                  <a:lnTo>
                    <a:pt x="243259" y="6417"/>
                  </a:lnTo>
                  <a:lnTo>
                    <a:pt x="243116" y="6417"/>
                  </a:lnTo>
                  <a:lnTo>
                    <a:pt x="242689" y="6275"/>
                  </a:lnTo>
                  <a:lnTo>
                    <a:pt x="242546" y="6275"/>
                  </a:lnTo>
                  <a:lnTo>
                    <a:pt x="242546" y="6132"/>
                  </a:lnTo>
                  <a:close/>
                  <a:moveTo>
                    <a:pt x="245398" y="6275"/>
                  </a:moveTo>
                  <a:lnTo>
                    <a:pt x="245540" y="6417"/>
                  </a:lnTo>
                  <a:lnTo>
                    <a:pt x="245113" y="6417"/>
                  </a:lnTo>
                  <a:lnTo>
                    <a:pt x="245398" y="6275"/>
                  </a:lnTo>
                  <a:close/>
                  <a:moveTo>
                    <a:pt x="248820" y="5990"/>
                  </a:moveTo>
                  <a:lnTo>
                    <a:pt x="249818" y="6132"/>
                  </a:lnTo>
                  <a:lnTo>
                    <a:pt x="249390" y="6275"/>
                  </a:lnTo>
                  <a:lnTo>
                    <a:pt x="249105" y="6417"/>
                  </a:lnTo>
                  <a:lnTo>
                    <a:pt x="248962" y="6275"/>
                  </a:lnTo>
                  <a:lnTo>
                    <a:pt x="249390" y="6132"/>
                  </a:lnTo>
                  <a:lnTo>
                    <a:pt x="248677" y="5990"/>
                  </a:lnTo>
                  <a:close/>
                  <a:moveTo>
                    <a:pt x="250674" y="6132"/>
                  </a:moveTo>
                  <a:lnTo>
                    <a:pt x="251101" y="6275"/>
                  </a:lnTo>
                  <a:lnTo>
                    <a:pt x="250959" y="6417"/>
                  </a:lnTo>
                  <a:lnTo>
                    <a:pt x="250816" y="6417"/>
                  </a:lnTo>
                  <a:lnTo>
                    <a:pt x="249961" y="6275"/>
                  </a:lnTo>
                  <a:lnTo>
                    <a:pt x="250388" y="6132"/>
                  </a:lnTo>
                  <a:close/>
                  <a:moveTo>
                    <a:pt x="247537" y="6275"/>
                  </a:moveTo>
                  <a:lnTo>
                    <a:pt x="247679" y="6417"/>
                  </a:lnTo>
                  <a:lnTo>
                    <a:pt x="247109" y="6560"/>
                  </a:lnTo>
                  <a:lnTo>
                    <a:pt x="247109" y="6560"/>
                  </a:lnTo>
                  <a:lnTo>
                    <a:pt x="247394" y="6417"/>
                  </a:lnTo>
                  <a:lnTo>
                    <a:pt x="247537" y="6275"/>
                  </a:lnTo>
                  <a:close/>
                  <a:moveTo>
                    <a:pt x="67303" y="6417"/>
                  </a:moveTo>
                  <a:lnTo>
                    <a:pt x="67446" y="6560"/>
                  </a:lnTo>
                  <a:lnTo>
                    <a:pt x="67018" y="6560"/>
                  </a:lnTo>
                  <a:lnTo>
                    <a:pt x="67303" y="6417"/>
                  </a:lnTo>
                  <a:close/>
                  <a:moveTo>
                    <a:pt x="71010" y="6417"/>
                  </a:moveTo>
                  <a:lnTo>
                    <a:pt x="70440" y="6560"/>
                  </a:lnTo>
                  <a:lnTo>
                    <a:pt x="70012" y="6560"/>
                  </a:lnTo>
                  <a:lnTo>
                    <a:pt x="70440" y="6417"/>
                  </a:lnTo>
                  <a:close/>
                  <a:moveTo>
                    <a:pt x="72294" y="6275"/>
                  </a:moveTo>
                  <a:lnTo>
                    <a:pt x="72579" y="6417"/>
                  </a:lnTo>
                  <a:lnTo>
                    <a:pt x="72721" y="6417"/>
                  </a:lnTo>
                  <a:lnTo>
                    <a:pt x="72579" y="6560"/>
                  </a:lnTo>
                  <a:lnTo>
                    <a:pt x="72579" y="6417"/>
                  </a:lnTo>
                  <a:lnTo>
                    <a:pt x="72009" y="6417"/>
                  </a:lnTo>
                  <a:lnTo>
                    <a:pt x="72294" y="6275"/>
                  </a:lnTo>
                  <a:close/>
                  <a:moveTo>
                    <a:pt x="73720" y="6417"/>
                  </a:moveTo>
                  <a:lnTo>
                    <a:pt x="73577" y="6560"/>
                  </a:lnTo>
                  <a:lnTo>
                    <a:pt x="73149" y="6560"/>
                  </a:lnTo>
                  <a:lnTo>
                    <a:pt x="73434" y="6417"/>
                  </a:lnTo>
                  <a:close/>
                  <a:moveTo>
                    <a:pt x="229285" y="6417"/>
                  </a:moveTo>
                  <a:lnTo>
                    <a:pt x="229142" y="6560"/>
                  </a:lnTo>
                  <a:lnTo>
                    <a:pt x="228715" y="6560"/>
                  </a:lnTo>
                  <a:lnTo>
                    <a:pt x="229000" y="6417"/>
                  </a:lnTo>
                  <a:close/>
                  <a:moveTo>
                    <a:pt x="231281" y="6417"/>
                  </a:moveTo>
                  <a:lnTo>
                    <a:pt x="231424" y="6560"/>
                  </a:lnTo>
                  <a:lnTo>
                    <a:pt x="231281" y="6560"/>
                  </a:lnTo>
                  <a:lnTo>
                    <a:pt x="231281" y="6417"/>
                  </a:lnTo>
                  <a:close/>
                  <a:moveTo>
                    <a:pt x="240835" y="6132"/>
                  </a:moveTo>
                  <a:lnTo>
                    <a:pt x="241263" y="6275"/>
                  </a:lnTo>
                  <a:lnTo>
                    <a:pt x="241690" y="6417"/>
                  </a:lnTo>
                  <a:lnTo>
                    <a:pt x="241976" y="6560"/>
                  </a:lnTo>
                  <a:lnTo>
                    <a:pt x="240692" y="6417"/>
                  </a:lnTo>
                  <a:lnTo>
                    <a:pt x="240265" y="6417"/>
                  </a:lnTo>
                  <a:lnTo>
                    <a:pt x="240550" y="6275"/>
                  </a:lnTo>
                  <a:lnTo>
                    <a:pt x="240692" y="6132"/>
                  </a:lnTo>
                  <a:close/>
                  <a:moveTo>
                    <a:pt x="249675" y="6417"/>
                  </a:moveTo>
                  <a:lnTo>
                    <a:pt x="249818" y="6560"/>
                  </a:lnTo>
                  <a:lnTo>
                    <a:pt x="249675" y="6560"/>
                  </a:lnTo>
                  <a:lnTo>
                    <a:pt x="249675" y="6417"/>
                  </a:lnTo>
                  <a:close/>
                  <a:moveTo>
                    <a:pt x="261225" y="6132"/>
                  </a:moveTo>
                  <a:lnTo>
                    <a:pt x="261225" y="6275"/>
                  </a:lnTo>
                  <a:lnTo>
                    <a:pt x="260797" y="6275"/>
                  </a:lnTo>
                  <a:lnTo>
                    <a:pt x="260655" y="6417"/>
                  </a:lnTo>
                  <a:lnTo>
                    <a:pt x="260655" y="6560"/>
                  </a:lnTo>
                  <a:lnTo>
                    <a:pt x="260512" y="6560"/>
                  </a:lnTo>
                  <a:lnTo>
                    <a:pt x="260084" y="6417"/>
                  </a:lnTo>
                  <a:lnTo>
                    <a:pt x="260370" y="6417"/>
                  </a:lnTo>
                  <a:lnTo>
                    <a:pt x="260084" y="6275"/>
                  </a:lnTo>
                  <a:lnTo>
                    <a:pt x="260940" y="6132"/>
                  </a:lnTo>
                  <a:close/>
                  <a:moveTo>
                    <a:pt x="261510" y="6417"/>
                  </a:moveTo>
                  <a:lnTo>
                    <a:pt x="262081" y="6560"/>
                  </a:lnTo>
                  <a:lnTo>
                    <a:pt x="262081" y="6560"/>
                  </a:lnTo>
                  <a:lnTo>
                    <a:pt x="261510" y="6489"/>
                  </a:lnTo>
                  <a:lnTo>
                    <a:pt x="261510" y="6489"/>
                  </a:lnTo>
                  <a:lnTo>
                    <a:pt x="261510" y="6560"/>
                  </a:lnTo>
                  <a:lnTo>
                    <a:pt x="260940" y="6417"/>
                  </a:lnTo>
                  <a:lnTo>
                    <a:pt x="261510" y="6489"/>
                  </a:lnTo>
                  <a:lnTo>
                    <a:pt x="261510" y="6489"/>
                  </a:lnTo>
                  <a:lnTo>
                    <a:pt x="261510" y="6417"/>
                  </a:lnTo>
                  <a:close/>
                  <a:moveTo>
                    <a:pt x="251101" y="6560"/>
                  </a:moveTo>
                  <a:lnTo>
                    <a:pt x="251244" y="6702"/>
                  </a:lnTo>
                  <a:lnTo>
                    <a:pt x="250531" y="6702"/>
                  </a:lnTo>
                  <a:lnTo>
                    <a:pt x="250388" y="6560"/>
                  </a:lnTo>
                  <a:close/>
                  <a:moveTo>
                    <a:pt x="240977" y="6702"/>
                  </a:moveTo>
                  <a:lnTo>
                    <a:pt x="241120" y="6845"/>
                  </a:lnTo>
                  <a:lnTo>
                    <a:pt x="241120" y="6845"/>
                  </a:lnTo>
                  <a:lnTo>
                    <a:pt x="240835" y="6702"/>
                  </a:lnTo>
                  <a:close/>
                  <a:moveTo>
                    <a:pt x="62883" y="6702"/>
                  </a:moveTo>
                  <a:lnTo>
                    <a:pt x="62455" y="6845"/>
                  </a:lnTo>
                  <a:lnTo>
                    <a:pt x="62740" y="6702"/>
                  </a:lnTo>
                  <a:close/>
                  <a:moveTo>
                    <a:pt x="67018" y="6702"/>
                  </a:moveTo>
                  <a:lnTo>
                    <a:pt x="67160" y="6845"/>
                  </a:lnTo>
                  <a:lnTo>
                    <a:pt x="66875" y="6845"/>
                  </a:lnTo>
                  <a:lnTo>
                    <a:pt x="67018" y="6702"/>
                  </a:lnTo>
                  <a:close/>
                  <a:moveTo>
                    <a:pt x="71296" y="6560"/>
                  </a:moveTo>
                  <a:lnTo>
                    <a:pt x="71581" y="6702"/>
                  </a:lnTo>
                  <a:lnTo>
                    <a:pt x="71438" y="6702"/>
                  </a:lnTo>
                  <a:lnTo>
                    <a:pt x="71153" y="6845"/>
                  </a:lnTo>
                  <a:lnTo>
                    <a:pt x="70583" y="6845"/>
                  </a:lnTo>
                  <a:lnTo>
                    <a:pt x="71010" y="6702"/>
                  </a:lnTo>
                  <a:lnTo>
                    <a:pt x="71296" y="6560"/>
                  </a:lnTo>
                  <a:close/>
                  <a:moveTo>
                    <a:pt x="234846" y="6417"/>
                  </a:moveTo>
                  <a:lnTo>
                    <a:pt x="235131" y="6560"/>
                  </a:lnTo>
                  <a:lnTo>
                    <a:pt x="235274" y="6845"/>
                  </a:lnTo>
                  <a:lnTo>
                    <a:pt x="234989" y="6702"/>
                  </a:lnTo>
                  <a:lnTo>
                    <a:pt x="234133" y="6417"/>
                  </a:lnTo>
                  <a:close/>
                  <a:moveTo>
                    <a:pt x="241690" y="6560"/>
                  </a:moveTo>
                  <a:lnTo>
                    <a:pt x="241976" y="6702"/>
                  </a:lnTo>
                  <a:lnTo>
                    <a:pt x="242118" y="6702"/>
                  </a:lnTo>
                  <a:lnTo>
                    <a:pt x="242118" y="6845"/>
                  </a:lnTo>
                  <a:lnTo>
                    <a:pt x="241263" y="6702"/>
                  </a:lnTo>
                  <a:lnTo>
                    <a:pt x="241548" y="6702"/>
                  </a:lnTo>
                  <a:lnTo>
                    <a:pt x="241690" y="6560"/>
                  </a:lnTo>
                  <a:close/>
                  <a:moveTo>
                    <a:pt x="260797" y="6702"/>
                  </a:moveTo>
                  <a:lnTo>
                    <a:pt x="260370" y="6845"/>
                  </a:lnTo>
                  <a:lnTo>
                    <a:pt x="260227" y="6702"/>
                  </a:lnTo>
                  <a:close/>
                  <a:moveTo>
                    <a:pt x="231424" y="6845"/>
                  </a:moveTo>
                  <a:lnTo>
                    <a:pt x="231567" y="6988"/>
                  </a:lnTo>
                  <a:lnTo>
                    <a:pt x="231567" y="6988"/>
                  </a:lnTo>
                  <a:lnTo>
                    <a:pt x="231281" y="6845"/>
                  </a:lnTo>
                  <a:close/>
                  <a:moveTo>
                    <a:pt x="67873" y="6845"/>
                  </a:moveTo>
                  <a:lnTo>
                    <a:pt x="67446" y="6988"/>
                  </a:lnTo>
                  <a:lnTo>
                    <a:pt x="67018" y="6988"/>
                  </a:lnTo>
                  <a:lnTo>
                    <a:pt x="67303" y="6845"/>
                  </a:lnTo>
                  <a:close/>
                  <a:moveTo>
                    <a:pt x="69870" y="6702"/>
                  </a:moveTo>
                  <a:lnTo>
                    <a:pt x="69442" y="6845"/>
                  </a:lnTo>
                  <a:lnTo>
                    <a:pt x="69299" y="6845"/>
                  </a:lnTo>
                  <a:lnTo>
                    <a:pt x="69442" y="6988"/>
                  </a:lnTo>
                  <a:lnTo>
                    <a:pt x="69014" y="6988"/>
                  </a:lnTo>
                  <a:lnTo>
                    <a:pt x="69299" y="6845"/>
                  </a:lnTo>
                  <a:lnTo>
                    <a:pt x="69157" y="6845"/>
                  </a:lnTo>
                  <a:lnTo>
                    <a:pt x="69727" y="6702"/>
                  </a:lnTo>
                  <a:close/>
                  <a:moveTo>
                    <a:pt x="243687" y="6702"/>
                  </a:moveTo>
                  <a:lnTo>
                    <a:pt x="244542" y="6845"/>
                  </a:lnTo>
                  <a:lnTo>
                    <a:pt x="243829" y="6845"/>
                  </a:lnTo>
                  <a:lnTo>
                    <a:pt x="243687" y="6988"/>
                  </a:lnTo>
                  <a:lnTo>
                    <a:pt x="243544" y="6845"/>
                  </a:lnTo>
                  <a:lnTo>
                    <a:pt x="243687" y="6702"/>
                  </a:lnTo>
                  <a:close/>
                  <a:moveTo>
                    <a:pt x="250816" y="6845"/>
                  </a:moveTo>
                  <a:lnTo>
                    <a:pt x="250388" y="6988"/>
                  </a:lnTo>
                  <a:lnTo>
                    <a:pt x="250246" y="6845"/>
                  </a:lnTo>
                  <a:close/>
                  <a:moveTo>
                    <a:pt x="251672" y="6845"/>
                  </a:moveTo>
                  <a:lnTo>
                    <a:pt x="251814" y="6988"/>
                  </a:lnTo>
                  <a:lnTo>
                    <a:pt x="251387" y="6988"/>
                  </a:lnTo>
                  <a:lnTo>
                    <a:pt x="251387" y="6845"/>
                  </a:lnTo>
                  <a:close/>
                  <a:moveTo>
                    <a:pt x="261796" y="6845"/>
                  </a:moveTo>
                  <a:lnTo>
                    <a:pt x="261938" y="6988"/>
                  </a:lnTo>
                  <a:lnTo>
                    <a:pt x="261796" y="6988"/>
                  </a:lnTo>
                  <a:lnTo>
                    <a:pt x="261368" y="6845"/>
                  </a:lnTo>
                  <a:close/>
                  <a:moveTo>
                    <a:pt x="261938" y="6702"/>
                  </a:moveTo>
                  <a:lnTo>
                    <a:pt x="262081" y="6845"/>
                  </a:lnTo>
                  <a:lnTo>
                    <a:pt x="262366" y="6988"/>
                  </a:lnTo>
                  <a:lnTo>
                    <a:pt x="262223" y="6988"/>
                  </a:lnTo>
                  <a:lnTo>
                    <a:pt x="262081" y="6845"/>
                  </a:lnTo>
                  <a:lnTo>
                    <a:pt x="261938" y="6845"/>
                  </a:lnTo>
                  <a:lnTo>
                    <a:pt x="261938" y="6702"/>
                  </a:lnTo>
                  <a:close/>
                  <a:moveTo>
                    <a:pt x="262509" y="6702"/>
                  </a:moveTo>
                  <a:lnTo>
                    <a:pt x="262936" y="6845"/>
                  </a:lnTo>
                  <a:lnTo>
                    <a:pt x="263364" y="6988"/>
                  </a:lnTo>
                  <a:lnTo>
                    <a:pt x="262651" y="6988"/>
                  </a:lnTo>
                  <a:lnTo>
                    <a:pt x="262366" y="6845"/>
                  </a:lnTo>
                  <a:lnTo>
                    <a:pt x="262509" y="6702"/>
                  </a:lnTo>
                  <a:close/>
                  <a:moveTo>
                    <a:pt x="234418" y="6988"/>
                  </a:moveTo>
                  <a:lnTo>
                    <a:pt x="234561" y="7130"/>
                  </a:lnTo>
                  <a:lnTo>
                    <a:pt x="234276" y="7130"/>
                  </a:lnTo>
                  <a:lnTo>
                    <a:pt x="234276" y="6988"/>
                  </a:lnTo>
                  <a:close/>
                  <a:moveTo>
                    <a:pt x="241405" y="6988"/>
                  </a:moveTo>
                  <a:lnTo>
                    <a:pt x="241405" y="7130"/>
                  </a:lnTo>
                  <a:lnTo>
                    <a:pt x="241263" y="6988"/>
                  </a:lnTo>
                  <a:close/>
                  <a:moveTo>
                    <a:pt x="247537" y="6988"/>
                  </a:moveTo>
                  <a:lnTo>
                    <a:pt x="247679" y="7130"/>
                  </a:lnTo>
                  <a:lnTo>
                    <a:pt x="247109" y="7130"/>
                  </a:lnTo>
                  <a:lnTo>
                    <a:pt x="247394" y="6988"/>
                  </a:lnTo>
                  <a:close/>
                  <a:moveTo>
                    <a:pt x="251101" y="6988"/>
                  </a:moveTo>
                  <a:lnTo>
                    <a:pt x="251101" y="7130"/>
                  </a:lnTo>
                  <a:lnTo>
                    <a:pt x="250816" y="7130"/>
                  </a:lnTo>
                  <a:lnTo>
                    <a:pt x="251101" y="6988"/>
                  </a:lnTo>
                  <a:close/>
                  <a:moveTo>
                    <a:pt x="55753" y="7130"/>
                  </a:moveTo>
                  <a:lnTo>
                    <a:pt x="55230" y="7261"/>
                  </a:lnTo>
                  <a:lnTo>
                    <a:pt x="55230" y="7261"/>
                  </a:lnTo>
                  <a:lnTo>
                    <a:pt x="56181" y="7227"/>
                  </a:lnTo>
                  <a:lnTo>
                    <a:pt x="56181" y="7227"/>
                  </a:lnTo>
                  <a:lnTo>
                    <a:pt x="56181" y="7130"/>
                  </a:lnTo>
                  <a:close/>
                  <a:moveTo>
                    <a:pt x="68444" y="6988"/>
                  </a:moveTo>
                  <a:lnTo>
                    <a:pt x="67873" y="7130"/>
                  </a:lnTo>
                  <a:lnTo>
                    <a:pt x="67303" y="7273"/>
                  </a:lnTo>
                  <a:lnTo>
                    <a:pt x="67303" y="7273"/>
                  </a:lnTo>
                  <a:lnTo>
                    <a:pt x="68159" y="6988"/>
                  </a:lnTo>
                  <a:close/>
                  <a:moveTo>
                    <a:pt x="64594" y="7130"/>
                  </a:moveTo>
                  <a:lnTo>
                    <a:pt x="64451" y="7273"/>
                  </a:lnTo>
                  <a:lnTo>
                    <a:pt x="64451" y="7130"/>
                  </a:lnTo>
                  <a:close/>
                  <a:moveTo>
                    <a:pt x="228430" y="7130"/>
                  </a:moveTo>
                  <a:lnTo>
                    <a:pt x="228857" y="7273"/>
                  </a:lnTo>
                  <a:lnTo>
                    <a:pt x="228572" y="7273"/>
                  </a:lnTo>
                  <a:lnTo>
                    <a:pt x="228430" y="7130"/>
                  </a:lnTo>
                  <a:close/>
                  <a:moveTo>
                    <a:pt x="239552" y="7130"/>
                  </a:moveTo>
                  <a:lnTo>
                    <a:pt x="239552" y="7273"/>
                  </a:lnTo>
                  <a:lnTo>
                    <a:pt x="239266" y="7130"/>
                  </a:lnTo>
                  <a:close/>
                  <a:moveTo>
                    <a:pt x="240835" y="7130"/>
                  </a:moveTo>
                  <a:lnTo>
                    <a:pt x="240835" y="7273"/>
                  </a:lnTo>
                  <a:lnTo>
                    <a:pt x="240692" y="7130"/>
                  </a:lnTo>
                  <a:close/>
                  <a:moveTo>
                    <a:pt x="256092" y="7130"/>
                  </a:moveTo>
                  <a:lnTo>
                    <a:pt x="255949" y="7273"/>
                  </a:lnTo>
                  <a:lnTo>
                    <a:pt x="255807" y="7130"/>
                  </a:lnTo>
                  <a:close/>
                  <a:moveTo>
                    <a:pt x="65307" y="7273"/>
                  </a:moveTo>
                  <a:lnTo>
                    <a:pt x="65449" y="7415"/>
                  </a:lnTo>
                  <a:lnTo>
                    <a:pt x="65022" y="7415"/>
                  </a:lnTo>
                  <a:lnTo>
                    <a:pt x="65307" y="7273"/>
                  </a:lnTo>
                  <a:close/>
                  <a:moveTo>
                    <a:pt x="66875" y="7273"/>
                  </a:moveTo>
                  <a:lnTo>
                    <a:pt x="66305" y="7415"/>
                  </a:lnTo>
                  <a:lnTo>
                    <a:pt x="66590" y="7273"/>
                  </a:lnTo>
                  <a:close/>
                  <a:moveTo>
                    <a:pt x="233420" y="7273"/>
                  </a:moveTo>
                  <a:lnTo>
                    <a:pt x="233563" y="7415"/>
                  </a:lnTo>
                  <a:lnTo>
                    <a:pt x="233420" y="7415"/>
                  </a:lnTo>
                  <a:lnTo>
                    <a:pt x="233420" y="7273"/>
                  </a:lnTo>
                  <a:close/>
                  <a:moveTo>
                    <a:pt x="57750" y="7273"/>
                  </a:moveTo>
                  <a:lnTo>
                    <a:pt x="57892" y="7415"/>
                  </a:lnTo>
                  <a:lnTo>
                    <a:pt x="57607" y="7558"/>
                  </a:lnTo>
                  <a:lnTo>
                    <a:pt x="56324" y="7558"/>
                  </a:lnTo>
                  <a:lnTo>
                    <a:pt x="56894" y="7273"/>
                  </a:lnTo>
                  <a:close/>
                  <a:moveTo>
                    <a:pt x="242261" y="7415"/>
                  </a:moveTo>
                  <a:lnTo>
                    <a:pt x="242831" y="7558"/>
                  </a:lnTo>
                  <a:lnTo>
                    <a:pt x="242261" y="7558"/>
                  </a:lnTo>
                  <a:lnTo>
                    <a:pt x="242261" y="7415"/>
                  </a:lnTo>
                  <a:close/>
                  <a:moveTo>
                    <a:pt x="244114" y="7130"/>
                  </a:moveTo>
                  <a:lnTo>
                    <a:pt x="244257" y="7273"/>
                  </a:lnTo>
                  <a:lnTo>
                    <a:pt x="243972" y="7273"/>
                  </a:lnTo>
                  <a:lnTo>
                    <a:pt x="244400" y="7558"/>
                  </a:lnTo>
                  <a:lnTo>
                    <a:pt x="244114" y="7415"/>
                  </a:lnTo>
                  <a:lnTo>
                    <a:pt x="243259" y="7415"/>
                  </a:lnTo>
                  <a:lnTo>
                    <a:pt x="243259" y="7273"/>
                  </a:lnTo>
                  <a:lnTo>
                    <a:pt x="243687" y="7130"/>
                  </a:lnTo>
                  <a:close/>
                  <a:moveTo>
                    <a:pt x="245255" y="7130"/>
                  </a:moveTo>
                  <a:lnTo>
                    <a:pt x="245398" y="7273"/>
                  </a:lnTo>
                  <a:lnTo>
                    <a:pt x="245255" y="7273"/>
                  </a:lnTo>
                  <a:lnTo>
                    <a:pt x="245255" y="7415"/>
                  </a:lnTo>
                  <a:lnTo>
                    <a:pt x="245398" y="7415"/>
                  </a:lnTo>
                  <a:lnTo>
                    <a:pt x="245398" y="7558"/>
                  </a:lnTo>
                  <a:lnTo>
                    <a:pt x="245113" y="7558"/>
                  </a:lnTo>
                  <a:lnTo>
                    <a:pt x="245113" y="7415"/>
                  </a:lnTo>
                  <a:lnTo>
                    <a:pt x="244542" y="7130"/>
                  </a:lnTo>
                  <a:close/>
                  <a:moveTo>
                    <a:pt x="245968" y="7415"/>
                  </a:moveTo>
                  <a:lnTo>
                    <a:pt x="246111" y="7558"/>
                  </a:lnTo>
                  <a:lnTo>
                    <a:pt x="245683" y="7558"/>
                  </a:lnTo>
                  <a:lnTo>
                    <a:pt x="245968" y="7415"/>
                  </a:lnTo>
                  <a:close/>
                  <a:moveTo>
                    <a:pt x="251957" y="7273"/>
                  </a:moveTo>
                  <a:lnTo>
                    <a:pt x="251814" y="7558"/>
                  </a:lnTo>
                  <a:lnTo>
                    <a:pt x="251101" y="7558"/>
                  </a:lnTo>
                  <a:lnTo>
                    <a:pt x="251244" y="7415"/>
                  </a:lnTo>
                  <a:lnTo>
                    <a:pt x="251957" y="7273"/>
                  </a:lnTo>
                  <a:close/>
                  <a:moveTo>
                    <a:pt x="255949" y="7415"/>
                  </a:moveTo>
                  <a:lnTo>
                    <a:pt x="255949" y="7558"/>
                  </a:lnTo>
                  <a:lnTo>
                    <a:pt x="255522" y="7415"/>
                  </a:lnTo>
                  <a:close/>
                  <a:moveTo>
                    <a:pt x="246966" y="7558"/>
                  </a:moveTo>
                  <a:lnTo>
                    <a:pt x="247109" y="7701"/>
                  </a:lnTo>
                  <a:lnTo>
                    <a:pt x="246824" y="7558"/>
                  </a:lnTo>
                  <a:close/>
                  <a:moveTo>
                    <a:pt x="64023" y="7130"/>
                  </a:moveTo>
                  <a:lnTo>
                    <a:pt x="63881" y="7415"/>
                  </a:lnTo>
                  <a:lnTo>
                    <a:pt x="63738" y="7415"/>
                  </a:lnTo>
                  <a:lnTo>
                    <a:pt x="64309" y="7558"/>
                  </a:lnTo>
                  <a:lnTo>
                    <a:pt x="63311" y="7701"/>
                  </a:lnTo>
                  <a:lnTo>
                    <a:pt x="63738" y="7415"/>
                  </a:lnTo>
                  <a:lnTo>
                    <a:pt x="62740" y="7415"/>
                  </a:lnTo>
                  <a:lnTo>
                    <a:pt x="63738" y="7273"/>
                  </a:lnTo>
                  <a:lnTo>
                    <a:pt x="64023" y="7130"/>
                  </a:lnTo>
                  <a:close/>
                  <a:moveTo>
                    <a:pt x="233705" y="7558"/>
                  </a:moveTo>
                  <a:lnTo>
                    <a:pt x="233848" y="7701"/>
                  </a:lnTo>
                  <a:lnTo>
                    <a:pt x="233705" y="7701"/>
                  </a:lnTo>
                  <a:lnTo>
                    <a:pt x="233705" y="7558"/>
                  </a:lnTo>
                  <a:close/>
                  <a:moveTo>
                    <a:pt x="234846" y="7558"/>
                  </a:moveTo>
                  <a:lnTo>
                    <a:pt x="234561" y="7701"/>
                  </a:lnTo>
                  <a:lnTo>
                    <a:pt x="234276" y="7558"/>
                  </a:lnTo>
                  <a:close/>
                  <a:moveTo>
                    <a:pt x="58320" y="7558"/>
                  </a:moveTo>
                  <a:lnTo>
                    <a:pt x="58462" y="7701"/>
                  </a:lnTo>
                  <a:lnTo>
                    <a:pt x="58035" y="7701"/>
                  </a:lnTo>
                  <a:lnTo>
                    <a:pt x="57607" y="7843"/>
                  </a:lnTo>
                  <a:lnTo>
                    <a:pt x="57464" y="7843"/>
                  </a:lnTo>
                  <a:lnTo>
                    <a:pt x="57464" y="7701"/>
                  </a:lnTo>
                  <a:lnTo>
                    <a:pt x="58035" y="7701"/>
                  </a:lnTo>
                  <a:lnTo>
                    <a:pt x="58320" y="7558"/>
                  </a:lnTo>
                  <a:close/>
                  <a:moveTo>
                    <a:pt x="234989" y="7558"/>
                  </a:moveTo>
                  <a:lnTo>
                    <a:pt x="234989" y="7843"/>
                  </a:lnTo>
                  <a:lnTo>
                    <a:pt x="234846" y="7843"/>
                  </a:lnTo>
                  <a:lnTo>
                    <a:pt x="234989" y="7558"/>
                  </a:lnTo>
                  <a:close/>
                  <a:moveTo>
                    <a:pt x="241263" y="7415"/>
                  </a:moveTo>
                  <a:lnTo>
                    <a:pt x="241548" y="7558"/>
                  </a:lnTo>
                  <a:lnTo>
                    <a:pt x="241263" y="7558"/>
                  </a:lnTo>
                  <a:lnTo>
                    <a:pt x="241548" y="7843"/>
                  </a:lnTo>
                  <a:lnTo>
                    <a:pt x="241405" y="7843"/>
                  </a:lnTo>
                  <a:lnTo>
                    <a:pt x="240407" y="7558"/>
                  </a:lnTo>
                  <a:lnTo>
                    <a:pt x="240550" y="7415"/>
                  </a:lnTo>
                  <a:close/>
                  <a:moveTo>
                    <a:pt x="241976" y="7701"/>
                  </a:moveTo>
                  <a:lnTo>
                    <a:pt x="242261" y="7843"/>
                  </a:lnTo>
                  <a:lnTo>
                    <a:pt x="241976" y="7843"/>
                  </a:lnTo>
                  <a:lnTo>
                    <a:pt x="241976" y="7701"/>
                  </a:lnTo>
                  <a:close/>
                  <a:moveTo>
                    <a:pt x="248107" y="7701"/>
                  </a:moveTo>
                  <a:lnTo>
                    <a:pt x="248107" y="7843"/>
                  </a:lnTo>
                  <a:lnTo>
                    <a:pt x="247251" y="7843"/>
                  </a:lnTo>
                  <a:lnTo>
                    <a:pt x="248107" y="7701"/>
                  </a:lnTo>
                  <a:close/>
                  <a:moveTo>
                    <a:pt x="231424" y="7843"/>
                  </a:moveTo>
                  <a:lnTo>
                    <a:pt x="231567" y="7986"/>
                  </a:lnTo>
                  <a:lnTo>
                    <a:pt x="231281" y="7843"/>
                  </a:lnTo>
                  <a:close/>
                  <a:moveTo>
                    <a:pt x="51761" y="7843"/>
                  </a:moveTo>
                  <a:lnTo>
                    <a:pt x="51761" y="7986"/>
                  </a:lnTo>
                  <a:lnTo>
                    <a:pt x="51190" y="7986"/>
                  </a:lnTo>
                  <a:lnTo>
                    <a:pt x="51761" y="7843"/>
                  </a:lnTo>
                  <a:close/>
                  <a:moveTo>
                    <a:pt x="241263" y="7843"/>
                  </a:moveTo>
                  <a:lnTo>
                    <a:pt x="241690" y="7986"/>
                  </a:lnTo>
                  <a:lnTo>
                    <a:pt x="241263" y="7986"/>
                  </a:lnTo>
                  <a:lnTo>
                    <a:pt x="241120" y="7843"/>
                  </a:lnTo>
                  <a:close/>
                  <a:moveTo>
                    <a:pt x="244827" y="7843"/>
                  </a:moveTo>
                  <a:lnTo>
                    <a:pt x="244970" y="7986"/>
                  </a:lnTo>
                  <a:lnTo>
                    <a:pt x="244827" y="7986"/>
                  </a:lnTo>
                  <a:lnTo>
                    <a:pt x="244542" y="7843"/>
                  </a:lnTo>
                  <a:close/>
                  <a:moveTo>
                    <a:pt x="262794" y="7701"/>
                  </a:moveTo>
                  <a:lnTo>
                    <a:pt x="263079" y="7843"/>
                  </a:lnTo>
                  <a:lnTo>
                    <a:pt x="263221" y="7986"/>
                  </a:lnTo>
                  <a:lnTo>
                    <a:pt x="262651" y="7986"/>
                  </a:lnTo>
                  <a:lnTo>
                    <a:pt x="262509" y="7843"/>
                  </a:lnTo>
                  <a:lnTo>
                    <a:pt x="262794" y="7701"/>
                  </a:lnTo>
                  <a:close/>
                  <a:moveTo>
                    <a:pt x="52759" y="7986"/>
                  </a:moveTo>
                  <a:lnTo>
                    <a:pt x="52759" y="8128"/>
                  </a:lnTo>
                  <a:lnTo>
                    <a:pt x="52616" y="7986"/>
                  </a:lnTo>
                  <a:close/>
                  <a:moveTo>
                    <a:pt x="234276" y="7843"/>
                  </a:moveTo>
                  <a:lnTo>
                    <a:pt x="234418" y="7986"/>
                  </a:lnTo>
                  <a:lnTo>
                    <a:pt x="233848" y="7986"/>
                  </a:lnTo>
                  <a:lnTo>
                    <a:pt x="233991" y="8128"/>
                  </a:lnTo>
                  <a:lnTo>
                    <a:pt x="233848" y="8128"/>
                  </a:lnTo>
                  <a:lnTo>
                    <a:pt x="233848" y="7986"/>
                  </a:lnTo>
                  <a:lnTo>
                    <a:pt x="233563" y="7986"/>
                  </a:lnTo>
                  <a:lnTo>
                    <a:pt x="234133" y="7843"/>
                  </a:lnTo>
                  <a:close/>
                  <a:moveTo>
                    <a:pt x="235131" y="7986"/>
                  </a:moveTo>
                  <a:lnTo>
                    <a:pt x="235702" y="8128"/>
                  </a:lnTo>
                  <a:lnTo>
                    <a:pt x="235416" y="8128"/>
                  </a:lnTo>
                  <a:lnTo>
                    <a:pt x="235131" y="7986"/>
                  </a:lnTo>
                  <a:close/>
                  <a:moveTo>
                    <a:pt x="242689" y="7843"/>
                  </a:moveTo>
                  <a:lnTo>
                    <a:pt x="242831" y="7986"/>
                  </a:lnTo>
                  <a:lnTo>
                    <a:pt x="243116" y="7986"/>
                  </a:lnTo>
                  <a:lnTo>
                    <a:pt x="242689" y="8128"/>
                  </a:lnTo>
                  <a:lnTo>
                    <a:pt x="242261" y="7986"/>
                  </a:lnTo>
                  <a:lnTo>
                    <a:pt x="242689" y="7843"/>
                  </a:lnTo>
                  <a:close/>
                  <a:moveTo>
                    <a:pt x="249533" y="7843"/>
                  </a:moveTo>
                  <a:lnTo>
                    <a:pt x="249675" y="7986"/>
                  </a:lnTo>
                  <a:lnTo>
                    <a:pt x="248962" y="8128"/>
                  </a:lnTo>
                  <a:lnTo>
                    <a:pt x="248535" y="8128"/>
                  </a:lnTo>
                  <a:lnTo>
                    <a:pt x="248677" y="7986"/>
                  </a:lnTo>
                  <a:lnTo>
                    <a:pt x="248820" y="7986"/>
                  </a:lnTo>
                  <a:lnTo>
                    <a:pt x="248250" y="7843"/>
                  </a:lnTo>
                  <a:close/>
                  <a:moveTo>
                    <a:pt x="51761" y="8128"/>
                  </a:moveTo>
                  <a:lnTo>
                    <a:pt x="51048" y="8271"/>
                  </a:lnTo>
                  <a:lnTo>
                    <a:pt x="50763" y="8271"/>
                  </a:lnTo>
                  <a:lnTo>
                    <a:pt x="50905" y="8128"/>
                  </a:lnTo>
                  <a:close/>
                  <a:moveTo>
                    <a:pt x="237270" y="6702"/>
                  </a:moveTo>
                  <a:lnTo>
                    <a:pt x="237840" y="6845"/>
                  </a:lnTo>
                  <a:lnTo>
                    <a:pt x="238126" y="6988"/>
                  </a:lnTo>
                  <a:lnTo>
                    <a:pt x="237840" y="6988"/>
                  </a:lnTo>
                  <a:lnTo>
                    <a:pt x="236129" y="7130"/>
                  </a:lnTo>
                  <a:lnTo>
                    <a:pt x="237270" y="7130"/>
                  </a:lnTo>
                  <a:lnTo>
                    <a:pt x="237698" y="7273"/>
                  </a:lnTo>
                  <a:lnTo>
                    <a:pt x="237698" y="7415"/>
                  </a:lnTo>
                  <a:lnTo>
                    <a:pt x="237555" y="7415"/>
                  </a:lnTo>
                  <a:lnTo>
                    <a:pt x="237270" y="7558"/>
                  </a:lnTo>
                  <a:lnTo>
                    <a:pt x="236842" y="7701"/>
                  </a:lnTo>
                  <a:lnTo>
                    <a:pt x="236842" y="7843"/>
                  </a:lnTo>
                  <a:lnTo>
                    <a:pt x="238268" y="7843"/>
                  </a:lnTo>
                  <a:lnTo>
                    <a:pt x="238411" y="7701"/>
                  </a:lnTo>
                  <a:lnTo>
                    <a:pt x="238553" y="7701"/>
                  </a:lnTo>
                  <a:lnTo>
                    <a:pt x="238268" y="7415"/>
                  </a:lnTo>
                  <a:lnTo>
                    <a:pt x="238839" y="7558"/>
                  </a:lnTo>
                  <a:lnTo>
                    <a:pt x="238696" y="7558"/>
                  </a:lnTo>
                  <a:lnTo>
                    <a:pt x="238981" y="7843"/>
                  </a:lnTo>
                  <a:lnTo>
                    <a:pt x="239266" y="7986"/>
                  </a:lnTo>
                  <a:lnTo>
                    <a:pt x="238553" y="7986"/>
                  </a:lnTo>
                  <a:lnTo>
                    <a:pt x="238981" y="8128"/>
                  </a:lnTo>
                  <a:lnTo>
                    <a:pt x="237698" y="8271"/>
                  </a:lnTo>
                  <a:lnTo>
                    <a:pt x="235987" y="8128"/>
                  </a:lnTo>
                  <a:lnTo>
                    <a:pt x="235702" y="8128"/>
                  </a:lnTo>
                  <a:lnTo>
                    <a:pt x="236129" y="7986"/>
                  </a:lnTo>
                  <a:lnTo>
                    <a:pt x="237270" y="7986"/>
                  </a:lnTo>
                  <a:lnTo>
                    <a:pt x="236129" y="7701"/>
                  </a:lnTo>
                  <a:lnTo>
                    <a:pt x="235987" y="7701"/>
                  </a:lnTo>
                  <a:lnTo>
                    <a:pt x="236842" y="7558"/>
                  </a:lnTo>
                  <a:lnTo>
                    <a:pt x="235844" y="7415"/>
                  </a:lnTo>
                  <a:lnTo>
                    <a:pt x="235416" y="7273"/>
                  </a:lnTo>
                  <a:lnTo>
                    <a:pt x="235416" y="7130"/>
                  </a:lnTo>
                  <a:lnTo>
                    <a:pt x="235559" y="6988"/>
                  </a:lnTo>
                  <a:lnTo>
                    <a:pt x="236557" y="6702"/>
                  </a:lnTo>
                  <a:close/>
                  <a:moveTo>
                    <a:pt x="244257" y="8128"/>
                  </a:moveTo>
                  <a:lnTo>
                    <a:pt x="243972" y="8271"/>
                  </a:lnTo>
                  <a:lnTo>
                    <a:pt x="242974" y="8271"/>
                  </a:lnTo>
                  <a:lnTo>
                    <a:pt x="243116" y="8128"/>
                  </a:lnTo>
                  <a:close/>
                  <a:moveTo>
                    <a:pt x="246253" y="8128"/>
                  </a:moveTo>
                  <a:lnTo>
                    <a:pt x="246396" y="8271"/>
                  </a:lnTo>
                  <a:lnTo>
                    <a:pt x="246111" y="8271"/>
                  </a:lnTo>
                  <a:lnTo>
                    <a:pt x="246253" y="8128"/>
                  </a:lnTo>
                  <a:close/>
                  <a:moveTo>
                    <a:pt x="254809" y="7986"/>
                  </a:moveTo>
                  <a:lnTo>
                    <a:pt x="255094" y="8128"/>
                  </a:lnTo>
                  <a:lnTo>
                    <a:pt x="255522" y="8271"/>
                  </a:lnTo>
                  <a:lnTo>
                    <a:pt x="255094" y="8271"/>
                  </a:lnTo>
                  <a:lnTo>
                    <a:pt x="254523" y="8128"/>
                  </a:lnTo>
                  <a:lnTo>
                    <a:pt x="254809" y="7986"/>
                  </a:lnTo>
                  <a:close/>
                  <a:moveTo>
                    <a:pt x="48624" y="8128"/>
                  </a:moveTo>
                  <a:lnTo>
                    <a:pt x="48909" y="8271"/>
                  </a:lnTo>
                  <a:lnTo>
                    <a:pt x="48766" y="8271"/>
                  </a:lnTo>
                  <a:lnTo>
                    <a:pt x="48196" y="8413"/>
                  </a:lnTo>
                  <a:lnTo>
                    <a:pt x="48481" y="8271"/>
                  </a:lnTo>
                  <a:lnTo>
                    <a:pt x="48339" y="8271"/>
                  </a:lnTo>
                  <a:lnTo>
                    <a:pt x="48178" y="8217"/>
                  </a:lnTo>
                  <a:lnTo>
                    <a:pt x="48178" y="8217"/>
                  </a:lnTo>
                  <a:lnTo>
                    <a:pt x="47911" y="8271"/>
                  </a:lnTo>
                  <a:lnTo>
                    <a:pt x="47911" y="8128"/>
                  </a:lnTo>
                  <a:lnTo>
                    <a:pt x="48178" y="8217"/>
                  </a:lnTo>
                  <a:lnTo>
                    <a:pt x="48178" y="8217"/>
                  </a:lnTo>
                  <a:lnTo>
                    <a:pt x="48624" y="8128"/>
                  </a:lnTo>
                  <a:close/>
                  <a:moveTo>
                    <a:pt x="56609" y="8128"/>
                  </a:moveTo>
                  <a:lnTo>
                    <a:pt x="56751" y="8271"/>
                  </a:lnTo>
                  <a:lnTo>
                    <a:pt x="56324" y="8413"/>
                  </a:lnTo>
                  <a:lnTo>
                    <a:pt x="56181" y="8271"/>
                  </a:lnTo>
                  <a:lnTo>
                    <a:pt x="56324" y="8128"/>
                  </a:lnTo>
                  <a:close/>
                  <a:moveTo>
                    <a:pt x="234276" y="8271"/>
                  </a:moveTo>
                  <a:lnTo>
                    <a:pt x="234418" y="8413"/>
                  </a:lnTo>
                  <a:lnTo>
                    <a:pt x="233705" y="8413"/>
                  </a:lnTo>
                  <a:lnTo>
                    <a:pt x="234276" y="8271"/>
                  </a:lnTo>
                  <a:close/>
                  <a:moveTo>
                    <a:pt x="248820" y="8271"/>
                  </a:moveTo>
                  <a:lnTo>
                    <a:pt x="248392" y="8413"/>
                  </a:lnTo>
                  <a:lnTo>
                    <a:pt x="248392" y="8271"/>
                  </a:lnTo>
                  <a:close/>
                  <a:moveTo>
                    <a:pt x="249533" y="8128"/>
                  </a:moveTo>
                  <a:lnTo>
                    <a:pt x="249675" y="8271"/>
                  </a:lnTo>
                  <a:lnTo>
                    <a:pt x="249818" y="8413"/>
                  </a:lnTo>
                  <a:lnTo>
                    <a:pt x="249105" y="8271"/>
                  </a:lnTo>
                  <a:lnTo>
                    <a:pt x="249533" y="8128"/>
                  </a:lnTo>
                  <a:close/>
                  <a:moveTo>
                    <a:pt x="253098" y="8128"/>
                  </a:moveTo>
                  <a:lnTo>
                    <a:pt x="253383" y="8271"/>
                  </a:lnTo>
                  <a:lnTo>
                    <a:pt x="253953" y="8271"/>
                  </a:lnTo>
                  <a:lnTo>
                    <a:pt x="253668" y="8413"/>
                  </a:lnTo>
                  <a:lnTo>
                    <a:pt x="253525" y="8413"/>
                  </a:lnTo>
                  <a:lnTo>
                    <a:pt x="253383" y="8271"/>
                  </a:lnTo>
                  <a:lnTo>
                    <a:pt x="253098" y="8271"/>
                  </a:lnTo>
                  <a:lnTo>
                    <a:pt x="253098" y="8128"/>
                  </a:lnTo>
                  <a:close/>
                  <a:moveTo>
                    <a:pt x="256092" y="8271"/>
                  </a:moveTo>
                  <a:lnTo>
                    <a:pt x="256092" y="8413"/>
                  </a:lnTo>
                  <a:lnTo>
                    <a:pt x="255664" y="8413"/>
                  </a:lnTo>
                  <a:lnTo>
                    <a:pt x="255949" y="8271"/>
                  </a:lnTo>
                  <a:close/>
                  <a:moveTo>
                    <a:pt x="261796" y="8271"/>
                  </a:moveTo>
                  <a:lnTo>
                    <a:pt x="261796" y="8413"/>
                  </a:lnTo>
                  <a:lnTo>
                    <a:pt x="261225" y="8271"/>
                  </a:lnTo>
                  <a:close/>
                  <a:moveTo>
                    <a:pt x="235416" y="8413"/>
                  </a:moveTo>
                  <a:lnTo>
                    <a:pt x="235559" y="8556"/>
                  </a:lnTo>
                  <a:lnTo>
                    <a:pt x="234703" y="8413"/>
                  </a:lnTo>
                  <a:close/>
                  <a:moveTo>
                    <a:pt x="235844" y="8413"/>
                  </a:moveTo>
                  <a:lnTo>
                    <a:pt x="235844" y="8556"/>
                  </a:lnTo>
                  <a:lnTo>
                    <a:pt x="235702" y="8413"/>
                  </a:lnTo>
                  <a:close/>
                  <a:moveTo>
                    <a:pt x="244827" y="8413"/>
                  </a:moveTo>
                  <a:lnTo>
                    <a:pt x="244970" y="8556"/>
                  </a:lnTo>
                  <a:lnTo>
                    <a:pt x="244685" y="8556"/>
                  </a:lnTo>
                  <a:lnTo>
                    <a:pt x="244328" y="8437"/>
                  </a:lnTo>
                  <a:lnTo>
                    <a:pt x="243972" y="8556"/>
                  </a:lnTo>
                  <a:lnTo>
                    <a:pt x="243829" y="8413"/>
                  </a:lnTo>
                  <a:lnTo>
                    <a:pt x="244257" y="8413"/>
                  </a:lnTo>
                  <a:lnTo>
                    <a:pt x="244328" y="8437"/>
                  </a:lnTo>
                  <a:lnTo>
                    <a:pt x="244400" y="8413"/>
                  </a:lnTo>
                  <a:close/>
                  <a:moveTo>
                    <a:pt x="245398" y="8413"/>
                  </a:moveTo>
                  <a:lnTo>
                    <a:pt x="245398" y="8556"/>
                  </a:lnTo>
                  <a:lnTo>
                    <a:pt x="245255" y="8413"/>
                  </a:lnTo>
                  <a:close/>
                  <a:moveTo>
                    <a:pt x="255522" y="8413"/>
                  </a:moveTo>
                  <a:lnTo>
                    <a:pt x="255236" y="8556"/>
                  </a:lnTo>
                  <a:lnTo>
                    <a:pt x="254809" y="8413"/>
                  </a:lnTo>
                  <a:close/>
                  <a:moveTo>
                    <a:pt x="233135" y="8556"/>
                  </a:moveTo>
                  <a:lnTo>
                    <a:pt x="233278" y="8699"/>
                  </a:lnTo>
                  <a:lnTo>
                    <a:pt x="233278" y="8699"/>
                  </a:lnTo>
                  <a:lnTo>
                    <a:pt x="232707" y="8556"/>
                  </a:lnTo>
                  <a:close/>
                  <a:moveTo>
                    <a:pt x="238981" y="8556"/>
                  </a:moveTo>
                  <a:lnTo>
                    <a:pt x="239124" y="8699"/>
                  </a:lnTo>
                  <a:lnTo>
                    <a:pt x="238411" y="8699"/>
                  </a:lnTo>
                  <a:lnTo>
                    <a:pt x="238696" y="8556"/>
                  </a:lnTo>
                  <a:close/>
                  <a:moveTo>
                    <a:pt x="240835" y="8556"/>
                  </a:moveTo>
                  <a:lnTo>
                    <a:pt x="241120" y="8699"/>
                  </a:lnTo>
                  <a:lnTo>
                    <a:pt x="240835" y="8699"/>
                  </a:lnTo>
                  <a:lnTo>
                    <a:pt x="240835" y="8556"/>
                  </a:lnTo>
                  <a:close/>
                  <a:moveTo>
                    <a:pt x="242261" y="8271"/>
                  </a:moveTo>
                  <a:lnTo>
                    <a:pt x="241548" y="8413"/>
                  </a:lnTo>
                  <a:lnTo>
                    <a:pt x="241405" y="8413"/>
                  </a:lnTo>
                  <a:lnTo>
                    <a:pt x="241690" y="8556"/>
                  </a:lnTo>
                  <a:lnTo>
                    <a:pt x="241833" y="8556"/>
                  </a:lnTo>
                  <a:lnTo>
                    <a:pt x="241833" y="8699"/>
                  </a:lnTo>
                  <a:lnTo>
                    <a:pt x="241405" y="8556"/>
                  </a:lnTo>
                  <a:lnTo>
                    <a:pt x="241690" y="8556"/>
                  </a:lnTo>
                  <a:lnTo>
                    <a:pt x="240835" y="8271"/>
                  </a:lnTo>
                  <a:close/>
                  <a:moveTo>
                    <a:pt x="242831" y="8556"/>
                  </a:moveTo>
                  <a:lnTo>
                    <a:pt x="242831" y="8699"/>
                  </a:lnTo>
                  <a:lnTo>
                    <a:pt x="242689" y="8699"/>
                  </a:lnTo>
                  <a:lnTo>
                    <a:pt x="242546" y="8556"/>
                  </a:lnTo>
                  <a:close/>
                  <a:moveTo>
                    <a:pt x="260512" y="8556"/>
                  </a:moveTo>
                  <a:lnTo>
                    <a:pt x="260797" y="8699"/>
                  </a:lnTo>
                  <a:lnTo>
                    <a:pt x="260512" y="8699"/>
                  </a:lnTo>
                  <a:lnTo>
                    <a:pt x="260512" y="8556"/>
                  </a:lnTo>
                  <a:close/>
                  <a:moveTo>
                    <a:pt x="244970" y="8699"/>
                  </a:moveTo>
                  <a:lnTo>
                    <a:pt x="244922" y="8746"/>
                  </a:lnTo>
                  <a:lnTo>
                    <a:pt x="244922" y="8746"/>
                  </a:lnTo>
                  <a:lnTo>
                    <a:pt x="244685" y="8699"/>
                  </a:lnTo>
                  <a:close/>
                  <a:moveTo>
                    <a:pt x="231424" y="8699"/>
                  </a:moveTo>
                  <a:lnTo>
                    <a:pt x="231424" y="8841"/>
                  </a:lnTo>
                  <a:lnTo>
                    <a:pt x="231281" y="8699"/>
                  </a:lnTo>
                  <a:close/>
                  <a:moveTo>
                    <a:pt x="234133" y="8841"/>
                  </a:moveTo>
                  <a:lnTo>
                    <a:pt x="233705" y="8984"/>
                  </a:lnTo>
                  <a:lnTo>
                    <a:pt x="233705" y="8841"/>
                  </a:lnTo>
                  <a:close/>
                  <a:moveTo>
                    <a:pt x="242689" y="8841"/>
                  </a:moveTo>
                  <a:lnTo>
                    <a:pt x="242403" y="8984"/>
                  </a:lnTo>
                  <a:lnTo>
                    <a:pt x="241976" y="8841"/>
                  </a:lnTo>
                  <a:close/>
                  <a:moveTo>
                    <a:pt x="254238" y="8699"/>
                  </a:moveTo>
                  <a:lnTo>
                    <a:pt x="254523" y="8841"/>
                  </a:lnTo>
                  <a:lnTo>
                    <a:pt x="254381" y="8841"/>
                  </a:lnTo>
                  <a:lnTo>
                    <a:pt x="254523" y="8984"/>
                  </a:lnTo>
                  <a:lnTo>
                    <a:pt x="254096" y="8984"/>
                  </a:lnTo>
                  <a:lnTo>
                    <a:pt x="254381" y="8841"/>
                  </a:lnTo>
                  <a:lnTo>
                    <a:pt x="254238" y="8841"/>
                  </a:lnTo>
                  <a:lnTo>
                    <a:pt x="254238" y="8699"/>
                  </a:lnTo>
                  <a:close/>
                  <a:moveTo>
                    <a:pt x="52759" y="8841"/>
                  </a:moveTo>
                  <a:lnTo>
                    <a:pt x="53187" y="8984"/>
                  </a:lnTo>
                  <a:lnTo>
                    <a:pt x="52189" y="9126"/>
                  </a:lnTo>
                  <a:lnTo>
                    <a:pt x="52189" y="9126"/>
                  </a:lnTo>
                  <a:lnTo>
                    <a:pt x="52474" y="8841"/>
                  </a:lnTo>
                  <a:close/>
                  <a:moveTo>
                    <a:pt x="236129" y="8699"/>
                  </a:moveTo>
                  <a:lnTo>
                    <a:pt x="235987" y="8841"/>
                  </a:lnTo>
                  <a:lnTo>
                    <a:pt x="236415" y="8841"/>
                  </a:lnTo>
                  <a:lnTo>
                    <a:pt x="236272" y="9126"/>
                  </a:lnTo>
                  <a:lnTo>
                    <a:pt x="235702" y="8984"/>
                  </a:lnTo>
                  <a:lnTo>
                    <a:pt x="235274" y="8841"/>
                  </a:lnTo>
                  <a:lnTo>
                    <a:pt x="235416" y="8841"/>
                  </a:lnTo>
                  <a:lnTo>
                    <a:pt x="236129" y="8699"/>
                  </a:lnTo>
                  <a:close/>
                  <a:moveTo>
                    <a:pt x="243259" y="8984"/>
                  </a:moveTo>
                  <a:lnTo>
                    <a:pt x="243829" y="9126"/>
                  </a:lnTo>
                  <a:lnTo>
                    <a:pt x="242546" y="9126"/>
                  </a:lnTo>
                  <a:lnTo>
                    <a:pt x="243259" y="8984"/>
                  </a:lnTo>
                  <a:close/>
                  <a:moveTo>
                    <a:pt x="246253" y="8413"/>
                  </a:moveTo>
                  <a:lnTo>
                    <a:pt x="246253" y="8699"/>
                  </a:lnTo>
                  <a:lnTo>
                    <a:pt x="246111" y="8699"/>
                  </a:lnTo>
                  <a:lnTo>
                    <a:pt x="246824" y="8841"/>
                  </a:lnTo>
                  <a:lnTo>
                    <a:pt x="247109" y="8841"/>
                  </a:lnTo>
                  <a:lnTo>
                    <a:pt x="246966" y="8984"/>
                  </a:lnTo>
                  <a:lnTo>
                    <a:pt x="247109" y="9126"/>
                  </a:lnTo>
                  <a:lnTo>
                    <a:pt x="246824" y="9126"/>
                  </a:lnTo>
                  <a:lnTo>
                    <a:pt x="246111" y="8984"/>
                  </a:lnTo>
                  <a:lnTo>
                    <a:pt x="245826" y="8841"/>
                  </a:lnTo>
                  <a:lnTo>
                    <a:pt x="246111" y="8699"/>
                  </a:lnTo>
                  <a:lnTo>
                    <a:pt x="245968" y="8556"/>
                  </a:lnTo>
                  <a:lnTo>
                    <a:pt x="245968" y="8413"/>
                  </a:lnTo>
                  <a:close/>
                  <a:moveTo>
                    <a:pt x="247964" y="8699"/>
                  </a:moveTo>
                  <a:lnTo>
                    <a:pt x="247964" y="8841"/>
                  </a:lnTo>
                  <a:lnTo>
                    <a:pt x="248107" y="8841"/>
                  </a:lnTo>
                  <a:lnTo>
                    <a:pt x="248392" y="8984"/>
                  </a:lnTo>
                  <a:lnTo>
                    <a:pt x="247964" y="8984"/>
                  </a:lnTo>
                  <a:lnTo>
                    <a:pt x="247964" y="9126"/>
                  </a:lnTo>
                  <a:lnTo>
                    <a:pt x="247679" y="9126"/>
                  </a:lnTo>
                  <a:lnTo>
                    <a:pt x="247679" y="8984"/>
                  </a:lnTo>
                  <a:lnTo>
                    <a:pt x="247822" y="8841"/>
                  </a:lnTo>
                  <a:lnTo>
                    <a:pt x="247679" y="8699"/>
                  </a:lnTo>
                  <a:close/>
                  <a:moveTo>
                    <a:pt x="50335" y="9126"/>
                  </a:moveTo>
                  <a:lnTo>
                    <a:pt x="50620" y="9269"/>
                  </a:lnTo>
                  <a:lnTo>
                    <a:pt x="50192" y="9126"/>
                  </a:lnTo>
                  <a:close/>
                  <a:moveTo>
                    <a:pt x="238696" y="8841"/>
                  </a:moveTo>
                  <a:lnTo>
                    <a:pt x="238411" y="8984"/>
                  </a:lnTo>
                  <a:lnTo>
                    <a:pt x="238696" y="8984"/>
                  </a:lnTo>
                  <a:lnTo>
                    <a:pt x="239124" y="9126"/>
                  </a:lnTo>
                  <a:lnTo>
                    <a:pt x="239552" y="9269"/>
                  </a:lnTo>
                  <a:lnTo>
                    <a:pt x="238553" y="9126"/>
                  </a:lnTo>
                  <a:lnTo>
                    <a:pt x="237555" y="9126"/>
                  </a:lnTo>
                  <a:lnTo>
                    <a:pt x="237698" y="8984"/>
                  </a:lnTo>
                  <a:lnTo>
                    <a:pt x="237616" y="8963"/>
                  </a:lnTo>
                  <a:lnTo>
                    <a:pt x="237616" y="8963"/>
                  </a:lnTo>
                  <a:lnTo>
                    <a:pt x="237983" y="8841"/>
                  </a:lnTo>
                  <a:close/>
                  <a:moveTo>
                    <a:pt x="249961" y="8413"/>
                  </a:moveTo>
                  <a:lnTo>
                    <a:pt x="250246" y="8556"/>
                  </a:lnTo>
                  <a:lnTo>
                    <a:pt x="250388" y="8699"/>
                  </a:lnTo>
                  <a:lnTo>
                    <a:pt x="250246" y="8984"/>
                  </a:lnTo>
                  <a:lnTo>
                    <a:pt x="250103" y="9126"/>
                  </a:lnTo>
                  <a:lnTo>
                    <a:pt x="249818" y="9269"/>
                  </a:lnTo>
                  <a:lnTo>
                    <a:pt x="249390" y="9269"/>
                  </a:lnTo>
                  <a:lnTo>
                    <a:pt x="248820" y="8984"/>
                  </a:lnTo>
                  <a:lnTo>
                    <a:pt x="249248" y="8984"/>
                  </a:lnTo>
                  <a:lnTo>
                    <a:pt x="249105" y="8841"/>
                  </a:lnTo>
                  <a:lnTo>
                    <a:pt x="248677" y="8699"/>
                  </a:lnTo>
                  <a:lnTo>
                    <a:pt x="248535" y="8699"/>
                  </a:lnTo>
                  <a:lnTo>
                    <a:pt x="248677" y="8556"/>
                  </a:lnTo>
                  <a:lnTo>
                    <a:pt x="249675" y="8556"/>
                  </a:lnTo>
                  <a:lnTo>
                    <a:pt x="249961" y="8413"/>
                  </a:lnTo>
                  <a:close/>
                  <a:moveTo>
                    <a:pt x="253525" y="8841"/>
                  </a:moveTo>
                  <a:lnTo>
                    <a:pt x="253098" y="8984"/>
                  </a:lnTo>
                  <a:lnTo>
                    <a:pt x="253240" y="8984"/>
                  </a:lnTo>
                  <a:lnTo>
                    <a:pt x="253525" y="9126"/>
                  </a:lnTo>
                  <a:lnTo>
                    <a:pt x="253240" y="9126"/>
                  </a:lnTo>
                  <a:lnTo>
                    <a:pt x="253383" y="9269"/>
                  </a:lnTo>
                  <a:lnTo>
                    <a:pt x="252812" y="9269"/>
                  </a:lnTo>
                  <a:lnTo>
                    <a:pt x="253240" y="9126"/>
                  </a:lnTo>
                  <a:lnTo>
                    <a:pt x="252955" y="9126"/>
                  </a:lnTo>
                  <a:lnTo>
                    <a:pt x="252527" y="8984"/>
                  </a:lnTo>
                  <a:lnTo>
                    <a:pt x="252955" y="8984"/>
                  </a:lnTo>
                  <a:lnTo>
                    <a:pt x="252812" y="8841"/>
                  </a:lnTo>
                  <a:close/>
                  <a:moveTo>
                    <a:pt x="49764" y="9269"/>
                  </a:moveTo>
                  <a:lnTo>
                    <a:pt x="49764" y="9412"/>
                  </a:lnTo>
                  <a:lnTo>
                    <a:pt x="49479" y="9412"/>
                  </a:lnTo>
                  <a:lnTo>
                    <a:pt x="49764" y="9269"/>
                  </a:lnTo>
                  <a:close/>
                  <a:moveTo>
                    <a:pt x="51048" y="9269"/>
                  </a:moveTo>
                  <a:lnTo>
                    <a:pt x="51190" y="9412"/>
                  </a:lnTo>
                  <a:lnTo>
                    <a:pt x="50763" y="9412"/>
                  </a:lnTo>
                  <a:lnTo>
                    <a:pt x="50905" y="9269"/>
                  </a:lnTo>
                  <a:close/>
                  <a:moveTo>
                    <a:pt x="238981" y="9269"/>
                  </a:moveTo>
                  <a:lnTo>
                    <a:pt x="238981" y="9412"/>
                  </a:lnTo>
                  <a:lnTo>
                    <a:pt x="238553" y="9412"/>
                  </a:lnTo>
                  <a:lnTo>
                    <a:pt x="238839" y="9269"/>
                  </a:lnTo>
                  <a:close/>
                  <a:moveTo>
                    <a:pt x="243259" y="9269"/>
                  </a:moveTo>
                  <a:lnTo>
                    <a:pt x="243401" y="9412"/>
                  </a:lnTo>
                  <a:lnTo>
                    <a:pt x="243259" y="9412"/>
                  </a:lnTo>
                  <a:lnTo>
                    <a:pt x="242974" y="9269"/>
                  </a:lnTo>
                  <a:close/>
                  <a:moveTo>
                    <a:pt x="248677" y="9269"/>
                  </a:moveTo>
                  <a:lnTo>
                    <a:pt x="248677" y="9412"/>
                  </a:lnTo>
                  <a:lnTo>
                    <a:pt x="248535" y="9412"/>
                  </a:lnTo>
                  <a:lnTo>
                    <a:pt x="248392" y="9269"/>
                  </a:lnTo>
                  <a:close/>
                  <a:moveTo>
                    <a:pt x="252527" y="9269"/>
                  </a:moveTo>
                  <a:lnTo>
                    <a:pt x="252242" y="9412"/>
                  </a:lnTo>
                  <a:lnTo>
                    <a:pt x="252099" y="9412"/>
                  </a:lnTo>
                  <a:lnTo>
                    <a:pt x="252099" y="9269"/>
                  </a:lnTo>
                  <a:close/>
                  <a:moveTo>
                    <a:pt x="39783" y="9412"/>
                  </a:moveTo>
                  <a:lnTo>
                    <a:pt x="38785" y="9554"/>
                  </a:lnTo>
                  <a:lnTo>
                    <a:pt x="38785" y="9554"/>
                  </a:lnTo>
                  <a:lnTo>
                    <a:pt x="39070" y="9412"/>
                  </a:lnTo>
                  <a:close/>
                  <a:moveTo>
                    <a:pt x="48481" y="9126"/>
                  </a:moveTo>
                  <a:lnTo>
                    <a:pt x="48766" y="9269"/>
                  </a:lnTo>
                  <a:lnTo>
                    <a:pt x="48339" y="9412"/>
                  </a:lnTo>
                  <a:lnTo>
                    <a:pt x="48481" y="9554"/>
                  </a:lnTo>
                  <a:lnTo>
                    <a:pt x="48053" y="9554"/>
                  </a:lnTo>
                  <a:lnTo>
                    <a:pt x="47911" y="9412"/>
                  </a:lnTo>
                  <a:lnTo>
                    <a:pt x="48053" y="9269"/>
                  </a:lnTo>
                  <a:lnTo>
                    <a:pt x="48481" y="9126"/>
                  </a:lnTo>
                  <a:close/>
                  <a:moveTo>
                    <a:pt x="247537" y="9412"/>
                  </a:moveTo>
                  <a:lnTo>
                    <a:pt x="247251" y="9554"/>
                  </a:lnTo>
                  <a:lnTo>
                    <a:pt x="247109" y="9412"/>
                  </a:lnTo>
                  <a:close/>
                  <a:moveTo>
                    <a:pt x="248392" y="9412"/>
                  </a:moveTo>
                  <a:lnTo>
                    <a:pt x="248535" y="9554"/>
                  </a:lnTo>
                  <a:lnTo>
                    <a:pt x="248107" y="9554"/>
                  </a:lnTo>
                  <a:lnTo>
                    <a:pt x="247822" y="9412"/>
                  </a:lnTo>
                  <a:close/>
                  <a:moveTo>
                    <a:pt x="27520" y="9554"/>
                  </a:moveTo>
                  <a:lnTo>
                    <a:pt x="27235" y="9697"/>
                  </a:lnTo>
                  <a:lnTo>
                    <a:pt x="27235" y="9554"/>
                  </a:lnTo>
                  <a:close/>
                  <a:moveTo>
                    <a:pt x="29945" y="9554"/>
                  </a:moveTo>
                  <a:lnTo>
                    <a:pt x="29089" y="9697"/>
                  </a:lnTo>
                  <a:lnTo>
                    <a:pt x="29517" y="9554"/>
                  </a:lnTo>
                  <a:close/>
                  <a:moveTo>
                    <a:pt x="39926" y="9412"/>
                  </a:moveTo>
                  <a:lnTo>
                    <a:pt x="40068" y="9554"/>
                  </a:lnTo>
                  <a:lnTo>
                    <a:pt x="39213" y="9697"/>
                  </a:lnTo>
                  <a:lnTo>
                    <a:pt x="39783" y="9412"/>
                  </a:lnTo>
                  <a:close/>
                  <a:moveTo>
                    <a:pt x="42350" y="9554"/>
                  </a:moveTo>
                  <a:lnTo>
                    <a:pt x="41637" y="9697"/>
                  </a:lnTo>
                  <a:lnTo>
                    <a:pt x="41779" y="9554"/>
                  </a:lnTo>
                  <a:close/>
                  <a:moveTo>
                    <a:pt x="250246" y="9554"/>
                  </a:moveTo>
                  <a:lnTo>
                    <a:pt x="250246" y="9697"/>
                  </a:lnTo>
                  <a:lnTo>
                    <a:pt x="249533" y="9697"/>
                  </a:lnTo>
                  <a:lnTo>
                    <a:pt x="248677" y="9554"/>
                  </a:lnTo>
                  <a:close/>
                  <a:moveTo>
                    <a:pt x="253953" y="9554"/>
                  </a:moveTo>
                  <a:lnTo>
                    <a:pt x="253668" y="9697"/>
                  </a:lnTo>
                  <a:lnTo>
                    <a:pt x="253525" y="9697"/>
                  </a:lnTo>
                  <a:lnTo>
                    <a:pt x="253383" y="9554"/>
                  </a:lnTo>
                  <a:close/>
                  <a:moveTo>
                    <a:pt x="255522" y="8984"/>
                  </a:moveTo>
                  <a:lnTo>
                    <a:pt x="256948" y="9126"/>
                  </a:lnTo>
                  <a:lnTo>
                    <a:pt x="256662" y="9269"/>
                  </a:lnTo>
                  <a:lnTo>
                    <a:pt x="255379" y="9269"/>
                  </a:lnTo>
                  <a:lnTo>
                    <a:pt x="256377" y="9554"/>
                  </a:lnTo>
                  <a:lnTo>
                    <a:pt x="255379" y="9697"/>
                  </a:lnTo>
                  <a:lnTo>
                    <a:pt x="254523" y="9697"/>
                  </a:lnTo>
                  <a:lnTo>
                    <a:pt x="254096" y="9554"/>
                  </a:lnTo>
                  <a:lnTo>
                    <a:pt x="253811" y="9412"/>
                  </a:lnTo>
                  <a:lnTo>
                    <a:pt x="253953" y="9269"/>
                  </a:lnTo>
                  <a:lnTo>
                    <a:pt x="254523" y="9126"/>
                  </a:lnTo>
                  <a:lnTo>
                    <a:pt x="255522" y="8984"/>
                  </a:lnTo>
                  <a:close/>
                  <a:moveTo>
                    <a:pt x="49479" y="9554"/>
                  </a:moveTo>
                  <a:lnTo>
                    <a:pt x="49622" y="9697"/>
                  </a:lnTo>
                  <a:lnTo>
                    <a:pt x="49052" y="9839"/>
                  </a:lnTo>
                  <a:lnTo>
                    <a:pt x="49052" y="9839"/>
                  </a:lnTo>
                  <a:lnTo>
                    <a:pt x="49337" y="9697"/>
                  </a:lnTo>
                  <a:lnTo>
                    <a:pt x="49479" y="9554"/>
                  </a:lnTo>
                  <a:close/>
                  <a:moveTo>
                    <a:pt x="29802" y="9697"/>
                  </a:moveTo>
                  <a:lnTo>
                    <a:pt x="29659" y="9839"/>
                  </a:lnTo>
                  <a:lnTo>
                    <a:pt x="29089" y="9839"/>
                  </a:lnTo>
                  <a:lnTo>
                    <a:pt x="29659" y="9697"/>
                  </a:lnTo>
                  <a:close/>
                  <a:moveTo>
                    <a:pt x="30515" y="9697"/>
                  </a:moveTo>
                  <a:lnTo>
                    <a:pt x="30657" y="9839"/>
                  </a:lnTo>
                  <a:lnTo>
                    <a:pt x="30230" y="9839"/>
                  </a:lnTo>
                  <a:lnTo>
                    <a:pt x="30230" y="9697"/>
                  </a:lnTo>
                  <a:close/>
                  <a:moveTo>
                    <a:pt x="37359" y="9697"/>
                  </a:moveTo>
                  <a:lnTo>
                    <a:pt x="37502" y="9839"/>
                  </a:lnTo>
                  <a:lnTo>
                    <a:pt x="36931" y="9839"/>
                  </a:lnTo>
                  <a:lnTo>
                    <a:pt x="37359" y="9697"/>
                  </a:lnTo>
                  <a:close/>
                  <a:moveTo>
                    <a:pt x="41209" y="9554"/>
                  </a:moveTo>
                  <a:lnTo>
                    <a:pt x="41209" y="9697"/>
                  </a:lnTo>
                  <a:lnTo>
                    <a:pt x="41067" y="9697"/>
                  </a:lnTo>
                  <a:lnTo>
                    <a:pt x="40639" y="9839"/>
                  </a:lnTo>
                  <a:lnTo>
                    <a:pt x="40781" y="9697"/>
                  </a:lnTo>
                  <a:lnTo>
                    <a:pt x="41067" y="9697"/>
                  </a:lnTo>
                  <a:lnTo>
                    <a:pt x="41209" y="9554"/>
                  </a:lnTo>
                  <a:close/>
                  <a:moveTo>
                    <a:pt x="42350" y="9697"/>
                  </a:moveTo>
                  <a:lnTo>
                    <a:pt x="42065" y="9839"/>
                  </a:lnTo>
                  <a:lnTo>
                    <a:pt x="41494" y="9839"/>
                  </a:lnTo>
                  <a:lnTo>
                    <a:pt x="41779" y="9697"/>
                  </a:lnTo>
                  <a:close/>
                  <a:moveTo>
                    <a:pt x="47198" y="9697"/>
                  </a:moveTo>
                  <a:lnTo>
                    <a:pt x="46485" y="9839"/>
                  </a:lnTo>
                  <a:lnTo>
                    <a:pt x="44203" y="9839"/>
                  </a:lnTo>
                  <a:lnTo>
                    <a:pt x="45772" y="9697"/>
                  </a:lnTo>
                  <a:close/>
                  <a:moveTo>
                    <a:pt x="246253" y="9269"/>
                  </a:moveTo>
                  <a:lnTo>
                    <a:pt x="246966" y="9412"/>
                  </a:lnTo>
                  <a:lnTo>
                    <a:pt x="246538" y="9412"/>
                  </a:lnTo>
                  <a:lnTo>
                    <a:pt x="246396" y="9554"/>
                  </a:lnTo>
                  <a:lnTo>
                    <a:pt x="246253" y="9697"/>
                  </a:lnTo>
                  <a:lnTo>
                    <a:pt x="246111" y="9839"/>
                  </a:lnTo>
                  <a:lnTo>
                    <a:pt x="245540" y="9697"/>
                  </a:lnTo>
                  <a:lnTo>
                    <a:pt x="246111" y="9412"/>
                  </a:lnTo>
                  <a:lnTo>
                    <a:pt x="245398" y="9412"/>
                  </a:lnTo>
                  <a:lnTo>
                    <a:pt x="245683" y="9269"/>
                  </a:lnTo>
                  <a:close/>
                  <a:moveTo>
                    <a:pt x="246824" y="9697"/>
                  </a:moveTo>
                  <a:lnTo>
                    <a:pt x="246824" y="9839"/>
                  </a:lnTo>
                  <a:lnTo>
                    <a:pt x="246681" y="9697"/>
                  </a:lnTo>
                  <a:close/>
                  <a:moveTo>
                    <a:pt x="256377" y="9697"/>
                  </a:moveTo>
                  <a:lnTo>
                    <a:pt x="256948" y="9839"/>
                  </a:lnTo>
                  <a:lnTo>
                    <a:pt x="256520" y="9839"/>
                  </a:lnTo>
                  <a:lnTo>
                    <a:pt x="256377" y="9697"/>
                  </a:lnTo>
                  <a:close/>
                  <a:moveTo>
                    <a:pt x="262413" y="9792"/>
                  </a:moveTo>
                  <a:lnTo>
                    <a:pt x="262287" y="9823"/>
                  </a:lnTo>
                  <a:lnTo>
                    <a:pt x="262287" y="9823"/>
                  </a:lnTo>
                  <a:lnTo>
                    <a:pt x="262366" y="9839"/>
                  </a:lnTo>
                  <a:lnTo>
                    <a:pt x="262413" y="9792"/>
                  </a:lnTo>
                  <a:close/>
                  <a:moveTo>
                    <a:pt x="247964" y="9839"/>
                  </a:moveTo>
                  <a:lnTo>
                    <a:pt x="248107" y="9982"/>
                  </a:lnTo>
                  <a:lnTo>
                    <a:pt x="247109" y="9982"/>
                  </a:lnTo>
                  <a:lnTo>
                    <a:pt x="247964" y="9839"/>
                  </a:lnTo>
                  <a:close/>
                  <a:moveTo>
                    <a:pt x="250959" y="9554"/>
                  </a:moveTo>
                  <a:lnTo>
                    <a:pt x="251387" y="9697"/>
                  </a:lnTo>
                  <a:lnTo>
                    <a:pt x="251529" y="9697"/>
                  </a:lnTo>
                  <a:lnTo>
                    <a:pt x="251244" y="9839"/>
                  </a:lnTo>
                  <a:lnTo>
                    <a:pt x="251387" y="9982"/>
                  </a:lnTo>
                  <a:lnTo>
                    <a:pt x="251101" y="9982"/>
                  </a:lnTo>
                  <a:lnTo>
                    <a:pt x="251244" y="9839"/>
                  </a:lnTo>
                  <a:lnTo>
                    <a:pt x="250674" y="9697"/>
                  </a:lnTo>
                  <a:lnTo>
                    <a:pt x="250959" y="9554"/>
                  </a:lnTo>
                  <a:close/>
                  <a:moveTo>
                    <a:pt x="246538" y="9982"/>
                  </a:moveTo>
                  <a:lnTo>
                    <a:pt x="246610" y="10053"/>
                  </a:lnTo>
                  <a:lnTo>
                    <a:pt x="246396" y="9982"/>
                  </a:lnTo>
                  <a:close/>
                  <a:moveTo>
                    <a:pt x="47768" y="9839"/>
                  </a:moveTo>
                  <a:lnTo>
                    <a:pt x="47340" y="9982"/>
                  </a:lnTo>
                  <a:lnTo>
                    <a:pt x="46342" y="10125"/>
                  </a:lnTo>
                  <a:lnTo>
                    <a:pt x="46200" y="10125"/>
                  </a:lnTo>
                  <a:lnTo>
                    <a:pt x="46628" y="9982"/>
                  </a:lnTo>
                  <a:lnTo>
                    <a:pt x="46628" y="9839"/>
                  </a:lnTo>
                  <a:close/>
                  <a:moveTo>
                    <a:pt x="250246" y="9839"/>
                  </a:moveTo>
                  <a:lnTo>
                    <a:pt x="250674" y="9982"/>
                  </a:lnTo>
                  <a:lnTo>
                    <a:pt x="250388" y="9982"/>
                  </a:lnTo>
                  <a:lnTo>
                    <a:pt x="250103" y="10125"/>
                  </a:lnTo>
                  <a:lnTo>
                    <a:pt x="249961" y="10125"/>
                  </a:lnTo>
                  <a:lnTo>
                    <a:pt x="249675" y="9982"/>
                  </a:lnTo>
                  <a:lnTo>
                    <a:pt x="249818" y="9982"/>
                  </a:lnTo>
                  <a:lnTo>
                    <a:pt x="250246" y="9839"/>
                  </a:lnTo>
                  <a:close/>
                  <a:moveTo>
                    <a:pt x="255236" y="9839"/>
                  </a:moveTo>
                  <a:lnTo>
                    <a:pt x="255522" y="9982"/>
                  </a:lnTo>
                  <a:lnTo>
                    <a:pt x="255522" y="10125"/>
                  </a:lnTo>
                  <a:lnTo>
                    <a:pt x="254951" y="9982"/>
                  </a:lnTo>
                  <a:lnTo>
                    <a:pt x="254666" y="9839"/>
                  </a:lnTo>
                  <a:close/>
                  <a:moveTo>
                    <a:pt x="40781" y="10125"/>
                  </a:moveTo>
                  <a:lnTo>
                    <a:pt x="40781" y="10267"/>
                  </a:lnTo>
                  <a:lnTo>
                    <a:pt x="40496" y="10267"/>
                  </a:lnTo>
                  <a:lnTo>
                    <a:pt x="40781" y="10125"/>
                  </a:lnTo>
                  <a:close/>
                  <a:moveTo>
                    <a:pt x="246111" y="10125"/>
                  </a:moveTo>
                  <a:lnTo>
                    <a:pt x="246111" y="10267"/>
                  </a:lnTo>
                  <a:lnTo>
                    <a:pt x="245540" y="10267"/>
                  </a:lnTo>
                  <a:lnTo>
                    <a:pt x="245826" y="10125"/>
                  </a:lnTo>
                  <a:close/>
                  <a:moveTo>
                    <a:pt x="246253" y="10125"/>
                  </a:moveTo>
                  <a:lnTo>
                    <a:pt x="246538" y="10267"/>
                  </a:lnTo>
                  <a:lnTo>
                    <a:pt x="246396" y="10267"/>
                  </a:lnTo>
                  <a:lnTo>
                    <a:pt x="246253" y="10125"/>
                  </a:lnTo>
                  <a:close/>
                  <a:moveTo>
                    <a:pt x="248107" y="10125"/>
                  </a:moveTo>
                  <a:lnTo>
                    <a:pt x="248677" y="10267"/>
                  </a:lnTo>
                  <a:lnTo>
                    <a:pt x="248107" y="10267"/>
                  </a:lnTo>
                  <a:lnTo>
                    <a:pt x="247537" y="10125"/>
                  </a:lnTo>
                  <a:close/>
                  <a:moveTo>
                    <a:pt x="249105" y="10125"/>
                  </a:moveTo>
                  <a:lnTo>
                    <a:pt x="249105" y="10267"/>
                  </a:lnTo>
                  <a:lnTo>
                    <a:pt x="248962" y="10125"/>
                  </a:lnTo>
                  <a:close/>
                  <a:moveTo>
                    <a:pt x="254666" y="10125"/>
                  </a:moveTo>
                  <a:lnTo>
                    <a:pt x="255236" y="10267"/>
                  </a:lnTo>
                  <a:lnTo>
                    <a:pt x="254951" y="10267"/>
                  </a:lnTo>
                  <a:lnTo>
                    <a:pt x="254666" y="10125"/>
                  </a:lnTo>
                  <a:close/>
                  <a:moveTo>
                    <a:pt x="258659" y="10125"/>
                  </a:moveTo>
                  <a:lnTo>
                    <a:pt x="258801" y="10267"/>
                  </a:lnTo>
                  <a:lnTo>
                    <a:pt x="258659" y="10267"/>
                  </a:lnTo>
                  <a:lnTo>
                    <a:pt x="258659" y="10125"/>
                  </a:lnTo>
                  <a:close/>
                  <a:moveTo>
                    <a:pt x="38785" y="10125"/>
                  </a:moveTo>
                  <a:lnTo>
                    <a:pt x="38357" y="10267"/>
                  </a:lnTo>
                  <a:lnTo>
                    <a:pt x="37787" y="10410"/>
                  </a:lnTo>
                  <a:lnTo>
                    <a:pt x="37644" y="10410"/>
                  </a:lnTo>
                  <a:lnTo>
                    <a:pt x="37930" y="10267"/>
                  </a:lnTo>
                  <a:lnTo>
                    <a:pt x="37644" y="10267"/>
                  </a:lnTo>
                  <a:lnTo>
                    <a:pt x="38357" y="10125"/>
                  </a:lnTo>
                  <a:close/>
                  <a:moveTo>
                    <a:pt x="250388" y="10267"/>
                  </a:moveTo>
                  <a:lnTo>
                    <a:pt x="250388" y="10410"/>
                  </a:lnTo>
                  <a:lnTo>
                    <a:pt x="249675" y="10267"/>
                  </a:lnTo>
                  <a:close/>
                  <a:moveTo>
                    <a:pt x="27913" y="10499"/>
                  </a:moveTo>
                  <a:lnTo>
                    <a:pt x="27767" y="10513"/>
                  </a:lnTo>
                  <a:lnTo>
                    <a:pt x="27767" y="10513"/>
                  </a:lnTo>
                  <a:lnTo>
                    <a:pt x="27800" y="10547"/>
                  </a:lnTo>
                  <a:lnTo>
                    <a:pt x="27800" y="10547"/>
                  </a:lnTo>
                  <a:lnTo>
                    <a:pt x="27823" y="10543"/>
                  </a:lnTo>
                  <a:lnTo>
                    <a:pt x="27823" y="10543"/>
                  </a:lnTo>
                  <a:lnTo>
                    <a:pt x="27913" y="10499"/>
                  </a:lnTo>
                  <a:close/>
                  <a:moveTo>
                    <a:pt x="26665" y="10410"/>
                  </a:moveTo>
                  <a:lnTo>
                    <a:pt x="26522" y="10552"/>
                  </a:lnTo>
                  <a:lnTo>
                    <a:pt x="27378" y="10552"/>
                  </a:lnTo>
                  <a:lnTo>
                    <a:pt x="27767" y="10513"/>
                  </a:lnTo>
                  <a:lnTo>
                    <a:pt x="27767" y="10513"/>
                  </a:lnTo>
                  <a:lnTo>
                    <a:pt x="27663" y="10410"/>
                  </a:lnTo>
                  <a:close/>
                  <a:moveTo>
                    <a:pt x="251814" y="9982"/>
                  </a:moveTo>
                  <a:lnTo>
                    <a:pt x="251957" y="10125"/>
                  </a:lnTo>
                  <a:lnTo>
                    <a:pt x="251957" y="10267"/>
                  </a:lnTo>
                  <a:lnTo>
                    <a:pt x="251957" y="10410"/>
                  </a:lnTo>
                  <a:lnTo>
                    <a:pt x="251814" y="10410"/>
                  </a:lnTo>
                  <a:lnTo>
                    <a:pt x="251957" y="10552"/>
                  </a:lnTo>
                  <a:lnTo>
                    <a:pt x="251672" y="10552"/>
                  </a:lnTo>
                  <a:lnTo>
                    <a:pt x="251814" y="10410"/>
                  </a:lnTo>
                  <a:lnTo>
                    <a:pt x="251387" y="10410"/>
                  </a:lnTo>
                  <a:lnTo>
                    <a:pt x="251814" y="10125"/>
                  </a:lnTo>
                  <a:lnTo>
                    <a:pt x="251387" y="10125"/>
                  </a:lnTo>
                  <a:lnTo>
                    <a:pt x="251814" y="9982"/>
                  </a:lnTo>
                  <a:close/>
                  <a:moveTo>
                    <a:pt x="255807" y="10410"/>
                  </a:moveTo>
                  <a:lnTo>
                    <a:pt x="255807" y="10552"/>
                  </a:lnTo>
                  <a:lnTo>
                    <a:pt x="255522" y="10552"/>
                  </a:lnTo>
                  <a:lnTo>
                    <a:pt x="255522" y="10410"/>
                  </a:lnTo>
                  <a:close/>
                  <a:moveTo>
                    <a:pt x="258373" y="10410"/>
                  </a:moveTo>
                  <a:lnTo>
                    <a:pt x="258088" y="10552"/>
                  </a:lnTo>
                  <a:lnTo>
                    <a:pt x="257946" y="10410"/>
                  </a:lnTo>
                  <a:close/>
                  <a:moveTo>
                    <a:pt x="30943" y="10552"/>
                  </a:moveTo>
                  <a:lnTo>
                    <a:pt x="30800" y="10695"/>
                  </a:lnTo>
                  <a:lnTo>
                    <a:pt x="30657" y="10552"/>
                  </a:lnTo>
                  <a:close/>
                  <a:moveTo>
                    <a:pt x="37217" y="10552"/>
                  </a:moveTo>
                  <a:lnTo>
                    <a:pt x="36646" y="10695"/>
                  </a:lnTo>
                  <a:lnTo>
                    <a:pt x="36361" y="10695"/>
                  </a:lnTo>
                  <a:lnTo>
                    <a:pt x="37217" y="10552"/>
                  </a:lnTo>
                  <a:close/>
                  <a:moveTo>
                    <a:pt x="32796" y="10552"/>
                  </a:moveTo>
                  <a:lnTo>
                    <a:pt x="32939" y="10695"/>
                  </a:lnTo>
                  <a:lnTo>
                    <a:pt x="32654" y="10695"/>
                  </a:lnTo>
                  <a:lnTo>
                    <a:pt x="31941" y="10837"/>
                  </a:lnTo>
                  <a:lnTo>
                    <a:pt x="32083" y="10695"/>
                  </a:lnTo>
                  <a:lnTo>
                    <a:pt x="32796" y="10552"/>
                  </a:lnTo>
                  <a:close/>
                  <a:moveTo>
                    <a:pt x="260084" y="10695"/>
                  </a:moveTo>
                  <a:lnTo>
                    <a:pt x="260655" y="10837"/>
                  </a:lnTo>
                  <a:lnTo>
                    <a:pt x="260084" y="10837"/>
                  </a:lnTo>
                  <a:lnTo>
                    <a:pt x="259657" y="10695"/>
                  </a:lnTo>
                  <a:close/>
                  <a:moveTo>
                    <a:pt x="250602" y="10837"/>
                  </a:moveTo>
                  <a:lnTo>
                    <a:pt x="250642" y="10853"/>
                  </a:lnTo>
                  <a:lnTo>
                    <a:pt x="250642" y="10853"/>
                  </a:lnTo>
                  <a:lnTo>
                    <a:pt x="250674" y="10837"/>
                  </a:lnTo>
                  <a:close/>
                  <a:moveTo>
                    <a:pt x="36789" y="10837"/>
                  </a:moveTo>
                  <a:lnTo>
                    <a:pt x="36931" y="10980"/>
                  </a:lnTo>
                  <a:lnTo>
                    <a:pt x="36646" y="10980"/>
                  </a:lnTo>
                  <a:lnTo>
                    <a:pt x="36789" y="10837"/>
                  </a:lnTo>
                  <a:close/>
                  <a:moveTo>
                    <a:pt x="39355" y="10837"/>
                  </a:moveTo>
                  <a:lnTo>
                    <a:pt x="38928" y="10980"/>
                  </a:lnTo>
                  <a:lnTo>
                    <a:pt x="38785" y="10837"/>
                  </a:lnTo>
                  <a:close/>
                  <a:moveTo>
                    <a:pt x="238981" y="10695"/>
                  </a:moveTo>
                  <a:lnTo>
                    <a:pt x="239124" y="10837"/>
                  </a:lnTo>
                  <a:lnTo>
                    <a:pt x="239124" y="10980"/>
                  </a:lnTo>
                  <a:lnTo>
                    <a:pt x="238839" y="10980"/>
                  </a:lnTo>
                  <a:lnTo>
                    <a:pt x="238553" y="10837"/>
                  </a:lnTo>
                  <a:lnTo>
                    <a:pt x="238981" y="10837"/>
                  </a:lnTo>
                  <a:lnTo>
                    <a:pt x="238981" y="10695"/>
                  </a:lnTo>
                  <a:close/>
                  <a:moveTo>
                    <a:pt x="246824" y="10837"/>
                  </a:moveTo>
                  <a:lnTo>
                    <a:pt x="246824" y="10980"/>
                  </a:lnTo>
                  <a:lnTo>
                    <a:pt x="246538" y="10980"/>
                  </a:lnTo>
                  <a:lnTo>
                    <a:pt x="246538" y="10837"/>
                  </a:lnTo>
                  <a:close/>
                  <a:moveTo>
                    <a:pt x="250642" y="10853"/>
                  </a:moveTo>
                  <a:lnTo>
                    <a:pt x="250388" y="10980"/>
                  </a:lnTo>
                  <a:lnTo>
                    <a:pt x="250959" y="10980"/>
                  </a:lnTo>
                  <a:lnTo>
                    <a:pt x="250642" y="10853"/>
                  </a:lnTo>
                  <a:close/>
                  <a:moveTo>
                    <a:pt x="258373" y="10837"/>
                  </a:moveTo>
                  <a:lnTo>
                    <a:pt x="258801" y="10980"/>
                  </a:lnTo>
                  <a:lnTo>
                    <a:pt x="258373" y="10980"/>
                  </a:lnTo>
                  <a:lnTo>
                    <a:pt x="258373" y="10837"/>
                  </a:lnTo>
                  <a:close/>
                  <a:moveTo>
                    <a:pt x="26808" y="10980"/>
                  </a:moveTo>
                  <a:lnTo>
                    <a:pt x="25809" y="11123"/>
                  </a:lnTo>
                  <a:lnTo>
                    <a:pt x="26380" y="10980"/>
                  </a:lnTo>
                  <a:close/>
                  <a:moveTo>
                    <a:pt x="38215" y="10980"/>
                  </a:moveTo>
                  <a:lnTo>
                    <a:pt x="38357" y="11123"/>
                  </a:lnTo>
                  <a:lnTo>
                    <a:pt x="37930" y="11123"/>
                  </a:lnTo>
                  <a:lnTo>
                    <a:pt x="38215" y="10980"/>
                  </a:lnTo>
                  <a:close/>
                  <a:moveTo>
                    <a:pt x="242546" y="9839"/>
                  </a:moveTo>
                  <a:lnTo>
                    <a:pt x="243544" y="9982"/>
                  </a:lnTo>
                  <a:lnTo>
                    <a:pt x="244970" y="10267"/>
                  </a:lnTo>
                  <a:lnTo>
                    <a:pt x="245398" y="10410"/>
                  </a:lnTo>
                  <a:lnTo>
                    <a:pt x="245540" y="10552"/>
                  </a:lnTo>
                  <a:lnTo>
                    <a:pt x="245255" y="10837"/>
                  </a:lnTo>
                  <a:lnTo>
                    <a:pt x="244685" y="10980"/>
                  </a:lnTo>
                  <a:lnTo>
                    <a:pt x="245113" y="10980"/>
                  </a:lnTo>
                  <a:lnTo>
                    <a:pt x="244970" y="11123"/>
                  </a:lnTo>
                  <a:lnTo>
                    <a:pt x="244257" y="11123"/>
                  </a:lnTo>
                  <a:lnTo>
                    <a:pt x="244685" y="11265"/>
                  </a:lnTo>
                  <a:lnTo>
                    <a:pt x="244685" y="11265"/>
                  </a:lnTo>
                  <a:lnTo>
                    <a:pt x="244114" y="11123"/>
                  </a:lnTo>
                  <a:lnTo>
                    <a:pt x="243544" y="10980"/>
                  </a:lnTo>
                  <a:lnTo>
                    <a:pt x="243972" y="10980"/>
                  </a:lnTo>
                  <a:lnTo>
                    <a:pt x="243259" y="10837"/>
                  </a:lnTo>
                  <a:lnTo>
                    <a:pt x="242118" y="10552"/>
                  </a:lnTo>
                  <a:lnTo>
                    <a:pt x="243544" y="10552"/>
                  </a:lnTo>
                  <a:lnTo>
                    <a:pt x="242689" y="10410"/>
                  </a:lnTo>
                  <a:lnTo>
                    <a:pt x="241690" y="9982"/>
                  </a:lnTo>
                  <a:lnTo>
                    <a:pt x="242546" y="9839"/>
                  </a:lnTo>
                  <a:close/>
                  <a:moveTo>
                    <a:pt x="36931" y="11123"/>
                  </a:moveTo>
                  <a:lnTo>
                    <a:pt x="37074" y="11265"/>
                  </a:lnTo>
                  <a:lnTo>
                    <a:pt x="36646" y="11265"/>
                  </a:lnTo>
                  <a:lnTo>
                    <a:pt x="36931" y="11123"/>
                  </a:lnTo>
                  <a:close/>
                  <a:moveTo>
                    <a:pt x="242831" y="10980"/>
                  </a:moveTo>
                  <a:lnTo>
                    <a:pt x="243259" y="11265"/>
                  </a:lnTo>
                  <a:lnTo>
                    <a:pt x="242974" y="11265"/>
                  </a:lnTo>
                  <a:lnTo>
                    <a:pt x="242831" y="11123"/>
                  </a:lnTo>
                  <a:lnTo>
                    <a:pt x="242546" y="11123"/>
                  </a:lnTo>
                  <a:lnTo>
                    <a:pt x="242403" y="10980"/>
                  </a:lnTo>
                  <a:close/>
                  <a:moveTo>
                    <a:pt x="247109" y="11123"/>
                  </a:moveTo>
                  <a:lnTo>
                    <a:pt x="246681" y="11265"/>
                  </a:lnTo>
                  <a:lnTo>
                    <a:pt x="246111" y="11265"/>
                  </a:lnTo>
                  <a:lnTo>
                    <a:pt x="246111" y="11123"/>
                  </a:lnTo>
                  <a:close/>
                  <a:moveTo>
                    <a:pt x="37787" y="11123"/>
                  </a:moveTo>
                  <a:lnTo>
                    <a:pt x="37217" y="11408"/>
                  </a:lnTo>
                  <a:lnTo>
                    <a:pt x="36931" y="11408"/>
                  </a:lnTo>
                  <a:lnTo>
                    <a:pt x="37217" y="11265"/>
                  </a:lnTo>
                  <a:lnTo>
                    <a:pt x="37217" y="11123"/>
                  </a:lnTo>
                  <a:close/>
                  <a:moveTo>
                    <a:pt x="242974" y="11408"/>
                  </a:moveTo>
                  <a:lnTo>
                    <a:pt x="243116" y="11550"/>
                  </a:lnTo>
                  <a:lnTo>
                    <a:pt x="242831" y="11550"/>
                  </a:lnTo>
                  <a:lnTo>
                    <a:pt x="242974" y="11408"/>
                  </a:lnTo>
                  <a:close/>
                  <a:moveTo>
                    <a:pt x="244257" y="11265"/>
                  </a:moveTo>
                  <a:lnTo>
                    <a:pt x="244400" y="11408"/>
                  </a:lnTo>
                  <a:lnTo>
                    <a:pt x="244542" y="11408"/>
                  </a:lnTo>
                  <a:lnTo>
                    <a:pt x="244114" y="11550"/>
                  </a:lnTo>
                  <a:lnTo>
                    <a:pt x="243972" y="11550"/>
                  </a:lnTo>
                  <a:lnTo>
                    <a:pt x="243829" y="11408"/>
                  </a:lnTo>
                  <a:lnTo>
                    <a:pt x="244114" y="11408"/>
                  </a:lnTo>
                  <a:lnTo>
                    <a:pt x="244114" y="11265"/>
                  </a:lnTo>
                  <a:close/>
                  <a:moveTo>
                    <a:pt x="259514" y="11123"/>
                  </a:moveTo>
                  <a:lnTo>
                    <a:pt x="260512" y="11265"/>
                  </a:lnTo>
                  <a:lnTo>
                    <a:pt x="260370" y="11265"/>
                  </a:lnTo>
                  <a:lnTo>
                    <a:pt x="260655" y="11408"/>
                  </a:lnTo>
                  <a:lnTo>
                    <a:pt x="261225" y="11550"/>
                  </a:lnTo>
                  <a:lnTo>
                    <a:pt x="261225" y="11693"/>
                  </a:lnTo>
                  <a:lnTo>
                    <a:pt x="261083" y="11693"/>
                  </a:lnTo>
                  <a:lnTo>
                    <a:pt x="260084" y="11550"/>
                  </a:lnTo>
                  <a:lnTo>
                    <a:pt x="258373" y="11550"/>
                  </a:lnTo>
                  <a:lnTo>
                    <a:pt x="258516" y="11693"/>
                  </a:lnTo>
                  <a:lnTo>
                    <a:pt x="258373" y="11693"/>
                  </a:lnTo>
                  <a:lnTo>
                    <a:pt x="258373" y="11550"/>
                  </a:lnTo>
                  <a:lnTo>
                    <a:pt x="258088" y="11693"/>
                  </a:lnTo>
                  <a:lnTo>
                    <a:pt x="256948" y="11693"/>
                  </a:lnTo>
                  <a:lnTo>
                    <a:pt x="256377" y="11550"/>
                  </a:lnTo>
                  <a:lnTo>
                    <a:pt x="256805" y="11550"/>
                  </a:lnTo>
                  <a:lnTo>
                    <a:pt x="256948" y="11265"/>
                  </a:lnTo>
                  <a:lnTo>
                    <a:pt x="257375" y="11123"/>
                  </a:lnTo>
                  <a:close/>
                  <a:moveTo>
                    <a:pt x="241405" y="11693"/>
                  </a:moveTo>
                  <a:lnTo>
                    <a:pt x="241833" y="11836"/>
                  </a:lnTo>
                  <a:lnTo>
                    <a:pt x="241548" y="11836"/>
                  </a:lnTo>
                  <a:lnTo>
                    <a:pt x="241405" y="11693"/>
                  </a:lnTo>
                  <a:close/>
                  <a:moveTo>
                    <a:pt x="24526" y="11836"/>
                  </a:moveTo>
                  <a:lnTo>
                    <a:pt x="24526" y="11978"/>
                  </a:lnTo>
                  <a:lnTo>
                    <a:pt x="24241" y="11978"/>
                  </a:lnTo>
                  <a:lnTo>
                    <a:pt x="24526" y="11836"/>
                  </a:lnTo>
                  <a:close/>
                  <a:moveTo>
                    <a:pt x="33794" y="11836"/>
                  </a:moveTo>
                  <a:lnTo>
                    <a:pt x="33224" y="11978"/>
                  </a:lnTo>
                  <a:lnTo>
                    <a:pt x="33224" y="11836"/>
                  </a:lnTo>
                  <a:close/>
                  <a:moveTo>
                    <a:pt x="242118" y="11836"/>
                  </a:moveTo>
                  <a:lnTo>
                    <a:pt x="242118" y="11978"/>
                  </a:lnTo>
                  <a:lnTo>
                    <a:pt x="241976" y="11836"/>
                  </a:lnTo>
                  <a:close/>
                  <a:moveTo>
                    <a:pt x="252527" y="11836"/>
                  </a:moveTo>
                  <a:lnTo>
                    <a:pt x="252955" y="11978"/>
                  </a:lnTo>
                  <a:lnTo>
                    <a:pt x="252527" y="11978"/>
                  </a:lnTo>
                  <a:lnTo>
                    <a:pt x="252527" y="11836"/>
                  </a:lnTo>
                  <a:close/>
                  <a:moveTo>
                    <a:pt x="27948" y="11978"/>
                  </a:moveTo>
                  <a:lnTo>
                    <a:pt x="27520" y="12121"/>
                  </a:lnTo>
                  <a:lnTo>
                    <a:pt x="26950" y="12121"/>
                  </a:lnTo>
                  <a:lnTo>
                    <a:pt x="27948" y="11978"/>
                  </a:lnTo>
                  <a:close/>
                  <a:moveTo>
                    <a:pt x="243687" y="11978"/>
                  </a:moveTo>
                  <a:lnTo>
                    <a:pt x="244257" y="12121"/>
                  </a:lnTo>
                  <a:lnTo>
                    <a:pt x="242974" y="12121"/>
                  </a:lnTo>
                  <a:lnTo>
                    <a:pt x="243687" y="11978"/>
                  </a:lnTo>
                  <a:close/>
                  <a:moveTo>
                    <a:pt x="251672" y="11836"/>
                  </a:moveTo>
                  <a:lnTo>
                    <a:pt x="252385" y="11978"/>
                  </a:lnTo>
                  <a:lnTo>
                    <a:pt x="252527" y="12121"/>
                  </a:lnTo>
                  <a:lnTo>
                    <a:pt x="251957" y="12121"/>
                  </a:lnTo>
                  <a:lnTo>
                    <a:pt x="251957" y="11978"/>
                  </a:lnTo>
                  <a:lnTo>
                    <a:pt x="251672" y="11978"/>
                  </a:lnTo>
                  <a:lnTo>
                    <a:pt x="251672" y="11836"/>
                  </a:lnTo>
                  <a:close/>
                  <a:moveTo>
                    <a:pt x="151003" y="12121"/>
                  </a:moveTo>
                  <a:lnTo>
                    <a:pt x="151431" y="12263"/>
                  </a:lnTo>
                  <a:lnTo>
                    <a:pt x="151146" y="12263"/>
                  </a:lnTo>
                  <a:lnTo>
                    <a:pt x="151003" y="12121"/>
                  </a:lnTo>
                  <a:close/>
                  <a:moveTo>
                    <a:pt x="154568" y="12121"/>
                  </a:moveTo>
                  <a:lnTo>
                    <a:pt x="154711" y="12263"/>
                  </a:lnTo>
                  <a:lnTo>
                    <a:pt x="154425" y="12263"/>
                  </a:lnTo>
                  <a:lnTo>
                    <a:pt x="154140" y="12121"/>
                  </a:lnTo>
                  <a:close/>
                  <a:moveTo>
                    <a:pt x="241690" y="11978"/>
                  </a:moveTo>
                  <a:lnTo>
                    <a:pt x="242403" y="12121"/>
                  </a:lnTo>
                  <a:lnTo>
                    <a:pt x="242546" y="12263"/>
                  </a:lnTo>
                  <a:lnTo>
                    <a:pt x="242403" y="12263"/>
                  </a:lnTo>
                  <a:lnTo>
                    <a:pt x="241976" y="12121"/>
                  </a:lnTo>
                  <a:lnTo>
                    <a:pt x="241690" y="12121"/>
                  </a:lnTo>
                  <a:lnTo>
                    <a:pt x="241690" y="11978"/>
                  </a:lnTo>
                  <a:close/>
                  <a:moveTo>
                    <a:pt x="244970" y="12121"/>
                  </a:moveTo>
                  <a:lnTo>
                    <a:pt x="245255" y="12263"/>
                  </a:lnTo>
                  <a:lnTo>
                    <a:pt x="244970" y="12263"/>
                  </a:lnTo>
                  <a:lnTo>
                    <a:pt x="244827" y="12121"/>
                  </a:lnTo>
                  <a:close/>
                  <a:moveTo>
                    <a:pt x="23671" y="12263"/>
                  </a:moveTo>
                  <a:lnTo>
                    <a:pt x="23029" y="12370"/>
                  </a:lnTo>
                  <a:lnTo>
                    <a:pt x="23029" y="12370"/>
                  </a:lnTo>
                  <a:lnTo>
                    <a:pt x="22815" y="12263"/>
                  </a:lnTo>
                  <a:close/>
                  <a:moveTo>
                    <a:pt x="27235" y="11123"/>
                  </a:moveTo>
                  <a:lnTo>
                    <a:pt x="26808" y="11265"/>
                  </a:lnTo>
                  <a:lnTo>
                    <a:pt x="26950" y="11408"/>
                  </a:lnTo>
                  <a:lnTo>
                    <a:pt x="26665" y="11550"/>
                  </a:lnTo>
                  <a:lnTo>
                    <a:pt x="25952" y="11693"/>
                  </a:lnTo>
                  <a:lnTo>
                    <a:pt x="25524" y="11836"/>
                  </a:lnTo>
                  <a:lnTo>
                    <a:pt x="26237" y="11978"/>
                  </a:lnTo>
                  <a:lnTo>
                    <a:pt x="25667" y="12121"/>
                  </a:lnTo>
                  <a:lnTo>
                    <a:pt x="24954" y="12406"/>
                  </a:lnTo>
                  <a:lnTo>
                    <a:pt x="24384" y="12406"/>
                  </a:lnTo>
                  <a:lnTo>
                    <a:pt x="24526" y="12263"/>
                  </a:lnTo>
                  <a:lnTo>
                    <a:pt x="24669" y="12121"/>
                  </a:lnTo>
                  <a:lnTo>
                    <a:pt x="25382" y="11836"/>
                  </a:lnTo>
                  <a:lnTo>
                    <a:pt x="25809" y="11693"/>
                  </a:lnTo>
                  <a:lnTo>
                    <a:pt x="24669" y="11693"/>
                  </a:lnTo>
                  <a:lnTo>
                    <a:pt x="26095" y="11550"/>
                  </a:lnTo>
                  <a:lnTo>
                    <a:pt x="25524" y="11408"/>
                  </a:lnTo>
                  <a:lnTo>
                    <a:pt x="25952" y="11265"/>
                  </a:lnTo>
                  <a:lnTo>
                    <a:pt x="27235" y="11123"/>
                  </a:lnTo>
                  <a:close/>
                  <a:moveTo>
                    <a:pt x="141450" y="12263"/>
                  </a:moveTo>
                  <a:lnTo>
                    <a:pt x="141450" y="12406"/>
                  </a:lnTo>
                  <a:lnTo>
                    <a:pt x="140879" y="12406"/>
                  </a:lnTo>
                  <a:lnTo>
                    <a:pt x="141165" y="12263"/>
                  </a:lnTo>
                  <a:close/>
                  <a:moveTo>
                    <a:pt x="242974" y="12263"/>
                  </a:moveTo>
                  <a:lnTo>
                    <a:pt x="243259" y="12406"/>
                  </a:lnTo>
                  <a:lnTo>
                    <a:pt x="242974" y="12406"/>
                  </a:lnTo>
                  <a:lnTo>
                    <a:pt x="242831" y="12263"/>
                  </a:lnTo>
                  <a:close/>
                  <a:moveTo>
                    <a:pt x="142258" y="12430"/>
                  </a:moveTo>
                  <a:lnTo>
                    <a:pt x="142020" y="12548"/>
                  </a:lnTo>
                  <a:lnTo>
                    <a:pt x="141307" y="12548"/>
                  </a:lnTo>
                  <a:lnTo>
                    <a:pt x="142258" y="12430"/>
                  </a:lnTo>
                  <a:close/>
                  <a:moveTo>
                    <a:pt x="20391" y="12548"/>
                  </a:moveTo>
                  <a:lnTo>
                    <a:pt x="20391" y="12691"/>
                  </a:lnTo>
                  <a:lnTo>
                    <a:pt x="20248" y="12691"/>
                  </a:lnTo>
                  <a:lnTo>
                    <a:pt x="20248" y="12548"/>
                  </a:lnTo>
                  <a:close/>
                  <a:moveTo>
                    <a:pt x="20961" y="12548"/>
                  </a:moveTo>
                  <a:lnTo>
                    <a:pt x="20819" y="12691"/>
                  </a:lnTo>
                  <a:lnTo>
                    <a:pt x="20676" y="12691"/>
                  </a:lnTo>
                  <a:lnTo>
                    <a:pt x="20534" y="12548"/>
                  </a:lnTo>
                  <a:close/>
                  <a:moveTo>
                    <a:pt x="24384" y="12548"/>
                  </a:moveTo>
                  <a:lnTo>
                    <a:pt x="23813" y="12691"/>
                  </a:lnTo>
                  <a:lnTo>
                    <a:pt x="24098" y="12548"/>
                  </a:lnTo>
                  <a:close/>
                  <a:moveTo>
                    <a:pt x="25667" y="12406"/>
                  </a:moveTo>
                  <a:lnTo>
                    <a:pt x="25239" y="12548"/>
                  </a:lnTo>
                  <a:lnTo>
                    <a:pt x="24811" y="12691"/>
                  </a:lnTo>
                  <a:lnTo>
                    <a:pt x="24811" y="12548"/>
                  </a:lnTo>
                  <a:lnTo>
                    <a:pt x="24954" y="12548"/>
                  </a:lnTo>
                  <a:lnTo>
                    <a:pt x="25667" y="12406"/>
                  </a:lnTo>
                  <a:close/>
                  <a:moveTo>
                    <a:pt x="149292" y="12548"/>
                  </a:moveTo>
                  <a:lnTo>
                    <a:pt x="149292" y="12691"/>
                  </a:lnTo>
                  <a:lnTo>
                    <a:pt x="148722" y="12691"/>
                  </a:lnTo>
                  <a:lnTo>
                    <a:pt x="149150" y="12548"/>
                  </a:lnTo>
                  <a:close/>
                  <a:moveTo>
                    <a:pt x="155424" y="12548"/>
                  </a:moveTo>
                  <a:lnTo>
                    <a:pt x="154996" y="12691"/>
                  </a:lnTo>
                  <a:lnTo>
                    <a:pt x="154711" y="12548"/>
                  </a:lnTo>
                  <a:close/>
                  <a:moveTo>
                    <a:pt x="244970" y="12406"/>
                  </a:moveTo>
                  <a:lnTo>
                    <a:pt x="244970" y="12548"/>
                  </a:lnTo>
                  <a:lnTo>
                    <a:pt x="245540" y="12548"/>
                  </a:lnTo>
                  <a:lnTo>
                    <a:pt x="245255" y="12691"/>
                  </a:lnTo>
                  <a:lnTo>
                    <a:pt x="244970" y="12548"/>
                  </a:lnTo>
                  <a:lnTo>
                    <a:pt x="244400" y="12406"/>
                  </a:lnTo>
                  <a:close/>
                  <a:moveTo>
                    <a:pt x="249961" y="12406"/>
                  </a:moveTo>
                  <a:lnTo>
                    <a:pt x="250388" y="12548"/>
                  </a:lnTo>
                  <a:lnTo>
                    <a:pt x="250103" y="12548"/>
                  </a:lnTo>
                  <a:lnTo>
                    <a:pt x="250388" y="12691"/>
                  </a:lnTo>
                  <a:lnTo>
                    <a:pt x="250103" y="12691"/>
                  </a:lnTo>
                  <a:lnTo>
                    <a:pt x="250103" y="12548"/>
                  </a:lnTo>
                  <a:lnTo>
                    <a:pt x="249818" y="12548"/>
                  </a:lnTo>
                  <a:lnTo>
                    <a:pt x="249675" y="12406"/>
                  </a:lnTo>
                  <a:close/>
                  <a:moveTo>
                    <a:pt x="15828" y="12548"/>
                  </a:moveTo>
                  <a:lnTo>
                    <a:pt x="16256" y="12691"/>
                  </a:lnTo>
                  <a:lnTo>
                    <a:pt x="15828" y="12834"/>
                  </a:lnTo>
                  <a:lnTo>
                    <a:pt x="15115" y="12834"/>
                  </a:lnTo>
                  <a:lnTo>
                    <a:pt x="15543" y="12691"/>
                  </a:lnTo>
                  <a:lnTo>
                    <a:pt x="15686" y="12548"/>
                  </a:lnTo>
                  <a:close/>
                  <a:moveTo>
                    <a:pt x="243116" y="12691"/>
                  </a:moveTo>
                  <a:lnTo>
                    <a:pt x="243401" y="12834"/>
                  </a:lnTo>
                  <a:lnTo>
                    <a:pt x="243259" y="12834"/>
                  </a:lnTo>
                  <a:lnTo>
                    <a:pt x="243116" y="12691"/>
                  </a:lnTo>
                  <a:close/>
                  <a:moveTo>
                    <a:pt x="244827" y="12691"/>
                  </a:moveTo>
                  <a:lnTo>
                    <a:pt x="244970" y="12834"/>
                  </a:lnTo>
                  <a:lnTo>
                    <a:pt x="244827" y="12834"/>
                  </a:lnTo>
                  <a:lnTo>
                    <a:pt x="244827" y="12691"/>
                  </a:lnTo>
                  <a:close/>
                  <a:moveTo>
                    <a:pt x="17967" y="12834"/>
                  </a:moveTo>
                  <a:lnTo>
                    <a:pt x="17539" y="12976"/>
                  </a:lnTo>
                  <a:lnTo>
                    <a:pt x="17539" y="12834"/>
                  </a:lnTo>
                  <a:close/>
                  <a:moveTo>
                    <a:pt x="23671" y="12834"/>
                  </a:moveTo>
                  <a:lnTo>
                    <a:pt x="23671" y="12976"/>
                  </a:lnTo>
                  <a:lnTo>
                    <a:pt x="23528" y="12834"/>
                  </a:lnTo>
                  <a:close/>
                  <a:moveTo>
                    <a:pt x="139596" y="12834"/>
                  </a:moveTo>
                  <a:lnTo>
                    <a:pt x="139739" y="12976"/>
                  </a:lnTo>
                  <a:lnTo>
                    <a:pt x="139168" y="12976"/>
                  </a:lnTo>
                  <a:lnTo>
                    <a:pt x="139596" y="12834"/>
                  </a:lnTo>
                  <a:close/>
                  <a:moveTo>
                    <a:pt x="243829" y="12406"/>
                  </a:moveTo>
                  <a:lnTo>
                    <a:pt x="244257" y="12548"/>
                  </a:lnTo>
                  <a:lnTo>
                    <a:pt x="244400" y="12691"/>
                  </a:lnTo>
                  <a:lnTo>
                    <a:pt x="244542" y="12834"/>
                  </a:lnTo>
                  <a:lnTo>
                    <a:pt x="244542" y="12976"/>
                  </a:lnTo>
                  <a:lnTo>
                    <a:pt x="244400" y="12834"/>
                  </a:lnTo>
                  <a:lnTo>
                    <a:pt x="244114" y="12976"/>
                  </a:lnTo>
                  <a:lnTo>
                    <a:pt x="243829" y="12834"/>
                  </a:lnTo>
                  <a:lnTo>
                    <a:pt x="243687" y="12691"/>
                  </a:lnTo>
                  <a:lnTo>
                    <a:pt x="243401" y="12548"/>
                  </a:lnTo>
                  <a:lnTo>
                    <a:pt x="243544" y="12548"/>
                  </a:lnTo>
                  <a:lnTo>
                    <a:pt x="243544" y="12406"/>
                  </a:lnTo>
                  <a:close/>
                  <a:moveTo>
                    <a:pt x="246396" y="12834"/>
                  </a:moveTo>
                  <a:lnTo>
                    <a:pt x="246396" y="12976"/>
                  </a:lnTo>
                  <a:lnTo>
                    <a:pt x="246253" y="12834"/>
                  </a:lnTo>
                  <a:close/>
                  <a:moveTo>
                    <a:pt x="261368" y="12834"/>
                  </a:moveTo>
                  <a:lnTo>
                    <a:pt x="261796" y="12976"/>
                  </a:lnTo>
                  <a:lnTo>
                    <a:pt x="261083" y="12976"/>
                  </a:lnTo>
                  <a:lnTo>
                    <a:pt x="261368" y="12834"/>
                  </a:lnTo>
                  <a:close/>
                  <a:moveTo>
                    <a:pt x="23956" y="12976"/>
                  </a:moveTo>
                  <a:lnTo>
                    <a:pt x="24241" y="13119"/>
                  </a:lnTo>
                  <a:lnTo>
                    <a:pt x="23813" y="13119"/>
                  </a:lnTo>
                  <a:lnTo>
                    <a:pt x="23956" y="12976"/>
                  </a:lnTo>
                  <a:close/>
                  <a:moveTo>
                    <a:pt x="121059" y="12834"/>
                  </a:moveTo>
                  <a:lnTo>
                    <a:pt x="121202" y="12976"/>
                  </a:lnTo>
                  <a:lnTo>
                    <a:pt x="120917" y="13119"/>
                  </a:lnTo>
                  <a:lnTo>
                    <a:pt x="120632" y="13119"/>
                  </a:lnTo>
                  <a:lnTo>
                    <a:pt x="120346" y="12976"/>
                  </a:lnTo>
                  <a:lnTo>
                    <a:pt x="120917" y="12976"/>
                  </a:lnTo>
                  <a:lnTo>
                    <a:pt x="121059" y="12834"/>
                  </a:lnTo>
                  <a:close/>
                  <a:moveTo>
                    <a:pt x="140166" y="12834"/>
                  </a:moveTo>
                  <a:lnTo>
                    <a:pt x="139881" y="12976"/>
                  </a:lnTo>
                  <a:lnTo>
                    <a:pt x="141022" y="12976"/>
                  </a:lnTo>
                  <a:lnTo>
                    <a:pt x="141022" y="13119"/>
                  </a:lnTo>
                  <a:lnTo>
                    <a:pt x="139881" y="12976"/>
                  </a:lnTo>
                  <a:lnTo>
                    <a:pt x="139881" y="12834"/>
                  </a:lnTo>
                  <a:close/>
                  <a:moveTo>
                    <a:pt x="141735" y="12976"/>
                  </a:moveTo>
                  <a:lnTo>
                    <a:pt x="141735" y="13119"/>
                  </a:lnTo>
                  <a:lnTo>
                    <a:pt x="141307" y="13119"/>
                  </a:lnTo>
                  <a:lnTo>
                    <a:pt x="141735" y="12976"/>
                  </a:lnTo>
                  <a:close/>
                  <a:moveTo>
                    <a:pt x="154283" y="12691"/>
                  </a:moveTo>
                  <a:lnTo>
                    <a:pt x="153712" y="12976"/>
                  </a:lnTo>
                  <a:lnTo>
                    <a:pt x="153998" y="12976"/>
                  </a:lnTo>
                  <a:lnTo>
                    <a:pt x="153855" y="13119"/>
                  </a:lnTo>
                  <a:lnTo>
                    <a:pt x="152287" y="13119"/>
                  </a:lnTo>
                  <a:lnTo>
                    <a:pt x="152572" y="12976"/>
                  </a:lnTo>
                  <a:lnTo>
                    <a:pt x="153427" y="12834"/>
                  </a:lnTo>
                  <a:lnTo>
                    <a:pt x="153000" y="12691"/>
                  </a:lnTo>
                  <a:close/>
                  <a:moveTo>
                    <a:pt x="155424" y="12976"/>
                  </a:moveTo>
                  <a:lnTo>
                    <a:pt x="155281" y="13119"/>
                  </a:lnTo>
                  <a:lnTo>
                    <a:pt x="154425" y="13119"/>
                  </a:lnTo>
                  <a:lnTo>
                    <a:pt x="154996" y="12976"/>
                  </a:lnTo>
                  <a:close/>
                  <a:moveTo>
                    <a:pt x="160842" y="12976"/>
                  </a:moveTo>
                  <a:lnTo>
                    <a:pt x="159844" y="13119"/>
                  </a:lnTo>
                  <a:lnTo>
                    <a:pt x="158846" y="12976"/>
                  </a:lnTo>
                  <a:close/>
                  <a:moveTo>
                    <a:pt x="172392" y="12976"/>
                  </a:moveTo>
                  <a:lnTo>
                    <a:pt x="173390" y="13119"/>
                  </a:lnTo>
                  <a:lnTo>
                    <a:pt x="172534" y="13119"/>
                  </a:lnTo>
                  <a:lnTo>
                    <a:pt x="171964" y="12976"/>
                  </a:lnTo>
                  <a:close/>
                  <a:moveTo>
                    <a:pt x="246681" y="12976"/>
                  </a:moveTo>
                  <a:lnTo>
                    <a:pt x="246824" y="13119"/>
                  </a:lnTo>
                  <a:lnTo>
                    <a:pt x="246681" y="13119"/>
                  </a:lnTo>
                  <a:lnTo>
                    <a:pt x="246681" y="12976"/>
                  </a:lnTo>
                  <a:close/>
                  <a:moveTo>
                    <a:pt x="249961" y="12834"/>
                  </a:moveTo>
                  <a:lnTo>
                    <a:pt x="249961" y="12976"/>
                  </a:lnTo>
                  <a:lnTo>
                    <a:pt x="249961" y="13119"/>
                  </a:lnTo>
                  <a:lnTo>
                    <a:pt x="249675" y="12976"/>
                  </a:lnTo>
                  <a:lnTo>
                    <a:pt x="249961" y="12834"/>
                  </a:lnTo>
                  <a:close/>
                  <a:moveTo>
                    <a:pt x="165262" y="13119"/>
                  </a:moveTo>
                  <a:lnTo>
                    <a:pt x="165547" y="13261"/>
                  </a:lnTo>
                  <a:lnTo>
                    <a:pt x="165547" y="13261"/>
                  </a:lnTo>
                  <a:lnTo>
                    <a:pt x="164977" y="13119"/>
                  </a:lnTo>
                  <a:close/>
                  <a:moveTo>
                    <a:pt x="13119" y="13119"/>
                  </a:moveTo>
                  <a:lnTo>
                    <a:pt x="13262" y="13261"/>
                  </a:lnTo>
                  <a:lnTo>
                    <a:pt x="12976" y="13261"/>
                  </a:lnTo>
                  <a:lnTo>
                    <a:pt x="12834" y="13119"/>
                  </a:lnTo>
                  <a:close/>
                  <a:moveTo>
                    <a:pt x="26522" y="12976"/>
                  </a:moveTo>
                  <a:lnTo>
                    <a:pt x="26522" y="13119"/>
                  </a:lnTo>
                  <a:lnTo>
                    <a:pt x="26237" y="13261"/>
                  </a:lnTo>
                  <a:lnTo>
                    <a:pt x="26095" y="13119"/>
                  </a:lnTo>
                  <a:lnTo>
                    <a:pt x="26522" y="12976"/>
                  </a:lnTo>
                  <a:close/>
                  <a:moveTo>
                    <a:pt x="137457" y="12976"/>
                  </a:moveTo>
                  <a:lnTo>
                    <a:pt x="137457" y="13119"/>
                  </a:lnTo>
                  <a:lnTo>
                    <a:pt x="137315" y="13261"/>
                  </a:lnTo>
                  <a:lnTo>
                    <a:pt x="137172" y="13119"/>
                  </a:lnTo>
                  <a:lnTo>
                    <a:pt x="137315" y="13119"/>
                  </a:lnTo>
                  <a:lnTo>
                    <a:pt x="137172" y="12976"/>
                  </a:lnTo>
                  <a:close/>
                  <a:moveTo>
                    <a:pt x="164549" y="13119"/>
                  </a:moveTo>
                  <a:lnTo>
                    <a:pt x="164549" y="13261"/>
                  </a:lnTo>
                  <a:lnTo>
                    <a:pt x="164407" y="13261"/>
                  </a:lnTo>
                  <a:lnTo>
                    <a:pt x="164264" y="13119"/>
                  </a:lnTo>
                  <a:close/>
                  <a:moveTo>
                    <a:pt x="243687" y="13119"/>
                  </a:moveTo>
                  <a:lnTo>
                    <a:pt x="243829" y="13261"/>
                  </a:lnTo>
                  <a:lnTo>
                    <a:pt x="243401" y="13261"/>
                  </a:lnTo>
                  <a:lnTo>
                    <a:pt x="243544" y="13119"/>
                  </a:lnTo>
                  <a:close/>
                  <a:moveTo>
                    <a:pt x="250674" y="13119"/>
                  </a:moveTo>
                  <a:lnTo>
                    <a:pt x="251101" y="13261"/>
                  </a:lnTo>
                  <a:lnTo>
                    <a:pt x="250674" y="13261"/>
                  </a:lnTo>
                  <a:lnTo>
                    <a:pt x="250674" y="13119"/>
                  </a:lnTo>
                  <a:close/>
                  <a:moveTo>
                    <a:pt x="142876" y="13261"/>
                  </a:moveTo>
                  <a:lnTo>
                    <a:pt x="142448" y="13404"/>
                  </a:lnTo>
                  <a:lnTo>
                    <a:pt x="142590" y="13261"/>
                  </a:lnTo>
                  <a:close/>
                  <a:moveTo>
                    <a:pt x="24954" y="13261"/>
                  </a:moveTo>
                  <a:lnTo>
                    <a:pt x="24669" y="13404"/>
                  </a:lnTo>
                  <a:lnTo>
                    <a:pt x="24384" y="13404"/>
                  </a:lnTo>
                  <a:lnTo>
                    <a:pt x="24954" y="13261"/>
                  </a:lnTo>
                  <a:close/>
                  <a:moveTo>
                    <a:pt x="135176" y="13261"/>
                  </a:moveTo>
                  <a:lnTo>
                    <a:pt x="135176" y="13404"/>
                  </a:lnTo>
                  <a:lnTo>
                    <a:pt x="135033" y="13261"/>
                  </a:lnTo>
                  <a:close/>
                  <a:moveTo>
                    <a:pt x="135889" y="13119"/>
                  </a:moveTo>
                  <a:lnTo>
                    <a:pt x="136174" y="13261"/>
                  </a:lnTo>
                  <a:lnTo>
                    <a:pt x="136602" y="13261"/>
                  </a:lnTo>
                  <a:lnTo>
                    <a:pt x="136459" y="13404"/>
                  </a:lnTo>
                  <a:lnTo>
                    <a:pt x="136174" y="13261"/>
                  </a:lnTo>
                  <a:lnTo>
                    <a:pt x="135461" y="13119"/>
                  </a:lnTo>
                  <a:close/>
                  <a:moveTo>
                    <a:pt x="162838" y="13261"/>
                  </a:moveTo>
                  <a:lnTo>
                    <a:pt x="163409" y="13404"/>
                  </a:lnTo>
                  <a:lnTo>
                    <a:pt x="162981" y="13404"/>
                  </a:lnTo>
                  <a:lnTo>
                    <a:pt x="162838" y="13261"/>
                  </a:lnTo>
                  <a:close/>
                  <a:moveTo>
                    <a:pt x="199341" y="13261"/>
                  </a:moveTo>
                  <a:lnTo>
                    <a:pt x="200054" y="13404"/>
                  </a:lnTo>
                  <a:lnTo>
                    <a:pt x="199769" y="13404"/>
                  </a:lnTo>
                  <a:lnTo>
                    <a:pt x="199341" y="13261"/>
                  </a:lnTo>
                  <a:close/>
                  <a:moveTo>
                    <a:pt x="249818" y="13261"/>
                  </a:moveTo>
                  <a:lnTo>
                    <a:pt x="249248" y="13404"/>
                  </a:lnTo>
                  <a:lnTo>
                    <a:pt x="249248" y="13261"/>
                  </a:lnTo>
                  <a:close/>
                  <a:moveTo>
                    <a:pt x="9982" y="13261"/>
                  </a:moveTo>
                  <a:lnTo>
                    <a:pt x="9982" y="13404"/>
                  </a:lnTo>
                  <a:lnTo>
                    <a:pt x="9697" y="13547"/>
                  </a:lnTo>
                  <a:lnTo>
                    <a:pt x="9697" y="13404"/>
                  </a:lnTo>
                  <a:lnTo>
                    <a:pt x="9839" y="13261"/>
                  </a:lnTo>
                  <a:close/>
                  <a:moveTo>
                    <a:pt x="11978" y="13404"/>
                  </a:moveTo>
                  <a:lnTo>
                    <a:pt x="11693" y="13547"/>
                  </a:lnTo>
                  <a:lnTo>
                    <a:pt x="11693" y="13404"/>
                  </a:lnTo>
                  <a:close/>
                  <a:moveTo>
                    <a:pt x="133892" y="13404"/>
                  </a:moveTo>
                  <a:lnTo>
                    <a:pt x="133750" y="13547"/>
                  </a:lnTo>
                  <a:lnTo>
                    <a:pt x="133465" y="13547"/>
                  </a:lnTo>
                  <a:lnTo>
                    <a:pt x="133465" y="13404"/>
                  </a:lnTo>
                  <a:close/>
                  <a:moveTo>
                    <a:pt x="150861" y="13404"/>
                  </a:moveTo>
                  <a:lnTo>
                    <a:pt x="151288" y="13547"/>
                  </a:lnTo>
                  <a:lnTo>
                    <a:pt x="150861" y="13547"/>
                  </a:lnTo>
                  <a:lnTo>
                    <a:pt x="150861" y="13404"/>
                  </a:lnTo>
                  <a:close/>
                  <a:moveTo>
                    <a:pt x="152001" y="13404"/>
                  </a:moveTo>
                  <a:lnTo>
                    <a:pt x="152572" y="13547"/>
                  </a:lnTo>
                  <a:lnTo>
                    <a:pt x="152001" y="13547"/>
                  </a:lnTo>
                  <a:lnTo>
                    <a:pt x="152001" y="13404"/>
                  </a:lnTo>
                  <a:close/>
                  <a:moveTo>
                    <a:pt x="153855" y="13404"/>
                  </a:moveTo>
                  <a:lnTo>
                    <a:pt x="154140" y="13547"/>
                  </a:lnTo>
                  <a:lnTo>
                    <a:pt x="153712" y="13547"/>
                  </a:lnTo>
                  <a:lnTo>
                    <a:pt x="153712" y="13404"/>
                  </a:lnTo>
                  <a:close/>
                  <a:moveTo>
                    <a:pt x="170253" y="13404"/>
                  </a:moveTo>
                  <a:lnTo>
                    <a:pt x="170395" y="13547"/>
                  </a:lnTo>
                  <a:lnTo>
                    <a:pt x="169968" y="13547"/>
                  </a:lnTo>
                  <a:lnTo>
                    <a:pt x="170253" y="13404"/>
                  </a:lnTo>
                  <a:close/>
                  <a:moveTo>
                    <a:pt x="177382" y="13404"/>
                  </a:moveTo>
                  <a:lnTo>
                    <a:pt x="177097" y="13547"/>
                  </a:lnTo>
                  <a:lnTo>
                    <a:pt x="176812" y="13404"/>
                  </a:lnTo>
                  <a:close/>
                  <a:moveTo>
                    <a:pt x="194065" y="13404"/>
                  </a:moveTo>
                  <a:lnTo>
                    <a:pt x="193780" y="13547"/>
                  </a:lnTo>
                  <a:lnTo>
                    <a:pt x="193638" y="13404"/>
                  </a:lnTo>
                  <a:close/>
                  <a:moveTo>
                    <a:pt x="196632" y="13404"/>
                  </a:moveTo>
                  <a:lnTo>
                    <a:pt x="196632" y="13547"/>
                  </a:lnTo>
                  <a:lnTo>
                    <a:pt x="196204" y="13547"/>
                  </a:lnTo>
                  <a:lnTo>
                    <a:pt x="196632" y="13404"/>
                  </a:lnTo>
                  <a:close/>
                  <a:moveTo>
                    <a:pt x="198201" y="13404"/>
                  </a:moveTo>
                  <a:lnTo>
                    <a:pt x="197915" y="13547"/>
                  </a:lnTo>
                  <a:lnTo>
                    <a:pt x="197488" y="13547"/>
                  </a:lnTo>
                  <a:lnTo>
                    <a:pt x="197060" y="13404"/>
                  </a:lnTo>
                  <a:close/>
                  <a:moveTo>
                    <a:pt x="144016" y="13547"/>
                  </a:moveTo>
                  <a:lnTo>
                    <a:pt x="144444" y="13689"/>
                  </a:lnTo>
                  <a:lnTo>
                    <a:pt x="144159" y="13689"/>
                  </a:lnTo>
                  <a:lnTo>
                    <a:pt x="144016" y="13547"/>
                  </a:lnTo>
                  <a:close/>
                  <a:moveTo>
                    <a:pt x="145727" y="13547"/>
                  </a:moveTo>
                  <a:lnTo>
                    <a:pt x="145442" y="13689"/>
                  </a:lnTo>
                  <a:lnTo>
                    <a:pt x="145157" y="13689"/>
                  </a:lnTo>
                  <a:lnTo>
                    <a:pt x="144729" y="13547"/>
                  </a:lnTo>
                  <a:close/>
                  <a:moveTo>
                    <a:pt x="149435" y="13547"/>
                  </a:moveTo>
                  <a:lnTo>
                    <a:pt x="149720" y="13689"/>
                  </a:lnTo>
                  <a:lnTo>
                    <a:pt x="148151" y="13689"/>
                  </a:lnTo>
                  <a:lnTo>
                    <a:pt x="148437" y="13547"/>
                  </a:lnTo>
                  <a:close/>
                  <a:moveTo>
                    <a:pt x="164834" y="13547"/>
                  </a:moveTo>
                  <a:lnTo>
                    <a:pt x="165262" y="13689"/>
                  </a:lnTo>
                  <a:lnTo>
                    <a:pt x="164549" y="13689"/>
                  </a:lnTo>
                  <a:lnTo>
                    <a:pt x="164834" y="13547"/>
                  </a:lnTo>
                  <a:close/>
                  <a:moveTo>
                    <a:pt x="190358" y="13547"/>
                  </a:moveTo>
                  <a:lnTo>
                    <a:pt x="189930" y="13689"/>
                  </a:lnTo>
                  <a:lnTo>
                    <a:pt x="189503" y="13547"/>
                  </a:lnTo>
                  <a:close/>
                  <a:moveTo>
                    <a:pt x="119206" y="13689"/>
                  </a:moveTo>
                  <a:lnTo>
                    <a:pt x="119206" y="13832"/>
                  </a:lnTo>
                  <a:lnTo>
                    <a:pt x="119063" y="13689"/>
                  </a:lnTo>
                  <a:close/>
                  <a:moveTo>
                    <a:pt x="181945" y="13689"/>
                  </a:moveTo>
                  <a:lnTo>
                    <a:pt x="181660" y="13832"/>
                  </a:lnTo>
                  <a:lnTo>
                    <a:pt x="181375" y="13832"/>
                  </a:lnTo>
                  <a:lnTo>
                    <a:pt x="181375" y="13689"/>
                  </a:lnTo>
                  <a:close/>
                  <a:moveTo>
                    <a:pt x="205473" y="13689"/>
                  </a:moveTo>
                  <a:lnTo>
                    <a:pt x="205045" y="13832"/>
                  </a:lnTo>
                  <a:lnTo>
                    <a:pt x="204902" y="13689"/>
                  </a:lnTo>
                  <a:close/>
                  <a:moveTo>
                    <a:pt x="242403" y="13547"/>
                  </a:moveTo>
                  <a:lnTo>
                    <a:pt x="242831" y="13689"/>
                  </a:lnTo>
                  <a:lnTo>
                    <a:pt x="242261" y="13689"/>
                  </a:lnTo>
                  <a:lnTo>
                    <a:pt x="242403" y="13832"/>
                  </a:lnTo>
                  <a:lnTo>
                    <a:pt x="241263" y="13832"/>
                  </a:lnTo>
                  <a:lnTo>
                    <a:pt x="241263" y="13689"/>
                  </a:lnTo>
                  <a:lnTo>
                    <a:pt x="241690" y="13547"/>
                  </a:lnTo>
                  <a:close/>
                  <a:moveTo>
                    <a:pt x="245398" y="12976"/>
                  </a:moveTo>
                  <a:lnTo>
                    <a:pt x="245113" y="13119"/>
                  </a:lnTo>
                  <a:lnTo>
                    <a:pt x="246111" y="13119"/>
                  </a:lnTo>
                  <a:lnTo>
                    <a:pt x="247109" y="13261"/>
                  </a:lnTo>
                  <a:lnTo>
                    <a:pt x="247394" y="13404"/>
                  </a:lnTo>
                  <a:lnTo>
                    <a:pt x="247394" y="13547"/>
                  </a:lnTo>
                  <a:lnTo>
                    <a:pt x="247394" y="13689"/>
                  </a:lnTo>
                  <a:lnTo>
                    <a:pt x="246966" y="13832"/>
                  </a:lnTo>
                  <a:lnTo>
                    <a:pt x="245826" y="13689"/>
                  </a:lnTo>
                  <a:lnTo>
                    <a:pt x="243972" y="13404"/>
                  </a:lnTo>
                  <a:lnTo>
                    <a:pt x="244827" y="13404"/>
                  </a:lnTo>
                  <a:lnTo>
                    <a:pt x="244685" y="13261"/>
                  </a:lnTo>
                  <a:lnTo>
                    <a:pt x="244685" y="13119"/>
                  </a:lnTo>
                  <a:lnTo>
                    <a:pt x="245398" y="12976"/>
                  </a:lnTo>
                  <a:close/>
                  <a:moveTo>
                    <a:pt x="159915" y="13832"/>
                  </a:moveTo>
                  <a:lnTo>
                    <a:pt x="159131" y="13974"/>
                  </a:lnTo>
                  <a:lnTo>
                    <a:pt x="160272" y="13974"/>
                  </a:lnTo>
                  <a:lnTo>
                    <a:pt x="160842" y="13832"/>
                  </a:lnTo>
                  <a:close/>
                  <a:moveTo>
                    <a:pt x="170176" y="13851"/>
                  </a:moveTo>
                  <a:lnTo>
                    <a:pt x="169683" y="13974"/>
                  </a:lnTo>
                  <a:lnTo>
                    <a:pt x="170408" y="13853"/>
                  </a:lnTo>
                  <a:lnTo>
                    <a:pt x="170408" y="13853"/>
                  </a:lnTo>
                  <a:lnTo>
                    <a:pt x="170176" y="13851"/>
                  </a:lnTo>
                  <a:close/>
                  <a:moveTo>
                    <a:pt x="172143" y="13872"/>
                  </a:moveTo>
                  <a:lnTo>
                    <a:pt x="172962" y="13974"/>
                  </a:lnTo>
                  <a:lnTo>
                    <a:pt x="173818" y="13974"/>
                  </a:lnTo>
                  <a:lnTo>
                    <a:pt x="173983" y="13892"/>
                  </a:lnTo>
                  <a:lnTo>
                    <a:pt x="173983" y="13892"/>
                  </a:lnTo>
                  <a:lnTo>
                    <a:pt x="172143" y="13872"/>
                  </a:lnTo>
                  <a:close/>
                  <a:moveTo>
                    <a:pt x="179450" y="13951"/>
                  </a:moveTo>
                  <a:lnTo>
                    <a:pt x="179379" y="13974"/>
                  </a:lnTo>
                  <a:lnTo>
                    <a:pt x="179949" y="13974"/>
                  </a:lnTo>
                  <a:lnTo>
                    <a:pt x="179930" y="13956"/>
                  </a:lnTo>
                  <a:lnTo>
                    <a:pt x="179930" y="13956"/>
                  </a:lnTo>
                  <a:lnTo>
                    <a:pt x="179450" y="13951"/>
                  </a:lnTo>
                  <a:close/>
                  <a:moveTo>
                    <a:pt x="183086" y="13689"/>
                  </a:moveTo>
                  <a:lnTo>
                    <a:pt x="183514" y="13832"/>
                  </a:lnTo>
                  <a:lnTo>
                    <a:pt x="183656" y="13832"/>
                  </a:lnTo>
                  <a:lnTo>
                    <a:pt x="183514" y="13974"/>
                  </a:lnTo>
                  <a:lnTo>
                    <a:pt x="183086" y="13974"/>
                  </a:lnTo>
                  <a:lnTo>
                    <a:pt x="183229" y="13832"/>
                  </a:lnTo>
                  <a:lnTo>
                    <a:pt x="183086" y="13832"/>
                  </a:lnTo>
                  <a:lnTo>
                    <a:pt x="183086" y="13689"/>
                  </a:lnTo>
                  <a:close/>
                  <a:moveTo>
                    <a:pt x="186080" y="13832"/>
                  </a:moveTo>
                  <a:lnTo>
                    <a:pt x="185653" y="13974"/>
                  </a:lnTo>
                  <a:lnTo>
                    <a:pt x="185653" y="13832"/>
                  </a:lnTo>
                  <a:close/>
                  <a:moveTo>
                    <a:pt x="210035" y="13832"/>
                  </a:moveTo>
                  <a:lnTo>
                    <a:pt x="211604" y="13974"/>
                  </a:lnTo>
                  <a:lnTo>
                    <a:pt x="210178" y="13974"/>
                  </a:lnTo>
                  <a:lnTo>
                    <a:pt x="210035" y="13832"/>
                  </a:lnTo>
                  <a:close/>
                  <a:moveTo>
                    <a:pt x="242974" y="13689"/>
                  </a:moveTo>
                  <a:lnTo>
                    <a:pt x="243687" y="13832"/>
                  </a:lnTo>
                  <a:lnTo>
                    <a:pt x="243829" y="13974"/>
                  </a:lnTo>
                  <a:lnTo>
                    <a:pt x="242546" y="13832"/>
                  </a:lnTo>
                  <a:lnTo>
                    <a:pt x="242974" y="13689"/>
                  </a:lnTo>
                  <a:close/>
                  <a:moveTo>
                    <a:pt x="245398" y="13689"/>
                  </a:moveTo>
                  <a:lnTo>
                    <a:pt x="245968" y="13832"/>
                  </a:lnTo>
                  <a:lnTo>
                    <a:pt x="245683" y="13974"/>
                  </a:lnTo>
                  <a:lnTo>
                    <a:pt x="244542" y="13832"/>
                  </a:lnTo>
                  <a:lnTo>
                    <a:pt x="244685" y="13689"/>
                  </a:lnTo>
                  <a:close/>
                  <a:moveTo>
                    <a:pt x="246538" y="13832"/>
                  </a:moveTo>
                  <a:lnTo>
                    <a:pt x="246824" y="13974"/>
                  </a:lnTo>
                  <a:lnTo>
                    <a:pt x="246253" y="13974"/>
                  </a:lnTo>
                  <a:lnTo>
                    <a:pt x="246253" y="13832"/>
                  </a:lnTo>
                  <a:close/>
                  <a:moveTo>
                    <a:pt x="249533" y="13547"/>
                  </a:moveTo>
                  <a:lnTo>
                    <a:pt x="249818" y="13689"/>
                  </a:lnTo>
                  <a:lnTo>
                    <a:pt x="249533" y="13974"/>
                  </a:lnTo>
                  <a:lnTo>
                    <a:pt x="249248" y="13974"/>
                  </a:lnTo>
                  <a:lnTo>
                    <a:pt x="248962" y="13832"/>
                  </a:lnTo>
                  <a:lnTo>
                    <a:pt x="248535" y="13689"/>
                  </a:lnTo>
                  <a:lnTo>
                    <a:pt x="249105" y="13547"/>
                  </a:lnTo>
                  <a:close/>
                  <a:moveTo>
                    <a:pt x="259514" y="13832"/>
                  </a:moveTo>
                  <a:lnTo>
                    <a:pt x="259372" y="13974"/>
                  </a:lnTo>
                  <a:lnTo>
                    <a:pt x="259086" y="13974"/>
                  </a:lnTo>
                  <a:lnTo>
                    <a:pt x="259372" y="13832"/>
                  </a:lnTo>
                  <a:close/>
                  <a:moveTo>
                    <a:pt x="162981" y="13974"/>
                  </a:moveTo>
                  <a:lnTo>
                    <a:pt x="162696" y="14117"/>
                  </a:lnTo>
                  <a:lnTo>
                    <a:pt x="162696" y="14117"/>
                  </a:lnTo>
                  <a:lnTo>
                    <a:pt x="163266" y="13974"/>
                  </a:lnTo>
                  <a:close/>
                  <a:moveTo>
                    <a:pt x="204760" y="13974"/>
                  </a:moveTo>
                  <a:lnTo>
                    <a:pt x="204902" y="14117"/>
                  </a:lnTo>
                  <a:lnTo>
                    <a:pt x="204902" y="14117"/>
                  </a:lnTo>
                  <a:lnTo>
                    <a:pt x="204332" y="13974"/>
                  </a:lnTo>
                  <a:close/>
                  <a:moveTo>
                    <a:pt x="13689" y="13974"/>
                  </a:moveTo>
                  <a:lnTo>
                    <a:pt x="13832" y="14117"/>
                  </a:lnTo>
                  <a:lnTo>
                    <a:pt x="13262" y="14117"/>
                  </a:lnTo>
                  <a:lnTo>
                    <a:pt x="13689" y="13974"/>
                  </a:lnTo>
                  <a:close/>
                  <a:moveTo>
                    <a:pt x="118921" y="13974"/>
                  </a:moveTo>
                  <a:lnTo>
                    <a:pt x="118350" y="14117"/>
                  </a:lnTo>
                  <a:lnTo>
                    <a:pt x="118065" y="14117"/>
                  </a:lnTo>
                  <a:lnTo>
                    <a:pt x="117922" y="13974"/>
                  </a:lnTo>
                  <a:close/>
                  <a:moveTo>
                    <a:pt x="245968" y="13974"/>
                  </a:moveTo>
                  <a:lnTo>
                    <a:pt x="246396" y="14117"/>
                  </a:lnTo>
                  <a:lnTo>
                    <a:pt x="245968" y="14117"/>
                  </a:lnTo>
                  <a:lnTo>
                    <a:pt x="245968" y="13974"/>
                  </a:lnTo>
                  <a:close/>
                  <a:moveTo>
                    <a:pt x="243544" y="13974"/>
                  </a:moveTo>
                  <a:lnTo>
                    <a:pt x="243544" y="14117"/>
                  </a:lnTo>
                  <a:lnTo>
                    <a:pt x="243687" y="14259"/>
                  </a:lnTo>
                  <a:lnTo>
                    <a:pt x="243687" y="14259"/>
                  </a:lnTo>
                  <a:lnTo>
                    <a:pt x="243116" y="14117"/>
                  </a:lnTo>
                  <a:lnTo>
                    <a:pt x="243259" y="14117"/>
                  </a:lnTo>
                  <a:lnTo>
                    <a:pt x="243544" y="13974"/>
                  </a:lnTo>
                  <a:close/>
                  <a:moveTo>
                    <a:pt x="13547" y="13689"/>
                  </a:moveTo>
                  <a:lnTo>
                    <a:pt x="13262" y="13974"/>
                  </a:lnTo>
                  <a:lnTo>
                    <a:pt x="12549" y="13974"/>
                  </a:lnTo>
                  <a:lnTo>
                    <a:pt x="12549" y="14117"/>
                  </a:lnTo>
                  <a:lnTo>
                    <a:pt x="12406" y="14117"/>
                  </a:lnTo>
                  <a:lnTo>
                    <a:pt x="11978" y="14259"/>
                  </a:lnTo>
                  <a:lnTo>
                    <a:pt x="12549" y="13974"/>
                  </a:lnTo>
                  <a:lnTo>
                    <a:pt x="11693" y="13974"/>
                  </a:lnTo>
                  <a:lnTo>
                    <a:pt x="12834" y="13832"/>
                  </a:lnTo>
                  <a:lnTo>
                    <a:pt x="13262" y="13832"/>
                  </a:lnTo>
                  <a:lnTo>
                    <a:pt x="13262" y="13689"/>
                  </a:lnTo>
                  <a:close/>
                  <a:moveTo>
                    <a:pt x="12976" y="14117"/>
                  </a:moveTo>
                  <a:lnTo>
                    <a:pt x="12976" y="14259"/>
                  </a:lnTo>
                  <a:lnTo>
                    <a:pt x="12834" y="14117"/>
                  </a:lnTo>
                  <a:close/>
                  <a:moveTo>
                    <a:pt x="111934" y="14117"/>
                  </a:moveTo>
                  <a:lnTo>
                    <a:pt x="111934" y="14259"/>
                  </a:lnTo>
                  <a:lnTo>
                    <a:pt x="111791" y="14117"/>
                  </a:lnTo>
                  <a:close/>
                  <a:moveTo>
                    <a:pt x="116069" y="14117"/>
                  </a:moveTo>
                  <a:lnTo>
                    <a:pt x="116069" y="14259"/>
                  </a:lnTo>
                  <a:lnTo>
                    <a:pt x="114073" y="14259"/>
                  </a:lnTo>
                  <a:lnTo>
                    <a:pt x="115356" y="14117"/>
                  </a:lnTo>
                  <a:close/>
                  <a:moveTo>
                    <a:pt x="242689" y="14117"/>
                  </a:moveTo>
                  <a:lnTo>
                    <a:pt x="243401" y="14259"/>
                  </a:lnTo>
                  <a:lnTo>
                    <a:pt x="242831" y="14259"/>
                  </a:lnTo>
                  <a:lnTo>
                    <a:pt x="242689" y="14117"/>
                  </a:lnTo>
                  <a:close/>
                  <a:moveTo>
                    <a:pt x="254381" y="13832"/>
                  </a:moveTo>
                  <a:lnTo>
                    <a:pt x="254666" y="13974"/>
                  </a:lnTo>
                  <a:lnTo>
                    <a:pt x="254523" y="14117"/>
                  </a:lnTo>
                  <a:lnTo>
                    <a:pt x="254238" y="14259"/>
                  </a:lnTo>
                  <a:lnTo>
                    <a:pt x="253811" y="14117"/>
                  </a:lnTo>
                  <a:lnTo>
                    <a:pt x="253811" y="13974"/>
                  </a:lnTo>
                  <a:lnTo>
                    <a:pt x="253953" y="13974"/>
                  </a:lnTo>
                  <a:lnTo>
                    <a:pt x="254381" y="13832"/>
                  </a:lnTo>
                  <a:close/>
                  <a:moveTo>
                    <a:pt x="118493" y="14259"/>
                  </a:moveTo>
                  <a:lnTo>
                    <a:pt x="118635" y="14402"/>
                  </a:lnTo>
                  <a:lnTo>
                    <a:pt x="118208" y="14259"/>
                  </a:lnTo>
                  <a:close/>
                  <a:moveTo>
                    <a:pt x="197488" y="14259"/>
                  </a:moveTo>
                  <a:lnTo>
                    <a:pt x="197488" y="14402"/>
                  </a:lnTo>
                  <a:lnTo>
                    <a:pt x="197202" y="14402"/>
                  </a:lnTo>
                  <a:lnTo>
                    <a:pt x="197488" y="14259"/>
                  </a:lnTo>
                  <a:close/>
                  <a:moveTo>
                    <a:pt x="208610" y="13832"/>
                  </a:moveTo>
                  <a:lnTo>
                    <a:pt x="209608" y="13974"/>
                  </a:lnTo>
                  <a:lnTo>
                    <a:pt x="210035" y="14117"/>
                  </a:lnTo>
                  <a:lnTo>
                    <a:pt x="210178" y="14402"/>
                  </a:lnTo>
                  <a:lnTo>
                    <a:pt x="209750" y="14402"/>
                  </a:lnTo>
                  <a:lnTo>
                    <a:pt x="209323" y="14259"/>
                  </a:lnTo>
                  <a:lnTo>
                    <a:pt x="209037" y="14117"/>
                  </a:lnTo>
                  <a:lnTo>
                    <a:pt x="208752" y="13974"/>
                  </a:lnTo>
                  <a:lnTo>
                    <a:pt x="208039" y="13832"/>
                  </a:lnTo>
                  <a:close/>
                  <a:moveTo>
                    <a:pt x="242261" y="14259"/>
                  </a:moveTo>
                  <a:lnTo>
                    <a:pt x="242546" y="14402"/>
                  </a:lnTo>
                  <a:lnTo>
                    <a:pt x="242118" y="14402"/>
                  </a:lnTo>
                  <a:lnTo>
                    <a:pt x="242118" y="14259"/>
                  </a:lnTo>
                  <a:close/>
                  <a:moveTo>
                    <a:pt x="244970" y="13974"/>
                  </a:moveTo>
                  <a:lnTo>
                    <a:pt x="245113" y="14117"/>
                  </a:lnTo>
                  <a:lnTo>
                    <a:pt x="245113" y="14402"/>
                  </a:lnTo>
                  <a:lnTo>
                    <a:pt x="244542" y="14402"/>
                  </a:lnTo>
                  <a:lnTo>
                    <a:pt x="244685" y="14259"/>
                  </a:lnTo>
                  <a:lnTo>
                    <a:pt x="244827" y="14117"/>
                  </a:lnTo>
                  <a:lnTo>
                    <a:pt x="244542" y="13974"/>
                  </a:lnTo>
                  <a:close/>
                  <a:moveTo>
                    <a:pt x="245826" y="14117"/>
                  </a:moveTo>
                  <a:lnTo>
                    <a:pt x="246253" y="14259"/>
                  </a:lnTo>
                  <a:lnTo>
                    <a:pt x="246253" y="14402"/>
                  </a:lnTo>
                  <a:lnTo>
                    <a:pt x="245826" y="14117"/>
                  </a:lnTo>
                  <a:close/>
                  <a:moveTo>
                    <a:pt x="247537" y="14259"/>
                  </a:moveTo>
                  <a:lnTo>
                    <a:pt x="247537" y="14402"/>
                  </a:lnTo>
                  <a:lnTo>
                    <a:pt x="247109" y="14259"/>
                  </a:lnTo>
                  <a:close/>
                  <a:moveTo>
                    <a:pt x="247964" y="14259"/>
                  </a:moveTo>
                  <a:lnTo>
                    <a:pt x="248250" y="14402"/>
                  </a:lnTo>
                  <a:lnTo>
                    <a:pt x="247964" y="14402"/>
                  </a:lnTo>
                  <a:lnTo>
                    <a:pt x="247964" y="14259"/>
                  </a:lnTo>
                  <a:close/>
                  <a:moveTo>
                    <a:pt x="111934" y="14402"/>
                  </a:moveTo>
                  <a:lnTo>
                    <a:pt x="111934" y="14545"/>
                  </a:lnTo>
                  <a:lnTo>
                    <a:pt x="111791" y="14402"/>
                  </a:lnTo>
                  <a:close/>
                  <a:moveTo>
                    <a:pt x="248677" y="14259"/>
                  </a:moveTo>
                  <a:lnTo>
                    <a:pt x="248820" y="14402"/>
                  </a:lnTo>
                  <a:lnTo>
                    <a:pt x="249390" y="14402"/>
                  </a:lnTo>
                  <a:lnTo>
                    <a:pt x="249105" y="14545"/>
                  </a:lnTo>
                  <a:lnTo>
                    <a:pt x="248677" y="14402"/>
                  </a:lnTo>
                  <a:lnTo>
                    <a:pt x="248677" y="14259"/>
                  </a:lnTo>
                  <a:close/>
                  <a:moveTo>
                    <a:pt x="220730" y="14545"/>
                  </a:moveTo>
                  <a:lnTo>
                    <a:pt x="220159" y="14687"/>
                  </a:lnTo>
                  <a:lnTo>
                    <a:pt x="220159" y="14687"/>
                  </a:lnTo>
                  <a:lnTo>
                    <a:pt x="220445" y="14545"/>
                  </a:lnTo>
                  <a:close/>
                  <a:moveTo>
                    <a:pt x="12406" y="14259"/>
                  </a:moveTo>
                  <a:lnTo>
                    <a:pt x="12121" y="14402"/>
                  </a:lnTo>
                  <a:lnTo>
                    <a:pt x="11836" y="14545"/>
                  </a:lnTo>
                  <a:lnTo>
                    <a:pt x="12549" y="14545"/>
                  </a:lnTo>
                  <a:lnTo>
                    <a:pt x="12406" y="14687"/>
                  </a:lnTo>
                  <a:lnTo>
                    <a:pt x="11836" y="14545"/>
                  </a:lnTo>
                  <a:lnTo>
                    <a:pt x="11978" y="14402"/>
                  </a:lnTo>
                  <a:lnTo>
                    <a:pt x="12121" y="14259"/>
                  </a:lnTo>
                  <a:close/>
                  <a:moveTo>
                    <a:pt x="15971" y="13119"/>
                  </a:moveTo>
                  <a:lnTo>
                    <a:pt x="15971" y="13261"/>
                  </a:lnTo>
                  <a:lnTo>
                    <a:pt x="15400" y="13404"/>
                  </a:lnTo>
                  <a:lnTo>
                    <a:pt x="15828" y="13404"/>
                  </a:lnTo>
                  <a:lnTo>
                    <a:pt x="15543" y="13547"/>
                  </a:lnTo>
                  <a:lnTo>
                    <a:pt x="15828" y="13547"/>
                  </a:lnTo>
                  <a:lnTo>
                    <a:pt x="15971" y="13689"/>
                  </a:lnTo>
                  <a:lnTo>
                    <a:pt x="15258" y="13689"/>
                  </a:lnTo>
                  <a:lnTo>
                    <a:pt x="15400" y="13832"/>
                  </a:lnTo>
                  <a:lnTo>
                    <a:pt x="15400" y="13974"/>
                  </a:lnTo>
                  <a:lnTo>
                    <a:pt x="14830" y="14259"/>
                  </a:lnTo>
                  <a:lnTo>
                    <a:pt x="13974" y="14687"/>
                  </a:lnTo>
                  <a:lnTo>
                    <a:pt x="13547" y="14687"/>
                  </a:lnTo>
                  <a:lnTo>
                    <a:pt x="13119" y="14545"/>
                  </a:lnTo>
                  <a:lnTo>
                    <a:pt x="12976" y="14402"/>
                  </a:lnTo>
                  <a:lnTo>
                    <a:pt x="13262" y="14259"/>
                  </a:lnTo>
                  <a:lnTo>
                    <a:pt x="13974" y="14117"/>
                  </a:lnTo>
                  <a:lnTo>
                    <a:pt x="14402" y="13974"/>
                  </a:lnTo>
                  <a:lnTo>
                    <a:pt x="13832" y="13832"/>
                  </a:lnTo>
                  <a:lnTo>
                    <a:pt x="14545" y="13547"/>
                  </a:lnTo>
                  <a:lnTo>
                    <a:pt x="15400" y="13547"/>
                  </a:lnTo>
                  <a:lnTo>
                    <a:pt x="14830" y="13261"/>
                  </a:lnTo>
                  <a:lnTo>
                    <a:pt x="14687" y="13261"/>
                  </a:lnTo>
                  <a:lnTo>
                    <a:pt x="15400" y="13119"/>
                  </a:lnTo>
                  <a:close/>
                  <a:moveTo>
                    <a:pt x="109367" y="14545"/>
                  </a:moveTo>
                  <a:lnTo>
                    <a:pt x="109367" y="14687"/>
                  </a:lnTo>
                  <a:lnTo>
                    <a:pt x="108939" y="14545"/>
                  </a:lnTo>
                  <a:close/>
                  <a:moveTo>
                    <a:pt x="250959" y="14259"/>
                  </a:moveTo>
                  <a:lnTo>
                    <a:pt x="250959" y="14687"/>
                  </a:lnTo>
                  <a:lnTo>
                    <a:pt x="250531" y="14545"/>
                  </a:lnTo>
                  <a:lnTo>
                    <a:pt x="250674" y="14402"/>
                  </a:lnTo>
                  <a:lnTo>
                    <a:pt x="250531" y="14402"/>
                  </a:lnTo>
                  <a:lnTo>
                    <a:pt x="250531" y="14259"/>
                  </a:lnTo>
                  <a:close/>
                  <a:moveTo>
                    <a:pt x="251529" y="14545"/>
                  </a:moveTo>
                  <a:lnTo>
                    <a:pt x="251529" y="14687"/>
                  </a:lnTo>
                  <a:lnTo>
                    <a:pt x="251244" y="14687"/>
                  </a:lnTo>
                  <a:lnTo>
                    <a:pt x="251244" y="14545"/>
                  </a:lnTo>
                  <a:close/>
                  <a:moveTo>
                    <a:pt x="259657" y="14545"/>
                  </a:moveTo>
                  <a:lnTo>
                    <a:pt x="259799" y="14687"/>
                  </a:lnTo>
                  <a:lnTo>
                    <a:pt x="259657" y="14687"/>
                  </a:lnTo>
                  <a:lnTo>
                    <a:pt x="259657" y="14545"/>
                  </a:lnTo>
                  <a:close/>
                  <a:moveTo>
                    <a:pt x="107941" y="14687"/>
                  </a:moveTo>
                  <a:lnTo>
                    <a:pt x="107317" y="14812"/>
                  </a:lnTo>
                  <a:lnTo>
                    <a:pt x="107317" y="14812"/>
                  </a:lnTo>
                  <a:lnTo>
                    <a:pt x="106943" y="14687"/>
                  </a:lnTo>
                  <a:close/>
                  <a:moveTo>
                    <a:pt x="213030" y="13974"/>
                  </a:moveTo>
                  <a:lnTo>
                    <a:pt x="213885" y="14117"/>
                  </a:lnTo>
                  <a:lnTo>
                    <a:pt x="216167" y="14259"/>
                  </a:lnTo>
                  <a:lnTo>
                    <a:pt x="218306" y="14402"/>
                  </a:lnTo>
                  <a:lnTo>
                    <a:pt x="219161" y="14402"/>
                  </a:lnTo>
                  <a:lnTo>
                    <a:pt x="219446" y="14545"/>
                  </a:lnTo>
                  <a:lnTo>
                    <a:pt x="219589" y="14687"/>
                  </a:lnTo>
                  <a:lnTo>
                    <a:pt x="219019" y="14830"/>
                  </a:lnTo>
                  <a:lnTo>
                    <a:pt x="214884" y="14830"/>
                  </a:lnTo>
                  <a:lnTo>
                    <a:pt x="213600" y="14687"/>
                  </a:lnTo>
                  <a:lnTo>
                    <a:pt x="212887" y="14402"/>
                  </a:lnTo>
                  <a:lnTo>
                    <a:pt x="212887" y="14259"/>
                  </a:lnTo>
                  <a:lnTo>
                    <a:pt x="213030" y="13974"/>
                  </a:lnTo>
                  <a:close/>
                  <a:moveTo>
                    <a:pt x="242546" y="14687"/>
                  </a:moveTo>
                  <a:lnTo>
                    <a:pt x="242974" y="14830"/>
                  </a:lnTo>
                  <a:lnTo>
                    <a:pt x="242831" y="14830"/>
                  </a:lnTo>
                  <a:lnTo>
                    <a:pt x="242546" y="14687"/>
                  </a:lnTo>
                  <a:close/>
                  <a:moveTo>
                    <a:pt x="11123" y="14830"/>
                  </a:moveTo>
                  <a:lnTo>
                    <a:pt x="11265" y="14972"/>
                  </a:lnTo>
                  <a:lnTo>
                    <a:pt x="10695" y="14972"/>
                  </a:lnTo>
                  <a:lnTo>
                    <a:pt x="10980" y="14830"/>
                  </a:lnTo>
                  <a:close/>
                  <a:moveTo>
                    <a:pt x="12549" y="14830"/>
                  </a:moveTo>
                  <a:lnTo>
                    <a:pt x="12691" y="14972"/>
                  </a:lnTo>
                  <a:lnTo>
                    <a:pt x="12263" y="14972"/>
                  </a:lnTo>
                  <a:lnTo>
                    <a:pt x="12406" y="14830"/>
                  </a:lnTo>
                  <a:close/>
                  <a:moveTo>
                    <a:pt x="13974" y="14830"/>
                  </a:moveTo>
                  <a:lnTo>
                    <a:pt x="13974" y="14972"/>
                  </a:lnTo>
                  <a:lnTo>
                    <a:pt x="13832" y="14830"/>
                  </a:lnTo>
                  <a:close/>
                  <a:moveTo>
                    <a:pt x="108654" y="14830"/>
                  </a:moveTo>
                  <a:lnTo>
                    <a:pt x="107799" y="14972"/>
                  </a:lnTo>
                  <a:lnTo>
                    <a:pt x="107799" y="14830"/>
                  </a:lnTo>
                  <a:close/>
                  <a:moveTo>
                    <a:pt x="115356" y="14726"/>
                  </a:moveTo>
                  <a:lnTo>
                    <a:pt x="115009" y="14749"/>
                  </a:lnTo>
                  <a:lnTo>
                    <a:pt x="115009" y="14749"/>
                  </a:lnTo>
                  <a:lnTo>
                    <a:pt x="114928" y="14830"/>
                  </a:lnTo>
                  <a:lnTo>
                    <a:pt x="114785" y="14830"/>
                  </a:lnTo>
                  <a:lnTo>
                    <a:pt x="115071" y="14972"/>
                  </a:lnTo>
                  <a:lnTo>
                    <a:pt x="115498" y="14830"/>
                  </a:lnTo>
                  <a:lnTo>
                    <a:pt x="115356" y="14830"/>
                  </a:lnTo>
                  <a:lnTo>
                    <a:pt x="115356" y="14726"/>
                  </a:lnTo>
                  <a:close/>
                  <a:moveTo>
                    <a:pt x="221157" y="14687"/>
                  </a:moveTo>
                  <a:lnTo>
                    <a:pt x="221157" y="14830"/>
                  </a:lnTo>
                  <a:lnTo>
                    <a:pt x="220730" y="14830"/>
                  </a:lnTo>
                  <a:lnTo>
                    <a:pt x="220872" y="14972"/>
                  </a:lnTo>
                  <a:lnTo>
                    <a:pt x="220587" y="14972"/>
                  </a:lnTo>
                  <a:lnTo>
                    <a:pt x="220730" y="14830"/>
                  </a:lnTo>
                  <a:lnTo>
                    <a:pt x="220445" y="14830"/>
                  </a:lnTo>
                  <a:lnTo>
                    <a:pt x="221157" y="14687"/>
                  </a:lnTo>
                  <a:close/>
                  <a:moveTo>
                    <a:pt x="221728" y="14830"/>
                  </a:moveTo>
                  <a:lnTo>
                    <a:pt x="222013" y="14972"/>
                  </a:lnTo>
                  <a:lnTo>
                    <a:pt x="221728" y="14972"/>
                  </a:lnTo>
                  <a:lnTo>
                    <a:pt x="221728" y="14830"/>
                  </a:lnTo>
                  <a:close/>
                  <a:moveTo>
                    <a:pt x="224294" y="14830"/>
                  </a:moveTo>
                  <a:lnTo>
                    <a:pt x="224294" y="14972"/>
                  </a:lnTo>
                  <a:lnTo>
                    <a:pt x="224009" y="14972"/>
                  </a:lnTo>
                  <a:lnTo>
                    <a:pt x="224294" y="14830"/>
                  </a:lnTo>
                  <a:close/>
                  <a:moveTo>
                    <a:pt x="114643" y="14972"/>
                  </a:moveTo>
                  <a:lnTo>
                    <a:pt x="114215" y="15115"/>
                  </a:lnTo>
                  <a:lnTo>
                    <a:pt x="115071" y="15115"/>
                  </a:lnTo>
                  <a:lnTo>
                    <a:pt x="114643" y="14972"/>
                  </a:lnTo>
                  <a:close/>
                  <a:moveTo>
                    <a:pt x="244257" y="14545"/>
                  </a:moveTo>
                  <a:lnTo>
                    <a:pt x="245968" y="14972"/>
                  </a:lnTo>
                  <a:lnTo>
                    <a:pt x="245255" y="15115"/>
                  </a:lnTo>
                  <a:lnTo>
                    <a:pt x="244257" y="14972"/>
                  </a:lnTo>
                  <a:lnTo>
                    <a:pt x="243259" y="14687"/>
                  </a:lnTo>
                  <a:lnTo>
                    <a:pt x="243544" y="14545"/>
                  </a:lnTo>
                  <a:close/>
                  <a:moveTo>
                    <a:pt x="246396" y="15115"/>
                  </a:moveTo>
                  <a:lnTo>
                    <a:pt x="246396" y="15258"/>
                  </a:lnTo>
                  <a:lnTo>
                    <a:pt x="245968" y="15115"/>
                  </a:lnTo>
                  <a:close/>
                  <a:moveTo>
                    <a:pt x="249675" y="14687"/>
                  </a:moveTo>
                  <a:lnTo>
                    <a:pt x="250246" y="14830"/>
                  </a:lnTo>
                  <a:lnTo>
                    <a:pt x="251529" y="14830"/>
                  </a:lnTo>
                  <a:lnTo>
                    <a:pt x="252527" y="14972"/>
                  </a:lnTo>
                  <a:lnTo>
                    <a:pt x="252670" y="14972"/>
                  </a:lnTo>
                  <a:lnTo>
                    <a:pt x="252527" y="15115"/>
                  </a:lnTo>
                  <a:lnTo>
                    <a:pt x="252812" y="15258"/>
                  </a:lnTo>
                  <a:lnTo>
                    <a:pt x="249961" y="15258"/>
                  </a:lnTo>
                  <a:lnTo>
                    <a:pt x="248820" y="15115"/>
                  </a:lnTo>
                  <a:lnTo>
                    <a:pt x="249105" y="15115"/>
                  </a:lnTo>
                  <a:lnTo>
                    <a:pt x="248250" y="14972"/>
                  </a:lnTo>
                  <a:lnTo>
                    <a:pt x="249105" y="14830"/>
                  </a:lnTo>
                  <a:lnTo>
                    <a:pt x="249390" y="14687"/>
                  </a:lnTo>
                  <a:close/>
                  <a:moveTo>
                    <a:pt x="111221" y="15258"/>
                  </a:moveTo>
                  <a:lnTo>
                    <a:pt x="110936" y="15400"/>
                  </a:lnTo>
                  <a:lnTo>
                    <a:pt x="111506" y="15400"/>
                  </a:lnTo>
                  <a:lnTo>
                    <a:pt x="111221" y="15258"/>
                  </a:lnTo>
                  <a:close/>
                  <a:moveTo>
                    <a:pt x="245826" y="15258"/>
                  </a:moveTo>
                  <a:lnTo>
                    <a:pt x="245968" y="15400"/>
                  </a:lnTo>
                  <a:lnTo>
                    <a:pt x="245683" y="15400"/>
                  </a:lnTo>
                  <a:lnTo>
                    <a:pt x="245113" y="15258"/>
                  </a:lnTo>
                  <a:close/>
                  <a:moveTo>
                    <a:pt x="7986" y="15258"/>
                  </a:moveTo>
                  <a:lnTo>
                    <a:pt x="7843" y="15400"/>
                  </a:lnTo>
                  <a:lnTo>
                    <a:pt x="7823" y="15421"/>
                  </a:lnTo>
                  <a:lnTo>
                    <a:pt x="7823" y="15421"/>
                  </a:lnTo>
                  <a:lnTo>
                    <a:pt x="7986" y="15400"/>
                  </a:lnTo>
                  <a:lnTo>
                    <a:pt x="8128" y="15400"/>
                  </a:lnTo>
                  <a:lnTo>
                    <a:pt x="7986" y="15258"/>
                  </a:lnTo>
                  <a:close/>
                  <a:moveTo>
                    <a:pt x="101952" y="15258"/>
                  </a:moveTo>
                  <a:lnTo>
                    <a:pt x="101810" y="15400"/>
                  </a:lnTo>
                  <a:lnTo>
                    <a:pt x="100812" y="15543"/>
                  </a:lnTo>
                  <a:lnTo>
                    <a:pt x="100384" y="15543"/>
                  </a:lnTo>
                  <a:lnTo>
                    <a:pt x="100526" y="15400"/>
                  </a:lnTo>
                  <a:lnTo>
                    <a:pt x="101239" y="15400"/>
                  </a:lnTo>
                  <a:lnTo>
                    <a:pt x="101952" y="15258"/>
                  </a:lnTo>
                  <a:close/>
                  <a:moveTo>
                    <a:pt x="95251" y="15543"/>
                  </a:moveTo>
                  <a:lnTo>
                    <a:pt x="94538" y="15685"/>
                  </a:lnTo>
                  <a:lnTo>
                    <a:pt x="94538" y="15685"/>
                  </a:lnTo>
                  <a:lnTo>
                    <a:pt x="94965" y="15543"/>
                  </a:lnTo>
                  <a:close/>
                  <a:moveTo>
                    <a:pt x="7558" y="15543"/>
                  </a:moveTo>
                  <a:lnTo>
                    <a:pt x="6988" y="15685"/>
                  </a:lnTo>
                  <a:lnTo>
                    <a:pt x="6988" y="15685"/>
                  </a:lnTo>
                  <a:lnTo>
                    <a:pt x="7273" y="15543"/>
                  </a:lnTo>
                  <a:close/>
                  <a:moveTo>
                    <a:pt x="94110" y="15543"/>
                  </a:moveTo>
                  <a:lnTo>
                    <a:pt x="94110" y="15685"/>
                  </a:lnTo>
                  <a:lnTo>
                    <a:pt x="93967" y="15543"/>
                  </a:lnTo>
                  <a:close/>
                  <a:moveTo>
                    <a:pt x="98958" y="15543"/>
                  </a:moveTo>
                  <a:lnTo>
                    <a:pt x="99101" y="15685"/>
                  </a:lnTo>
                  <a:lnTo>
                    <a:pt x="98958" y="15685"/>
                  </a:lnTo>
                  <a:lnTo>
                    <a:pt x="98815" y="15543"/>
                  </a:lnTo>
                  <a:close/>
                  <a:moveTo>
                    <a:pt x="254096" y="14972"/>
                  </a:moveTo>
                  <a:lnTo>
                    <a:pt x="254238" y="15115"/>
                  </a:lnTo>
                  <a:lnTo>
                    <a:pt x="254238" y="15258"/>
                  </a:lnTo>
                  <a:lnTo>
                    <a:pt x="254523" y="15400"/>
                  </a:lnTo>
                  <a:lnTo>
                    <a:pt x="254096" y="15400"/>
                  </a:lnTo>
                  <a:lnTo>
                    <a:pt x="254238" y="15543"/>
                  </a:lnTo>
                  <a:lnTo>
                    <a:pt x="254381" y="15685"/>
                  </a:lnTo>
                  <a:lnTo>
                    <a:pt x="253811" y="15685"/>
                  </a:lnTo>
                  <a:lnTo>
                    <a:pt x="254238" y="15543"/>
                  </a:lnTo>
                  <a:lnTo>
                    <a:pt x="253383" y="15543"/>
                  </a:lnTo>
                  <a:lnTo>
                    <a:pt x="253240" y="15685"/>
                  </a:lnTo>
                  <a:lnTo>
                    <a:pt x="252812" y="15685"/>
                  </a:lnTo>
                  <a:lnTo>
                    <a:pt x="252812" y="15543"/>
                  </a:lnTo>
                  <a:lnTo>
                    <a:pt x="252955" y="15543"/>
                  </a:lnTo>
                  <a:lnTo>
                    <a:pt x="253668" y="15400"/>
                  </a:lnTo>
                  <a:lnTo>
                    <a:pt x="253953" y="15400"/>
                  </a:lnTo>
                  <a:lnTo>
                    <a:pt x="253383" y="15258"/>
                  </a:lnTo>
                  <a:lnTo>
                    <a:pt x="254096" y="14972"/>
                  </a:lnTo>
                  <a:close/>
                  <a:moveTo>
                    <a:pt x="255379" y="15543"/>
                  </a:moveTo>
                  <a:lnTo>
                    <a:pt x="255379" y="15685"/>
                  </a:lnTo>
                  <a:lnTo>
                    <a:pt x="254809" y="15543"/>
                  </a:lnTo>
                  <a:close/>
                  <a:moveTo>
                    <a:pt x="93825" y="15685"/>
                  </a:moveTo>
                  <a:lnTo>
                    <a:pt x="93682" y="15828"/>
                  </a:lnTo>
                  <a:lnTo>
                    <a:pt x="93540" y="15828"/>
                  </a:lnTo>
                  <a:lnTo>
                    <a:pt x="93825" y="15685"/>
                  </a:lnTo>
                  <a:close/>
                  <a:moveTo>
                    <a:pt x="250246" y="15685"/>
                  </a:moveTo>
                  <a:lnTo>
                    <a:pt x="251244" y="15828"/>
                  </a:lnTo>
                  <a:lnTo>
                    <a:pt x="250674" y="15828"/>
                  </a:lnTo>
                  <a:lnTo>
                    <a:pt x="250246" y="15685"/>
                  </a:lnTo>
                  <a:close/>
                  <a:moveTo>
                    <a:pt x="255094" y="15685"/>
                  </a:moveTo>
                  <a:lnTo>
                    <a:pt x="255664" y="15828"/>
                  </a:lnTo>
                  <a:lnTo>
                    <a:pt x="255094" y="15828"/>
                  </a:lnTo>
                  <a:lnTo>
                    <a:pt x="255094" y="15685"/>
                  </a:lnTo>
                  <a:close/>
                  <a:moveTo>
                    <a:pt x="255949" y="15685"/>
                  </a:moveTo>
                  <a:lnTo>
                    <a:pt x="256377" y="15828"/>
                  </a:lnTo>
                  <a:lnTo>
                    <a:pt x="255664" y="15828"/>
                  </a:lnTo>
                  <a:lnTo>
                    <a:pt x="255949" y="15685"/>
                  </a:lnTo>
                  <a:close/>
                  <a:moveTo>
                    <a:pt x="259657" y="15685"/>
                  </a:moveTo>
                  <a:lnTo>
                    <a:pt x="259942" y="15828"/>
                  </a:lnTo>
                  <a:lnTo>
                    <a:pt x="259657" y="15828"/>
                  </a:lnTo>
                  <a:lnTo>
                    <a:pt x="259657" y="15685"/>
                  </a:lnTo>
                  <a:close/>
                  <a:moveTo>
                    <a:pt x="90830" y="15685"/>
                  </a:moveTo>
                  <a:lnTo>
                    <a:pt x="90688" y="15828"/>
                  </a:lnTo>
                  <a:lnTo>
                    <a:pt x="90260" y="15828"/>
                  </a:lnTo>
                  <a:lnTo>
                    <a:pt x="90545" y="15971"/>
                  </a:lnTo>
                  <a:lnTo>
                    <a:pt x="89547" y="15971"/>
                  </a:lnTo>
                  <a:lnTo>
                    <a:pt x="90260" y="15828"/>
                  </a:lnTo>
                  <a:lnTo>
                    <a:pt x="90545" y="15685"/>
                  </a:lnTo>
                  <a:close/>
                  <a:moveTo>
                    <a:pt x="235274" y="15543"/>
                  </a:moveTo>
                  <a:lnTo>
                    <a:pt x="235274" y="15685"/>
                  </a:lnTo>
                  <a:lnTo>
                    <a:pt x="235987" y="15685"/>
                  </a:lnTo>
                  <a:lnTo>
                    <a:pt x="236129" y="15828"/>
                  </a:lnTo>
                  <a:lnTo>
                    <a:pt x="235416" y="15971"/>
                  </a:lnTo>
                  <a:lnTo>
                    <a:pt x="234561" y="15828"/>
                  </a:lnTo>
                  <a:lnTo>
                    <a:pt x="234418" y="15685"/>
                  </a:lnTo>
                  <a:lnTo>
                    <a:pt x="235274" y="15543"/>
                  </a:lnTo>
                  <a:close/>
                  <a:moveTo>
                    <a:pt x="238553" y="15828"/>
                  </a:moveTo>
                  <a:lnTo>
                    <a:pt x="238553" y="15971"/>
                  </a:lnTo>
                  <a:lnTo>
                    <a:pt x="238268" y="15971"/>
                  </a:lnTo>
                  <a:lnTo>
                    <a:pt x="237555" y="15828"/>
                  </a:lnTo>
                  <a:close/>
                  <a:moveTo>
                    <a:pt x="256377" y="15828"/>
                  </a:moveTo>
                  <a:lnTo>
                    <a:pt x="256235" y="15971"/>
                  </a:lnTo>
                  <a:lnTo>
                    <a:pt x="255949" y="15971"/>
                  </a:lnTo>
                  <a:lnTo>
                    <a:pt x="256377" y="15828"/>
                  </a:lnTo>
                  <a:close/>
                  <a:moveTo>
                    <a:pt x="249248" y="10410"/>
                  </a:moveTo>
                  <a:lnTo>
                    <a:pt x="249248" y="10552"/>
                  </a:lnTo>
                  <a:lnTo>
                    <a:pt x="249105" y="10980"/>
                  </a:lnTo>
                  <a:lnTo>
                    <a:pt x="249105" y="11123"/>
                  </a:lnTo>
                  <a:lnTo>
                    <a:pt x="249533" y="11123"/>
                  </a:lnTo>
                  <a:lnTo>
                    <a:pt x="249961" y="10980"/>
                  </a:lnTo>
                  <a:lnTo>
                    <a:pt x="250388" y="10980"/>
                  </a:lnTo>
                  <a:lnTo>
                    <a:pt x="250246" y="10837"/>
                  </a:lnTo>
                  <a:lnTo>
                    <a:pt x="250602" y="10837"/>
                  </a:lnTo>
                  <a:lnTo>
                    <a:pt x="250246" y="10695"/>
                  </a:lnTo>
                  <a:lnTo>
                    <a:pt x="249818" y="10695"/>
                  </a:lnTo>
                  <a:lnTo>
                    <a:pt x="249675" y="10552"/>
                  </a:lnTo>
                  <a:lnTo>
                    <a:pt x="251101" y="10552"/>
                  </a:lnTo>
                  <a:lnTo>
                    <a:pt x="251244" y="10837"/>
                  </a:lnTo>
                  <a:lnTo>
                    <a:pt x="251672" y="10837"/>
                  </a:lnTo>
                  <a:lnTo>
                    <a:pt x="253098" y="10980"/>
                  </a:lnTo>
                  <a:lnTo>
                    <a:pt x="254523" y="10695"/>
                  </a:lnTo>
                  <a:lnTo>
                    <a:pt x="255236" y="10552"/>
                  </a:lnTo>
                  <a:lnTo>
                    <a:pt x="255949" y="10980"/>
                  </a:lnTo>
                  <a:lnTo>
                    <a:pt x="256235" y="11123"/>
                  </a:lnTo>
                  <a:lnTo>
                    <a:pt x="254951" y="10837"/>
                  </a:lnTo>
                  <a:lnTo>
                    <a:pt x="254951" y="10837"/>
                  </a:lnTo>
                  <a:lnTo>
                    <a:pt x="255236" y="10980"/>
                  </a:lnTo>
                  <a:lnTo>
                    <a:pt x="254523" y="11123"/>
                  </a:lnTo>
                  <a:lnTo>
                    <a:pt x="253383" y="11123"/>
                  </a:lnTo>
                  <a:lnTo>
                    <a:pt x="252385" y="11408"/>
                  </a:lnTo>
                  <a:lnTo>
                    <a:pt x="253240" y="11265"/>
                  </a:lnTo>
                  <a:lnTo>
                    <a:pt x="254238" y="11408"/>
                  </a:lnTo>
                  <a:lnTo>
                    <a:pt x="256377" y="11836"/>
                  </a:lnTo>
                  <a:lnTo>
                    <a:pt x="258088" y="12121"/>
                  </a:lnTo>
                  <a:lnTo>
                    <a:pt x="258659" y="11978"/>
                  </a:lnTo>
                  <a:lnTo>
                    <a:pt x="258801" y="11978"/>
                  </a:lnTo>
                  <a:lnTo>
                    <a:pt x="258801" y="11693"/>
                  </a:lnTo>
                  <a:lnTo>
                    <a:pt x="259657" y="11836"/>
                  </a:lnTo>
                  <a:lnTo>
                    <a:pt x="259942" y="11978"/>
                  </a:lnTo>
                  <a:lnTo>
                    <a:pt x="259942" y="12121"/>
                  </a:lnTo>
                  <a:lnTo>
                    <a:pt x="259514" y="12263"/>
                  </a:lnTo>
                  <a:lnTo>
                    <a:pt x="256805" y="12406"/>
                  </a:lnTo>
                  <a:lnTo>
                    <a:pt x="257518" y="12548"/>
                  </a:lnTo>
                  <a:lnTo>
                    <a:pt x="258659" y="12548"/>
                  </a:lnTo>
                  <a:lnTo>
                    <a:pt x="259799" y="12834"/>
                  </a:lnTo>
                  <a:lnTo>
                    <a:pt x="259942" y="12834"/>
                  </a:lnTo>
                  <a:lnTo>
                    <a:pt x="260227" y="12976"/>
                  </a:lnTo>
                  <a:lnTo>
                    <a:pt x="259799" y="12834"/>
                  </a:lnTo>
                  <a:lnTo>
                    <a:pt x="258659" y="12834"/>
                  </a:lnTo>
                  <a:lnTo>
                    <a:pt x="258944" y="12976"/>
                  </a:lnTo>
                  <a:lnTo>
                    <a:pt x="259799" y="13261"/>
                  </a:lnTo>
                  <a:lnTo>
                    <a:pt x="258944" y="13119"/>
                  </a:lnTo>
                  <a:lnTo>
                    <a:pt x="258373" y="13261"/>
                  </a:lnTo>
                  <a:lnTo>
                    <a:pt x="258231" y="13261"/>
                  </a:lnTo>
                  <a:lnTo>
                    <a:pt x="259086" y="13404"/>
                  </a:lnTo>
                  <a:lnTo>
                    <a:pt x="258659" y="13404"/>
                  </a:lnTo>
                  <a:lnTo>
                    <a:pt x="258801" y="13547"/>
                  </a:lnTo>
                  <a:lnTo>
                    <a:pt x="259657" y="13404"/>
                  </a:lnTo>
                  <a:lnTo>
                    <a:pt x="259514" y="13547"/>
                  </a:lnTo>
                  <a:lnTo>
                    <a:pt x="259799" y="13547"/>
                  </a:lnTo>
                  <a:lnTo>
                    <a:pt x="258659" y="13689"/>
                  </a:lnTo>
                  <a:lnTo>
                    <a:pt x="258516" y="14117"/>
                  </a:lnTo>
                  <a:lnTo>
                    <a:pt x="258801" y="14402"/>
                  </a:lnTo>
                  <a:lnTo>
                    <a:pt x="259086" y="14687"/>
                  </a:lnTo>
                  <a:lnTo>
                    <a:pt x="259086" y="14972"/>
                  </a:lnTo>
                  <a:lnTo>
                    <a:pt x="258944" y="15115"/>
                  </a:lnTo>
                  <a:lnTo>
                    <a:pt x="258516" y="15258"/>
                  </a:lnTo>
                  <a:lnTo>
                    <a:pt x="257518" y="15400"/>
                  </a:lnTo>
                  <a:lnTo>
                    <a:pt x="256092" y="15258"/>
                  </a:lnTo>
                  <a:lnTo>
                    <a:pt x="256092" y="15258"/>
                  </a:lnTo>
                  <a:lnTo>
                    <a:pt x="257946" y="15685"/>
                  </a:lnTo>
                  <a:lnTo>
                    <a:pt x="257090" y="15971"/>
                  </a:lnTo>
                  <a:lnTo>
                    <a:pt x="256662" y="15828"/>
                  </a:lnTo>
                  <a:lnTo>
                    <a:pt x="255664" y="15543"/>
                  </a:lnTo>
                  <a:lnTo>
                    <a:pt x="255094" y="15400"/>
                  </a:lnTo>
                  <a:lnTo>
                    <a:pt x="254809" y="15258"/>
                  </a:lnTo>
                  <a:lnTo>
                    <a:pt x="254809" y="15115"/>
                  </a:lnTo>
                  <a:lnTo>
                    <a:pt x="254951" y="15115"/>
                  </a:lnTo>
                  <a:lnTo>
                    <a:pt x="255522" y="14972"/>
                  </a:lnTo>
                  <a:lnTo>
                    <a:pt x="254809" y="14830"/>
                  </a:lnTo>
                  <a:lnTo>
                    <a:pt x="254809" y="14545"/>
                  </a:lnTo>
                  <a:lnTo>
                    <a:pt x="254951" y="14545"/>
                  </a:lnTo>
                  <a:lnTo>
                    <a:pt x="255664" y="14687"/>
                  </a:lnTo>
                  <a:lnTo>
                    <a:pt x="255664" y="14687"/>
                  </a:lnTo>
                  <a:lnTo>
                    <a:pt x="255094" y="14259"/>
                  </a:lnTo>
                  <a:lnTo>
                    <a:pt x="255236" y="14259"/>
                  </a:lnTo>
                  <a:lnTo>
                    <a:pt x="255807" y="14402"/>
                  </a:lnTo>
                  <a:lnTo>
                    <a:pt x="256377" y="14402"/>
                  </a:lnTo>
                  <a:lnTo>
                    <a:pt x="255379" y="14117"/>
                  </a:lnTo>
                  <a:lnTo>
                    <a:pt x="255094" y="13974"/>
                  </a:lnTo>
                  <a:lnTo>
                    <a:pt x="254951" y="13974"/>
                  </a:lnTo>
                  <a:lnTo>
                    <a:pt x="254951" y="13832"/>
                  </a:lnTo>
                  <a:lnTo>
                    <a:pt x="255094" y="13974"/>
                  </a:lnTo>
                  <a:lnTo>
                    <a:pt x="256235" y="13832"/>
                  </a:lnTo>
                  <a:lnTo>
                    <a:pt x="255664" y="13689"/>
                  </a:lnTo>
                  <a:lnTo>
                    <a:pt x="255522" y="13404"/>
                  </a:lnTo>
                  <a:lnTo>
                    <a:pt x="255379" y="13261"/>
                  </a:lnTo>
                  <a:lnTo>
                    <a:pt x="254666" y="13119"/>
                  </a:lnTo>
                  <a:lnTo>
                    <a:pt x="254809" y="12976"/>
                  </a:lnTo>
                  <a:lnTo>
                    <a:pt x="254666" y="12976"/>
                  </a:lnTo>
                  <a:lnTo>
                    <a:pt x="253668" y="13119"/>
                  </a:lnTo>
                  <a:lnTo>
                    <a:pt x="253383" y="13261"/>
                  </a:lnTo>
                  <a:lnTo>
                    <a:pt x="253811" y="13404"/>
                  </a:lnTo>
                  <a:lnTo>
                    <a:pt x="253953" y="13404"/>
                  </a:lnTo>
                  <a:lnTo>
                    <a:pt x="253668" y="13261"/>
                  </a:lnTo>
                  <a:lnTo>
                    <a:pt x="254096" y="13261"/>
                  </a:lnTo>
                  <a:lnTo>
                    <a:pt x="253953" y="13404"/>
                  </a:lnTo>
                  <a:lnTo>
                    <a:pt x="254523" y="13404"/>
                  </a:lnTo>
                  <a:lnTo>
                    <a:pt x="254238" y="13261"/>
                  </a:lnTo>
                  <a:lnTo>
                    <a:pt x="254809" y="13261"/>
                  </a:lnTo>
                  <a:lnTo>
                    <a:pt x="254523" y="13404"/>
                  </a:lnTo>
                  <a:lnTo>
                    <a:pt x="254809" y="13404"/>
                  </a:lnTo>
                  <a:lnTo>
                    <a:pt x="254381" y="13689"/>
                  </a:lnTo>
                  <a:lnTo>
                    <a:pt x="252670" y="13689"/>
                  </a:lnTo>
                  <a:lnTo>
                    <a:pt x="253240" y="13832"/>
                  </a:lnTo>
                  <a:lnTo>
                    <a:pt x="253383" y="13974"/>
                  </a:lnTo>
                  <a:lnTo>
                    <a:pt x="253098" y="14117"/>
                  </a:lnTo>
                  <a:lnTo>
                    <a:pt x="251101" y="14117"/>
                  </a:lnTo>
                  <a:lnTo>
                    <a:pt x="250531" y="13974"/>
                  </a:lnTo>
                  <a:lnTo>
                    <a:pt x="250103" y="13832"/>
                  </a:lnTo>
                  <a:lnTo>
                    <a:pt x="250959" y="13689"/>
                  </a:lnTo>
                  <a:lnTo>
                    <a:pt x="251672" y="13404"/>
                  </a:lnTo>
                  <a:lnTo>
                    <a:pt x="251672" y="13261"/>
                  </a:lnTo>
                  <a:lnTo>
                    <a:pt x="252242" y="13261"/>
                  </a:lnTo>
                  <a:lnTo>
                    <a:pt x="252812" y="13119"/>
                  </a:lnTo>
                  <a:lnTo>
                    <a:pt x="252955" y="13119"/>
                  </a:lnTo>
                  <a:lnTo>
                    <a:pt x="252955" y="12976"/>
                  </a:lnTo>
                  <a:lnTo>
                    <a:pt x="251529" y="12976"/>
                  </a:lnTo>
                  <a:lnTo>
                    <a:pt x="251529" y="12834"/>
                  </a:lnTo>
                  <a:lnTo>
                    <a:pt x="252242" y="12691"/>
                  </a:lnTo>
                  <a:lnTo>
                    <a:pt x="253668" y="12834"/>
                  </a:lnTo>
                  <a:lnTo>
                    <a:pt x="251672" y="12406"/>
                  </a:lnTo>
                  <a:lnTo>
                    <a:pt x="251814" y="12406"/>
                  </a:lnTo>
                  <a:lnTo>
                    <a:pt x="254809" y="12691"/>
                  </a:lnTo>
                  <a:lnTo>
                    <a:pt x="254096" y="12406"/>
                  </a:lnTo>
                  <a:lnTo>
                    <a:pt x="253525" y="12406"/>
                  </a:lnTo>
                  <a:lnTo>
                    <a:pt x="253240" y="12263"/>
                  </a:lnTo>
                  <a:lnTo>
                    <a:pt x="253668" y="11978"/>
                  </a:lnTo>
                  <a:lnTo>
                    <a:pt x="254238" y="11978"/>
                  </a:lnTo>
                  <a:lnTo>
                    <a:pt x="253240" y="11836"/>
                  </a:lnTo>
                  <a:lnTo>
                    <a:pt x="251672" y="11693"/>
                  </a:lnTo>
                  <a:lnTo>
                    <a:pt x="250959" y="11693"/>
                  </a:lnTo>
                  <a:lnTo>
                    <a:pt x="250388" y="11978"/>
                  </a:lnTo>
                  <a:lnTo>
                    <a:pt x="251529" y="12121"/>
                  </a:lnTo>
                  <a:lnTo>
                    <a:pt x="251672" y="12121"/>
                  </a:lnTo>
                  <a:lnTo>
                    <a:pt x="251529" y="12263"/>
                  </a:lnTo>
                  <a:lnTo>
                    <a:pt x="250959" y="12121"/>
                  </a:lnTo>
                  <a:lnTo>
                    <a:pt x="251101" y="12263"/>
                  </a:lnTo>
                  <a:lnTo>
                    <a:pt x="251244" y="12263"/>
                  </a:lnTo>
                  <a:lnTo>
                    <a:pt x="250959" y="12406"/>
                  </a:lnTo>
                  <a:lnTo>
                    <a:pt x="250959" y="12263"/>
                  </a:lnTo>
                  <a:lnTo>
                    <a:pt x="249390" y="12263"/>
                  </a:lnTo>
                  <a:lnTo>
                    <a:pt x="249248" y="12121"/>
                  </a:lnTo>
                  <a:lnTo>
                    <a:pt x="248392" y="11978"/>
                  </a:lnTo>
                  <a:lnTo>
                    <a:pt x="248250" y="11978"/>
                  </a:lnTo>
                  <a:lnTo>
                    <a:pt x="248535" y="11836"/>
                  </a:lnTo>
                  <a:lnTo>
                    <a:pt x="249105" y="11836"/>
                  </a:lnTo>
                  <a:lnTo>
                    <a:pt x="249248" y="11978"/>
                  </a:lnTo>
                  <a:lnTo>
                    <a:pt x="249248" y="12121"/>
                  </a:lnTo>
                  <a:lnTo>
                    <a:pt x="249818" y="11978"/>
                  </a:lnTo>
                  <a:lnTo>
                    <a:pt x="250246" y="11978"/>
                  </a:lnTo>
                  <a:lnTo>
                    <a:pt x="249390" y="11836"/>
                  </a:lnTo>
                  <a:lnTo>
                    <a:pt x="248962" y="11693"/>
                  </a:lnTo>
                  <a:lnTo>
                    <a:pt x="248535" y="11693"/>
                  </a:lnTo>
                  <a:lnTo>
                    <a:pt x="248107" y="11550"/>
                  </a:lnTo>
                  <a:lnTo>
                    <a:pt x="248962" y="11550"/>
                  </a:lnTo>
                  <a:lnTo>
                    <a:pt x="248392" y="11408"/>
                  </a:lnTo>
                  <a:lnTo>
                    <a:pt x="247679" y="11265"/>
                  </a:lnTo>
                  <a:lnTo>
                    <a:pt x="247964" y="11265"/>
                  </a:lnTo>
                  <a:lnTo>
                    <a:pt x="248107" y="11123"/>
                  </a:lnTo>
                  <a:lnTo>
                    <a:pt x="248107" y="10980"/>
                  </a:lnTo>
                  <a:lnTo>
                    <a:pt x="247964" y="10837"/>
                  </a:lnTo>
                  <a:lnTo>
                    <a:pt x="247822" y="10695"/>
                  </a:lnTo>
                  <a:lnTo>
                    <a:pt x="247964" y="10695"/>
                  </a:lnTo>
                  <a:lnTo>
                    <a:pt x="249105" y="10410"/>
                  </a:lnTo>
                  <a:close/>
                  <a:moveTo>
                    <a:pt x="261083" y="15828"/>
                  </a:moveTo>
                  <a:lnTo>
                    <a:pt x="261225" y="15971"/>
                  </a:lnTo>
                  <a:lnTo>
                    <a:pt x="260797" y="15828"/>
                  </a:lnTo>
                  <a:close/>
                  <a:moveTo>
                    <a:pt x="12834" y="15971"/>
                  </a:moveTo>
                  <a:lnTo>
                    <a:pt x="12549" y="16113"/>
                  </a:lnTo>
                  <a:lnTo>
                    <a:pt x="12549" y="15971"/>
                  </a:lnTo>
                  <a:close/>
                  <a:moveTo>
                    <a:pt x="88549" y="15971"/>
                  </a:moveTo>
                  <a:lnTo>
                    <a:pt x="87979" y="16113"/>
                  </a:lnTo>
                  <a:lnTo>
                    <a:pt x="88264" y="15971"/>
                  </a:lnTo>
                  <a:close/>
                  <a:moveTo>
                    <a:pt x="248962" y="15971"/>
                  </a:moveTo>
                  <a:lnTo>
                    <a:pt x="248962" y="16113"/>
                  </a:lnTo>
                  <a:lnTo>
                    <a:pt x="248535" y="16113"/>
                  </a:lnTo>
                  <a:lnTo>
                    <a:pt x="248392" y="15971"/>
                  </a:lnTo>
                  <a:close/>
                  <a:moveTo>
                    <a:pt x="253953" y="15828"/>
                  </a:moveTo>
                  <a:lnTo>
                    <a:pt x="253668" y="15971"/>
                  </a:lnTo>
                  <a:lnTo>
                    <a:pt x="253811" y="15971"/>
                  </a:lnTo>
                  <a:lnTo>
                    <a:pt x="253668" y="16113"/>
                  </a:lnTo>
                  <a:lnTo>
                    <a:pt x="253668" y="15971"/>
                  </a:lnTo>
                  <a:lnTo>
                    <a:pt x="253240" y="15828"/>
                  </a:lnTo>
                  <a:close/>
                  <a:moveTo>
                    <a:pt x="255379" y="15971"/>
                  </a:moveTo>
                  <a:lnTo>
                    <a:pt x="256092" y="16113"/>
                  </a:lnTo>
                  <a:lnTo>
                    <a:pt x="255236" y="16113"/>
                  </a:lnTo>
                  <a:lnTo>
                    <a:pt x="255094" y="15971"/>
                  </a:lnTo>
                  <a:close/>
                  <a:moveTo>
                    <a:pt x="257518" y="15971"/>
                  </a:moveTo>
                  <a:lnTo>
                    <a:pt x="257233" y="16113"/>
                  </a:lnTo>
                  <a:lnTo>
                    <a:pt x="257233" y="15971"/>
                  </a:lnTo>
                  <a:close/>
                  <a:moveTo>
                    <a:pt x="259514" y="15543"/>
                  </a:moveTo>
                  <a:lnTo>
                    <a:pt x="259372" y="15685"/>
                  </a:lnTo>
                  <a:lnTo>
                    <a:pt x="259372" y="15828"/>
                  </a:lnTo>
                  <a:lnTo>
                    <a:pt x="259229" y="15828"/>
                  </a:lnTo>
                  <a:lnTo>
                    <a:pt x="259372" y="15971"/>
                  </a:lnTo>
                  <a:lnTo>
                    <a:pt x="259086" y="16113"/>
                  </a:lnTo>
                  <a:lnTo>
                    <a:pt x="258944" y="15971"/>
                  </a:lnTo>
                  <a:lnTo>
                    <a:pt x="259229" y="15828"/>
                  </a:lnTo>
                  <a:lnTo>
                    <a:pt x="258944" y="15828"/>
                  </a:lnTo>
                  <a:lnTo>
                    <a:pt x="258944" y="15685"/>
                  </a:lnTo>
                  <a:lnTo>
                    <a:pt x="259229" y="15685"/>
                  </a:lnTo>
                  <a:lnTo>
                    <a:pt x="259229" y="15543"/>
                  </a:lnTo>
                  <a:close/>
                  <a:moveTo>
                    <a:pt x="260370" y="15971"/>
                  </a:moveTo>
                  <a:lnTo>
                    <a:pt x="260655" y="16113"/>
                  </a:lnTo>
                  <a:lnTo>
                    <a:pt x="260512" y="16113"/>
                  </a:lnTo>
                  <a:lnTo>
                    <a:pt x="260370" y="15971"/>
                  </a:lnTo>
                  <a:close/>
                  <a:moveTo>
                    <a:pt x="249961" y="15685"/>
                  </a:moveTo>
                  <a:lnTo>
                    <a:pt x="249961" y="15828"/>
                  </a:lnTo>
                  <a:lnTo>
                    <a:pt x="249961" y="15971"/>
                  </a:lnTo>
                  <a:lnTo>
                    <a:pt x="250103" y="15971"/>
                  </a:lnTo>
                  <a:lnTo>
                    <a:pt x="250674" y="16256"/>
                  </a:lnTo>
                  <a:lnTo>
                    <a:pt x="249961" y="16256"/>
                  </a:lnTo>
                  <a:lnTo>
                    <a:pt x="249533" y="15971"/>
                  </a:lnTo>
                  <a:lnTo>
                    <a:pt x="249961" y="15971"/>
                  </a:lnTo>
                  <a:lnTo>
                    <a:pt x="249675" y="15828"/>
                  </a:lnTo>
                  <a:lnTo>
                    <a:pt x="249961" y="15828"/>
                  </a:lnTo>
                  <a:lnTo>
                    <a:pt x="249675" y="15685"/>
                  </a:lnTo>
                  <a:close/>
                  <a:moveTo>
                    <a:pt x="250816" y="15543"/>
                  </a:moveTo>
                  <a:lnTo>
                    <a:pt x="251529" y="15685"/>
                  </a:lnTo>
                  <a:lnTo>
                    <a:pt x="251814" y="15685"/>
                  </a:lnTo>
                  <a:lnTo>
                    <a:pt x="251814" y="15828"/>
                  </a:lnTo>
                  <a:lnTo>
                    <a:pt x="252670" y="16256"/>
                  </a:lnTo>
                  <a:lnTo>
                    <a:pt x="252527" y="16256"/>
                  </a:lnTo>
                  <a:lnTo>
                    <a:pt x="250959" y="15971"/>
                  </a:lnTo>
                  <a:lnTo>
                    <a:pt x="251387" y="15971"/>
                  </a:lnTo>
                  <a:lnTo>
                    <a:pt x="251529" y="15828"/>
                  </a:lnTo>
                  <a:lnTo>
                    <a:pt x="250816" y="15543"/>
                  </a:lnTo>
                  <a:close/>
                  <a:moveTo>
                    <a:pt x="261368" y="16256"/>
                  </a:moveTo>
                  <a:lnTo>
                    <a:pt x="261510" y="16398"/>
                  </a:lnTo>
                  <a:lnTo>
                    <a:pt x="261225" y="16256"/>
                  </a:lnTo>
                  <a:close/>
                  <a:moveTo>
                    <a:pt x="10410" y="16256"/>
                  </a:moveTo>
                  <a:lnTo>
                    <a:pt x="10552" y="16398"/>
                  </a:lnTo>
                  <a:lnTo>
                    <a:pt x="10125" y="16398"/>
                  </a:lnTo>
                  <a:lnTo>
                    <a:pt x="10267" y="16256"/>
                  </a:lnTo>
                  <a:close/>
                  <a:moveTo>
                    <a:pt x="11408" y="16113"/>
                  </a:moveTo>
                  <a:lnTo>
                    <a:pt x="11408" y="16256"/>
                  </a:lnTo>
                  <a:lnTo>
                    <a:pt x="11265" y="16398"/>
                  </a:lnTo>
                  <a:lnTo>
                    <a:pt x="10837" y="16398"/>
                  </a:lnTo>
                  <a:lnTo>
                    <a:pt x="10837" y="16256"/>
                  </a:lnTo>
                  <a:lnTo>
                    <a:pt x="10980" y="16256"/>
                  </a:lnTo>
                  <a:lnTo>
                    <a:pt x="11408" y="16113"/>
                  </a:lnTo>
                  <a:close/>
                  <a:moveTo>
                    <a:pt x="257090" y="16256"/>
                  </a:moveTo>
                  <a:lnTo>
                    <a:pt x="257233" y="16398"/>
                  </a:lnTo>
                  <a:lnTo>
                    <a:pt x="256948" y="16398"/>
                  </a:lnTo>
                  <a:lnTo>
                    <a:pt x="256805" y="16256"/>
                  </a:lnTo>
                  <a:close/>
                  <a:moveTo>
                    <a:pt x="257946" y="16113"/>
                  </a:moveTo>
                  <a:lnTo>
                    <a:pt x="257803" y="16256"/>
                  </a:lnTo>
                  <a:lnTo>
                    <a:pt x="258231" y="16256"/>
                  </a:lnTo>
                  <a:lnTo>
                    <a:pt x="258659" y="16398"/>
                  </a:lnTo>
                  <a:lnTo>
                    <a:pt x="257660" y="16398"/>
                  </a:lnTo>
                  <a:lnTo>
                    <a:pt x="257518" y="16256"/>
                  </a:lnTo>
                  <a:lnTo>
                    <a:pt x="257946" y="16113"/>
                  </a:lnTo>
                  <a:close/>
                  <a:moveTo>
                    <a:pt x="88977" y="16398"/>
                  </a:moveTo>
                  <a:lnTo>
                    <a:pt x="89119" y="16541"/>
                  </a:lnTo>
                  <a:lnTo>
                    <a:pt x="88977" y="16541"/>
                  </a:lnTo>
                  <a:lnTo>
                    <a:pt x="88977" y="16398"/>
                  </a:lnTo>
                  <a:close/>
                  <a:moveTo>
                    <a:pt x="251387" y="16256"/>
                  </a:moveTo>
                  <a:lnTo>
                    <a:pt x="251672" y="16541"/>
                  </a:lnTo>
                  <a:lnTo>
                    <a:pt x="250959" y="16398"/>
                  </a:lnTo>
                  <a:lnTo>
                    <a:pt x="251387" y="16256"/>
                  </a:lnTo>
                  <a:close/>
                  <a:moveTo>
                    <a:pt x="252670" y="16398"/>
                  </a:moveTo>
                  <a:lnTo>
                    <a:pt x="253098" y="16541"/>
                  </a:lnTo>
                  <a:lnTo>
                    <a:pt x="252385" y="16541"/>
                  </a:lnTo>
                  <a:lnTo>
                    <a:pt x="252385" y="16398"/>
                  </a:lnTo>
                  <a:close/>
                  <a:moveTo>
                    <a:pt x="254096" y="16113"/>
                  </a:moveTo>
                  <a:lnTo>
                    <a:pt x="255094" y="16398"/>
                  </a:lnTo>
                  <a:lnTo>
                    <a:pt x="254809" y="16541"/>
                  </a:lnTo>
                  <a:lnTo>
                    <a:pt x="253953" y="16541"/>
                  </a:lnTo>
                  <a:lnTo>
                    <a:pt x="253098" y="16398"/>
                  </a:lnTo>
                  <a:lnTo>
                    <a:pt x="253525" y="16398"/>
                  </a:lnTo>
                  <a:lnTo>
                    <a:pt x="253811" y="16256"/>
                  </a:lnTo>
                  <a:lnTo>
                    <a:pt x="253953" y="16113"/>
                  </a:lnTo>
                  <a:close/>
                  <a:moveTo>
                    <a:pt x="83701" y="16256"/>
                  </a:moveTo>
                  <a:lnTo>
                    <a:pt x="84271" y="16398"/>
                  </a:lnTo>
                  <a:lnTo>
                    <a:pt x="84271" y="16541"/>
                  </a:lnTo>
                  <a:lnTo>
                    <a:pt x="83986" y="16683"/>
                  </a:lnTo>
                  <a:lnTo>
                    <a:pt x="83273" y="16541"/>
                  </a:lnTo>
                  <a:lnTo>
                    <a:pt x="82230" y="16657"/>
                  </a:lnTo>
                  <a:lnTo>
                    <a:pt x="83701" y="16256"/>
                  </a:lnTo>
                  <a:close/>
                  <a:moveTo>
                    <a:pt x="243401" y="16455"/>
                  </a:moveTo>
                  <a:lnTo>
                    <a:pt x="243401" y="16541"/>
                  </a:lnTo>
                  <a:lnTo>
                    <a:pt x="243116" y="16541"/>
                  </a:lnTo>
                  <a:lnTo>
                    <a:pt x="243116" y="16683"/>
                  </a:lnTo>
                  <a:lnTo>
                    <a:pt x="243259" y="16683"/>
                  </a:lnTo>
                  <a:lnTo>
                    <a:pt x="244114" y="16541"/>
                  </a:lnTo>
                  <a:lnTo>
                    <a:pt x="243771" y="16472"/>
                  </a:lnTo>
                  <a:lnTo>
                    <a:pt x="243771" y="16472"/>
                  </a:lnTo>
                  <a:lnTo>
                    <a:pt x="243401" y="16455"/>
                  </a:lnTo>
                  <a:close/>
                  <a:moveTo>
                    <a:pt x="82703" y="16683"/>
                  </a:moveTo>
                  <a:lnTo>
                    <a:pt x="82845" y="16826"/>
                  </a:lnTo>
                  <a:lnTo>
                    <a:pt x="82845" y="16826"/>
                  </a:lnTo>
                  <a:lnTo>
                    <a:pt x="82560" y="16683"/>
                  </a:lnTo>
                  <a:close/>
                  <a:moveTo>
                    <a:pt x="6275" y="16826"/>
                  </a:moveTo>
                  <a:lnTo>
                    <a:pt x="5847" y="16969"/>
                  </a:lnTo>
                  <a:lnTo>
                    <a:pt x="5704" y="16826"/>
                  </a:lnTo>
                  <a:close/>
                  <a:moveTo>
                    <a:pt x="255807" y="16826"/>
                  </a:moveTo>
                  <a:lnTo>
                    <a:pt x="255949" y="16969"/>
                  </a:lnTo>
                  <a:lnTo>
                    <a:pt x="255664" y="16826"/>
                  </a:lnTo>
                  <a:close/>
                  <a:moveTo>
                    <a:pt x="259086" y="16826"/>
                  </a:moveTo>
                  <a:lnTo>
                    <a:pt x="259229" y="16969"/>
                  </a:lnTo>
                  <a:lnTo>
                    <a:pt x="258944" y="16969"/>
                  </a:lnTo>
                  <a:lnTo>
                    <a:pt x="258801" y="16826"/>
                  </a:lnTo>
                  <a:close/>
                  <a:moveTo>
                    <a:pt x="261083" y="16826"/>
                  </a:moveTo>
                  <a:lnTo>
                    <a:pt x="261083" y="16969"/>
                  </a:lnTo>
                  <a:lnTo>
                    <a:pt x="259657" y="16969"/>
                  </a:lnTo>
                  <a:lnTo>
                    <a:pt x="260512" y="16826"/>
                  </a:lnTo>
                  <a:close/>
                  <a:moveTo>
                    <a:pt x="261938" y="16826"/>
                  </a:moveTo>
                  <a:lnTo>
                    <a:pt x="262366" y="16969"/>
                  </a:lnTo>
                  <a:lnTo>
                    <a:pt x="261510" y="16969"/>
                  </a:lnTo>
                  <a:lnTo>
                    <a:pt x="261938" y="16826"/>
                  </a:lnTo>
                  <a:close/>
                  <a:moveTo>
                    <a:pt x="262223" y="16683"/>
                  </a:moveTo>
                  <a:lnTo>
                    <a:pt x="262651" y="16826"/>
                  </a:lnTo>
                  <a:lnTo>
                    <a:pt x="263079" y="16826"/>
                  </a:lnTo>
                  <a:lnTo>
                    <a:pt x="262794" y="16969"/>
                  </a:lnTo>
                  <a:lnTo>
                    <a:pt x="262509" y="16969"/>
                  </a:lnTo>
                  <a:lnTo>
                    <a:pt x="262366" y="16826"/>
                  </a:lnTo>
                  <a:lnTo>
                    <a:pt x="262223" y="16683"/>
                  </a:lnTo>
                  <a:close/>
                  <a:moveTo>
                    <a:pt x="265360" y="16826"/>
                  </a:moveTo>
                  <a:lnTo>
                    <a:pt x="265788" y="16969"/>
                  </a:lnTo>
                  <a:lnTo>
                    <a:pt x="265360" y="16969"/>
                  </a:lnTo>
                  <a:lnTo>
                    <a:pt x="265360" y="16826"/>
                  </a:lnTo>
                  <a:close/>
                  <a:moveTo>
                    <a:pt x="6417" y="16969"/>
                  </a:moveTo>
                  <a:lnTo>
                    <a:pt x="5847" y="17111"/>
                  </a:lnTo>
                  <a:lnTo>
                    <a:pt x="6132" y="16969"/>
                  </a:lnTo>
                  <a:close/>
                  <a:moveTo>
                    <a:pt x="79281" y="16969"/>
                  </a:moveTo>
                  <a:lnTo>
                    <a:pt x="79281" y="17111"/>
                  </a:lnTo>
                  <a:lnTo>
                    <a:pt x="78568" y="17111"/>
                  </a:lnTo>
                  <a:lnTo>
                    <a:pt x="78995" y="16969"/>
                  </a:lnTo>
                  <a:close/>
                  <a:moveTo>
                    <a:pt x="257233" y="16826"/>
                  </a:moveTo>
                  <a:lnTo>
                    <a:pt x="258231" y="16969"/>
                  </a:lnTo>
                  <a:lnTo>
                    <a:pt x="258373" y="16969"/>
                  </a:lnTo>
                  <a:lnTo>
                    <a:pt x="258373" y="17111"/>
                  </a:lnTo>
                  <a:lnTo>
                    <a:pt x="257946" y="17111"/>
                  </a:lnTo>
                  <a:lnTo>
                    <a:pt x="256662" y="16969"/>
                  </a:lnTo>
                  <a:lnTo>
                    <a:pt x="257660" y="16969"/>
                  </a:lnTo>
                  <a:lnTo>
                    <a:pt x="257233" y="16826"/>
                  </a:lnTo>
                  <a:close/>
                  <a:moveTo>
                    <a:pt x="83416" y="17111"/>
                  </a:moveTo>
                  <a:lnTo>
                    <a:pt x="82845" y="17254"/>
                  </a:lnTo>
                  <a:lnTo>
                    <a:pt x="82845" y="17254"/>
                  </a:lnTo>
                  <a:lnTo>
                    <a:pt x="83131" y="17111"/>
                  </a:lnTo>
                  <a:close/>
                  <a:moveTo>
                    <a:pt x="83986" y="17111"/>
                  </a:moveTo>
                  <a:lnTo>
                    <a:pt x="84129" y="17254"/>
                  </a:lnTo>
                  <a:lnTo>
                    <a:pt x="83843" y="17254"/>
                  </a:lnTo>
                  <a:lnTo>
                    <a:pt x="83558" y="17111"/>
                  </a:lnTo>
                  <a:close/>
                  <a:moveTo>
                    <a:pt x="259514" y="17111"/>
                  </a:moveTo>
                  <a:lnTo>
                    <a:pt x="258944" y="17254"/>
                  </a:lnTo>
                  <a:lnTo>
                    <a:pt x="258944" y="17111"/>
                  </a:lnTo>
                  <a:close/>
                  <a:moveTo>
                    <a:pt x="259514" y="17111"/>
                  </a:moveTo>
                  <a:lnTo>
                    <a:pt x="259942" y="17254"/>
                  </a:lnTo>
                  <a:lnTo>
                    <a:pt x="259799" y="17254"/>
                  </a:lnTo>
                  <a:lnTo>
                    <a:pt x="259514" y="17111"/>
                  </a:lnTo>
                  <a:close/>
                  <a:moveTo>
                    <a:pt x="78853" y="17254"/>
                  </a:moveTo>
                  <a:lnTo>
                    <a:pt x="78853" y="17396"/>
                  </a:lnTo>
                  <a:lnTo>
                    <a:pt x="78710" y="17254"/>
                  </a:lnTo>
                  <a:close/>
                  <a:moveTo>
                    <a:pt x="81990" y="17111"/>
                  </a:moveTo>
                  <a:lnTo>
                    <a:pt x="81847" y="17254"/>
                  </a:lnTo>
                  <a:lnTo>
                    <a:pt x="81277" y="17254"/>
                  </a:lnTo>
                  <a:lnTo>
                    <a:pt x="81134" y="17396"/>
                  </a:lnTo>
                  <a:lnTo>
                    <a:pt x="80992" y="17254"/>
                  </a:lnTo>
                  <a:lnTo>
                    <a:pt x="81134" y="17254"/>
                  </a:lnTo>
                  <a:lnTo>
                    <a:pt x="81419" y="17111"/>
                  </a:lnTo>
                  <a:close/>
                  <a:moveTo>
                    <a:pt x="9269" y="17539"/>
                  </a:moveTo>
                  <a:lnTo>
                    <a:pt x="9269" y="17682"/>
                  </a:lnTo>
                  <a:lnTo>
                    <a:pt x="8699" y="17682"/>
                  </a:lnTo>
                  <a:lnTo>
                    <a:pt x="9126" y="17539"/>
                  </a:lnTo>
                  <a:close/>
                  <a:moveTo>
                    <a:pt x="67588" y="17539"/>
                  </a:moveTo>
                  <a:lnTo>
                    <a:pt x="66305" y="17682"/>
                  </a:lnTo>
                  <a:lnTo>
                    <a:pt x="66162" y="17682"/>
                  </a:lnTo>
                  <a:lnTo>
                    <a:pt x="67588" y="17539"/>
                  </a:lnTo>
                  <a:close/>
                  <a:moveTo>
                    <a:pt x="80279" y="17539"/>
                  </a:moveTo>
                  <a:lnTo>
                    <a:pt x="80421" y="17682"/>
                  </a:lnTo>
                  <a:lnTo>
                    <a:pt x="80136" y="17682"/>
                  </a:lnTo>
                  <a:lnTo>
                    <a:pt x="79994" y="17539"/>
                  </a:lnTo>
                  <a:close/>
                  <a:moveTo>
                    <a:pt x="81617" y="17638"/>
                  </a:moveTo>
                  <a:lnTo>
                    <a:pt x="81248" y="17682"/>
                  </a:lnTo>
                  <a:lnTo>
                    <a:pt x="81705" y="17682"/>
                  </a:lnTo>
                  <a:lnTo>
                    <a:pt x="81617" y="17638"/>
                  </a:lnTo>
                  <a:close/>
                  <a:moveTo>
                    <a:pt x="65022" y="17682"/>
                  </a:moveTo>
                  <a:lnTo>
                    <a:pt x="65022" y="17824"/>
                  </a:lnTo>
                  <a:lnTo>
                    <a:pt x="64879" y="17682"/>
                  </a:lnTo>
                  <a:close/>
                  <a:moveTo>
                    <a:pt x="263564" y="17558"/>
                  </a:moveTo>
                  <a:lnTo>
                    <a:pt x="263934" y="17682"/>
                  </a:lnTo>
                  <a:lnTo>
                    <a:pt x="264790" y="17824"/>
                  </a:lnTo>
                  <a:lnTo>
                    <a:pt x="266358" y="17824"/>
                  </a:lnTo>
                  <a:lnTo>
                    <a:pt x="265788" y="17682"/>
                  </a:lnTo>
                  <a:lnTo>
                    <a:pt x="265788" y="17682"/>
                  </a:lnTo>
                  <a:lnTo>
                    <a:pt x="263564" y="17558"/>
                  </a:lnTo>
                  <a:close/>
                  <a:moveTo>
                    <a:pt x="267147" y="17757"/>
                  </a:moveTo>
                  <a:lnTo>
                    <a:pt x="267214" y="17824"/>
                  </a:lnTo>
                  <a:lnTo>
                    <a:pt x="267214" y="17761"/>
                  </a:lnTo>
                  <a:lnTo>
                    <a:pt x="267214" y="17761"/>
                  </a:lnTo>
                  <a:lnTo>
                    <a:pt x="267147" y="17757"/>
                  </a:lnTo>
                  <a:close/>
                  <a:moveTo>
                    <a:pt x="55183" y="17824"/>
                  </a:moveTo>
                  <a:lnTo>
                    <a:pt x="55468" y="17967"/>
                  </a:lnTo>
                  <a:lnTo>
                    <a:pt x="54755" y="17967"/>
                  </a:lnTo>
                  <a:lnTo>
                    <a:pt x="55183" y="17824"/>
                  </a:lnTo>
                  <a:close/>
                  <a:moveTo>
                    <a:pt x="59175" y="17682"/>
                  </a:moveTo>
                  <a:lnTo>
                    <a:pt x="58462" y="17967"/>
                  </a:lnTo>
                  <a:lnTo>
                    <a:pt x="57892" y="17967"/>
                  </a:lnTo>
                  <a:lnTo>
                    <a:pt x="57892" y="17824"/>
                  </a:lnTo>
                  <a:lnTo>
                    <a:pt x="58748" y="17682"/>
                  </a:lnTo>
                  <a:close/>
                  <a:moveTo>
                    <a:pt x="72151" y="17682"/>
                  </a:moveTo>
                  <a:lnTo>
                    <a:pt x="72579" y="17824"/>
                  </a:lnTo>
                  <a:lnTo>
                    <a:pt x="71723" y="17967"/>
                  </a:lnTo>
                  <a:lnTo>
                    <a:pt x="72009" y="17824"/>
                  </a:lnTo>
                  <a:lnTo>
                    <a:pt x="72151" y="17682"/>
                  </a:lnTo>
                  <a:close/>
                  <a:moveTo>
                    <a:pt x="79994" y="17831"/>
                  </a:moveTo>
                  <a:lnTo>
                    <a:pt x="79662" y="17870"/>
                  </a:lnTo>
                  <a:lnTo>
                    <a:pt x="79662" y="17870"/>
                  </a:lnTo>
                  <a:lnTo>
                    <a:pt x="79566" y="17967"/>
                  </a:lnTo>
                  <a:lnTo>
                    <a:pt x="79994" y="17967"/>
                  </a:lnTo>
                  <a:lnTo>
                    <a:pt x="79994" y="17831"/>
                  </a:lnTo>
                  <a:close/>
                  <a:moveTo>
                    <a:pt x="8271" y="17824"/>
                  </a:moveTo>
                  <a:lnTo>
                    <a:pt x="8271" y="17967"/>
                  </a:lnTo>
                  <a:lnTo>
                    <a:pt x="7558" y="18109"/>
                  </a:lnTo>
                  <a:lnTo>
                    <a:pt x="6845" y="17967"/>
                  </a:lnTo>
                  <a:lnTo>
                    <a:pt x="8128" y="17824"/>
                  </a:lnTo>
                  <a:close/>
                  <a:moveTo>
                    <a:pt x="9126" y="17967"/>
                  </a:moveTo>
                  <a:lnTo>
                    <a:pt x="8984" y="18109"/>
                  </a:lnTo>
                  <a:lnTo>
                    <a:pt x="8556" y="18109"/>
                  </a:lnTo>
                  <a:lnTo>
                    <a:pt x="8556" y="17967"/>
                  </a:lnTo>
                  <a:close/>
                  <a:moveTo>
                    <a:pt x="64736" y="17824"/>
                  </a:moveTo>
                  <a:lnTo>
                    <a:pt x="64451" y="17967"/>
                  </a:lnTo>
                  <a:lnTo>
                    <a:pt x="64023" y="18109"/>
                  </a:lnTo>
                  <a:lnTo>
                    <a:pt x="62740" y="18109"/>
                  </a:lnTo>
                  <a:lnTo>
                    <a:pt x="63738" y="17967"/>
                  </a:lnTo>
                  <a:lnTo>
                    <a:pt x="64736" y="17824"/>
                  </a:lnTo>
                  <a:close/>
                  <a:moveTo>
                    <a:pt x="53472" y="18109"/>
                  </a:moveTo>
                  <a:lnTo>
                    <a:pt x="52901" y="18252"/>
                  </a:lnTo>
                  <a:lnTo>
                    <a:pt x="52901" y="18109"/>
                  </a:lnTo>
                  <a:close/>
                  <a:moveTo>
                    <a:pt x="75003" y="18109"/>
                  </a:moveTo>
                  <a:lnTo>
                    <a:pt x="75431" y="18252"/>
                  </a:lnTo>
                  <a:lnTo>
                    <a:pt x="75145" y="18252"/>
                  </a:lnTo>
                  <a:lnTo>
                    <a:pt x="75003" y="18109"/>
                  </a:lnTo>
                  <a:close/>
                  <a:moveTo>
                    <a:pt x="76590" y="18243"/>
                  </a:moveTo>
                  <a:lnTo>
                    <a:pt x="76560" y="18246"/>
                  </a:lnTo>
                  <a:lnTo>
                    <a:pt x="76560" y="18246"/>
                  </a:lnTo>
                  <a:lnTo>
                    <a:pt x="76571" y="18252"/>
                  </a:lnTo>
                  <a:lnTo>
                    <a:pt x="76590" y="18243"/>
                  </a:lnTo>
                  <a:close/>
                  <a:moveTo>
                    <a:pt x="79138" y="17933"/>
                  </a:moveTo>
                  <a:lnTo>
                    <a:pt x="78853" y="17967"/>
                  </a:lnTo>
                  <a:lnTo>
                    <a:pt x="78568" y="18001"/>
                  </a:lnTo>
                  <a:lnTo>
                    <a:pt x="78568" y="18001"/>
                  </a:lnTo>
                  <a:lnTo>
                    <a:pt x="78568" y="18109"/>
                  </a:lnTo>
                  <a:lnTo>
                    <a:pt x="78140" y="18109"/>
                  </a:lnTo>
                  <a:lnTo>
                    <a:pt x="78568" y="18252"/>
                  </a:lnTo>
                  <a:lnTo>
                    <a:pt x="78853" y="18109"/>
                  </a:lnTo>
                  <a:lnTo>
                    <a:pt x="79138" y="17967"/>
                  </a:lnTo>
                  <a:lnTo>
                    <a:pt x="79138" y="17933"/>
                  </a:lnTo>
                  <a:close/>
                  <a:moveTo>
                    <a:pt x="6702" y="18252"/>
                  </a:moveTo>
                  <a:lnTo>
                    <a:pt x="6275" y="18394"/>
                  </a:lnTo>
                  <a:lnTo>
                    <a:pt x="5989" y="18394"/>
                  </a:lnTo>
                  <a:lnTo>
                    <a:pt x="6702" y="18252"/>
                  </a:lnTo>
                  <a:close/>
                  <a:moveTo>
                    <a:pt x="58462" y="18252"/>
                  </a:moveTo>
                  <a:lnTo>
                    <a:pt x="58605" y="18394"/>
                  </a:lnTo>
                  <a:lnTo>
                    <a:pt x="58035" y="18394"/>
                  </a:lnTo>
                  <a:lnTo>
                    <a:pt x="58462" y="18252"/>
                  </a:lnTo>
                  <a:close/>
                  <a:moveTo>
                    <a:pt x="68729" y="17824"/>
                  </a:moveTo>
                  <a:lnTo>
                    <a:pt x="68301" y="17967"/>
                  </a:lnTo>
                  <a:lnTo>
                    <a:pt x="66162" y="18252"/>
                  </a:lnTo>
                  <a:lnTo>
                    <a:pt x="65449" y="18252"/>
                  </a:lnTo>
                  <a:lnTo>
                    <a:pt x="65449" y="18394"/>
                  </a:lnTo>
                  <a:lnTo>
                    <a:pt x="63881" y="18394"/>
                  </a:lnTo>
                  <a:lnTo>
                    <a:pt x="63738" y="18252"/>
                  </a:lnTo>
                  <a:lnTo>
                    <a:pt x="63881" y="18252"/>
                  </a:lnTo>
                  <a:lnTo>
                    <a:pt x="66448" y="17967"/>
                  </a:lnTo>
                  <a:lnTo>
                    <a:pt x="68729" y="17824"/>
                  </a:lnTo>
                  <a:close/>
                  <a:moveTo>
                    <a:pt x="2995" y="18394"/>
                  </a:moveTo>
                  <a:lnTo>
                    <a:pt x="2891" y="18498"/>
                  </a:lnTo>
                  <a:lnTo>
                    <a:pt x="2891" y="18498"/>
                  </a:lnTo>
                  <a:lnTo>
                    <a:pt x="3375" y="18394"/>
                  </a:lnTo>
                  <a:close/>
                  <a:moveTo>
                    <a:pt x="57892" y="18394"/>
                  </a:moveTo>
                  <a:lnTo>
                    <a:pt x="57322" y="18537"/>
                  </a:lnTo>
                  <a:lnTo>
                    <a:pt x="57322" y="18537"/>
                  </a:lnTo>
                  <a:lnTo>
                    <a:pt x="57607" y="18394"/>
                  </a:lnTo>
                  <a:close/>
                  <a:moveTo>
                    <a:pt x="8128" y="18394"/>
                  </a:moveTo>
                  <a:lnTo>
                    <a:pt x="7843" y="18537"/>
                  </a:lnTo>
                  <a:lnTo>
                    <a:pt x="7558" y="18394"/>
                  </a:lnTo>
                  <a:close/>
                  <a:moveTo>
                    <a:pt x="53614" y="18394"/>
                  </a:moveTo>
                  <a:lnTo>
                    <a:pt x="52759" y="18537"/>
                  </a:lnTo>
                  <a:lnTo>
                    <a:pt x="51903" y="18537"/>
                  </a:lnTo>
                  <a:lnTo>
                    <a:pt x="53472" y="18394"/>
                  </a:lnTo>
                  <a:close/>
                  <a:moveTo>
                    <a:pt x="61029" y="18394"/>
                  </a:moveTo>
                  <a:lnTo>
                    <a:pt x="61029" y="18537"/>
                  </a:lnTo>
                  <a:lnTo>
                    <a:pt x="61599" y="18537"/>
                  </a:lnTo>
                  <a:lnTo>
                    <a:pt x="61172" y="18394"/>
                  </a:lnTo>
                  <a:close/>
                  <a:moveTo>
                    <a:pt x="68586" y="18394"/>
                  </a:moveTo>
                  <a:lnTo>
                    <a:pt x="68729" y="18537"/>
                  </a:lnTo>
                  <a:lnTo>
                    <a:pt x="68301" y="18537"/>
                  </a:lnTo>
                  <a:lnTo>
                    <a:pt x="68586" y="18394"/>
                  </a:lnTo>
                  <a:close/>
                  <a:moveTo>
                    <a:pt x="70725" y="18394"/>
                  </a:moveTo>
                  <a:lnTo>
                    <a:pt x="70725" y="18537"/>
                  </a:lnTo>
                  <a:lnTo>
                    <a:pt x="70583" y="18394"/>
                  </a:lnTo>
                  <a:close/>
                  <a:moveTo>
                    <a:pt x="7700" y="18537"/>
                  </a:moveTo>
                  <a:lnTo>
                    <a:pt x="7415" y="18680"/>
                  </a:lnTo>
                  <a:lnTo>
                    <a:pt x="7273" y="18680"/>
                  </a:lnTo>
                  <a:lnTo>
                    <a:pt x="7700" y="18537"/>
                  </a:lnTo>
                  <a:close/>
                  <a:moveTo>
                    <a:pt x="58748" y="18394"/>
                  </a:moveTo>
                  <a:lnTo>
                    <a:pt x="58177" y="18537"/>
                  </a:lnTo>
                  <a:lnTo>
                    <a:pt x="57464" y="18680"/>
                  </a:lnTo>
                  <a:lnTo>
                    <a:pt x="56894" y="18680"/>
                  </a:lnTo>
                  <a:lnTo>
                    <a:pt x="57322" y="18537"/>
                  </a:lnTo>
                  <a:lnTo>
                    <a:pt x="58748" y="18394"/>
                  </a:lnTo>
                  <a:close/>
                  <a:moveTo>
                    <a:pt x="67588" y="18537"/>
                  </a:moveTo>
                  <a:lnTo>
                    <a:pt x="67303" y="18680"/>
                  </a:lnTo>
                  <a:lnTo>
                    <a:pt x="66875" y="18680"/>
                  </a:lnTo>
                  <a:lnTo>
                    <a:pt x="67303" y="18537"/>
                  </a:lnTo>
                  <a:close/>
                  <a:moveTo>
                    <a:pt x="69299" y="18537"/>
                  </a:moveTo>
                  <a:lnTo>
                    <a:pt x="69157" y="18680"/>
                  </a:lnTo>
                  <a:lnTo>
                    <a:pt x="68872" y="18680"/>
                  </a:lnTo>
                  <a:lnTo>
                    <a:pt x="69299" y="18537"/>
                  </a:lnTo>
                  <a:close/>
                  <a:moveTo>
                    <a:pt x="76001" y="18537"/>
                  </a:moveTo>
                  <a:lnTo>
                    <a:pt x="76001" y="18680"/>
                  </a:lnTo>
                  <a:lnTo>
                    <a:pt x="76286" y="18537"/>
                  </a:lnTo>
                  <a:close/>
                  <a:moveTo>
                    <a:pt x="2891" y="18498"/>
                  </a:moveTo>
                  <a:lnTo>
                    <a:pt x="2710" y="18537"/>
                  </a:lnTo>
                  <a:lnTo>
                    <a:pt x="2425" y="18680"/>
                  </a:lnTo>
                  <a:lnTo>
                    <a:pt x="2710" y="18822"/>
                  </a:lnTo>
                  <a:lnTo>
                    <a:pt x="2852" y="18537"/>
                  </a:lnTo>
                  <a:lnTo>
                    <a:pt x="2891" y="18498"/>
                  </a:lnTo>
                  <a:close/>
                  <a:moveTo>
                    <a:pt x="7986" y="18680"/>
                  </a:moveTo>
                  <a:lnTo>
                    <a:pt x="7843" y="18822"/>
                  </a:lnTo>
                  <a:lnTo>
                    <a:pt x="7415" y="18822"/>
                  </a:lnTo>
                  <a:lnTo>
                    <a:pt x="7986" y="18680"/>
                  </a:lnTo>
                  <a:close/>
                  <a:moveTo>
                    <a:pt x="53329" y="18680"/>
                  </a:moveTo>
                  <a:lnTo>
                    <a:pt x="53329" y="18822"/>
                  </a:lnTo>
                  <a:lnTo>
                    <a:pt x="52474" y="18822"/>
                  </a:lnTo>
                  <a:lnTo>
                    <a:pt x="52616" y="18680"/>
                  </a:lnTo>
                  <a:close/>
                  <a:moveTo>
                    <a:pt x="54755" y="18680"/>
                  </a:moveTo>
                  <a:lnTo>
                    <a:pt x="54898" y="18822"/>
                  </a:lnTo>
                  <a:lnTo>
                    <a:pt x="54327" y="18822"/>
                  </a:lnTo>
                  <a:lnTo>
                    <a:pt x="54613" y="18680"/>
                  </a:lnTo>
                  <a:close/>
                  <a:moveTo>
                    <a:pt x="56324" y="18680"/>
                  </a:moveTo>
                  <a:lnTo>
                    <a:pt x="56181" y="18822"/>
                  </a:lnTo>
                  <a:lnTo>
                    <a:pt x="56038" y="18680"/>
                  </a:lnTo>
                  <a:close/>
                  <a:moveTo>
                    <a:pt x="7986" y="18822"/>
                  </a:moveTo>
                  <a:lnTo>
                    <a:pt x="7843" y="18965"/>
                  </a:lnTo>
                  <a:lnTo>
                    <a:pt x="7700" y="18965"/>
                  </a:lnTo>
                  <a:lnTo>
                    <a:pt x="7986" y="18822"/>
                  </a:lnTo>
                  <a:close/>
                  <a:moveTo>
                    <a:pt x="46628" y="18965"/>
                  </a:moveTo>
                  <a:lnTo>
                    <a:pt x="46342" y="19107"/>
                  </a:lnTo>
                  <a:lnTo>
                    <a:pt x="46057" y="18965"/>
                  </a:lnTo>
                  <a:close/>
                  <a:moveTo>
                    <a:pt x="48053" y="18822"/>
                  </a:moveTo>
                  <a:lnTo>
                    <a:pt x="47626" y="18965"/>
                  </a:lnTo>
                  <a:lnTo>
                    <a:pt x="46913" y="19107"/>
                  </a:lnTo>
                  <a:lnTo>
                    <a:pt x="48053" y="18822"/>
                  </a:lnTo>
                  <a:close/>
                  <a:moveTo>
                    <a:pt x="50905" y="18965"/>
                  </a:moveTo>
                  <a:lnTo>
                    <a:pt x="50620" y="19107"/>
                  </a:lnTo>
                  <a:lnTo>
                    <a:pt x="50477" y="18965"/>
                  </a:lnTo>
                  <a:close/>
                  <a:moveTo>
                    <a:pt x="53044" y="19107"/>
                  </a:moveTo>
                  <a:lnTo>
                    <a:pt x="52474" y="19250"/>
                  </a:lnTo>
                  <a:lnTo>
                    <a:pt x="52474" y="19107"/>
                  </a:lnTo>
                  <a:close/>
                  <a:moveTo>
                    <a:pt x="55896" y="19107"/>
                  </a:moveTo>
                  <a:lnTo>
                    <a:pt x="55753" y="19250"/>
                  </a:lnTo>
                  <a:lnTo>
                    <a:pt x="55326" y="19250"/>
                  </a:lnTo>
                  <a:lnTo>
                    <a:pt x="55611" y="19107"/>
                  </a:lnTo>
                  <a:close/>
                  <a:moveTo>
                    <a:pt x="63596" y="18965"/>
                  </a:moveTo>
                  <a:lnTo>
                    <a:pt x="63738" y="19107"/>
                  </a:lnTo>
                  <a:lnTo>
                    <a:pt x="63453" y="19250"/>
                  </a:lnTo>
                  <a:lnTo>
                    <a:pt x="63025" y="19250"/>
                  </a:lnTo>
                  <a:lnTo>
                    <a:pt x="62883" y="19107"/>
                  </a:lnTo>
                  <a:lnTo>
                    <a:pt x="62883" y="18965"/>
                  </a:lnTo>
                  <a:close/>
                  <a:moveTo>
                    <a:pt x="61599" y="19250"/>
                  </a:moveTo>
                  <a:lnTo>
                    <a:pt x="61518" y="19270"/>
                  </a:lnTo>
                  <a:lnTo>
                    <a:pt x="61518" y="19270"/>
                  </a:lnTo>
                  <a:lnTo>
                    <a:pt x="61742" y="19250"/>
                  </a:lnTo>
                  <a:close/>
                  <a:moveTo>
                    <a:pt x="5989" y="18965"/>
                  </a:moveTo>
                  <a:lnTo>
                    <a:pt x="5419" y="19250"/>
                  </a:lnTo>
                  <a:lnTo>
                    <a:pt x="6132" y="19250"/>
                  </a:lnTo>
                  <a:lnTo>
                    <a:pt x="5704" y="19393"/>
                  </a:lnTo>
                  <a:lnTo>
                    <a:pt x="5276" y="19393"/>
                  </a:lnTo>
                  <a:lnTo>
                    <a:pt x="4278" y="19250"/>
                  </a:lnTo>
                  <a:lnTo>
                    <a:pt x="4849" y="19107"/>
                  </a:lnTo>
                  <a:lnTo>
                    <a:pt x="5276" y="19250"/>
                  </a:lnTo>
                  <a:lnTo>
                    <a:pt x="5419" y="19250"/>
                  </a:lnTo>
                  <a:lnTo>
                    <a:pt x="5704" y="18965"/>
                  </a:lnTo>
                  <a:close/>
                  <a:moveTo>
                    <a:pt x="44203" y="18965"/>
                  </a:moveTo>
                  <a:lnTo>
                    <a:pt x="44061" y="19107"/>
                  </a:lnTo>
                  <a:lnTo>
                    <a:pt x="43776" y="19250"/>
                  </a:lnTo>
                  <a:lnTo>
                    <a:pt x="43348" y="19393"/>
                  </a:lnTo>
                  <a:lnTo>
                    <a:pt x="43205" y="19393"/>
                  </a:lnTo>
                  <a:lnTo>
                    <a:pt x="43205" y="19250"/>
                  </a:lnTo>
                  <a:lnTo>
                    <a:pt x="42635" y="19250"/>
                  </a:lnTo>
                  <a:lnTo>
                    <a:pt x="44061" y="18965"/>
                  </a:lnTo>
                  <a:close/>
                  <a:moveTo>
                    <a:pt x="54042" y="18822"/>
                  </a:moveTo>
                  <a:lnTo>
                    <a:pt x="54470" y="19107"/>
                  </a:lnTo>
                  <a:lnTo>
                    <a:pt x="54470" y="19250"/>
                  </a:lnTo>
                  <a:lnTo>
                    <a:pt x="54185" y="19250"/>
                  </a:lnTo>
                  <a:lnTo>
                    <a:pt x="53329" y="19393"/>
                  </a:lnTo>
                  <a:lnTo>
                    <a:pt x="53614" y="19250"/>
                  </a:lnTo>
                  <a:lnTo>
                    <a:pt x="53757" y="18965"/>
                  </a:lnTo>
                  <a:lnTo>
                    <a:pt x="54042" y="18822"/>
                  </a:lnTo>
                  <a:close/>
                  <a:moveTo>
                    <a:pt x="41352" y="19393"/>
                  </a:moveTo>
                  <a:lnTo>
                    <a:pt x="41352" y="19535"/>
                  </a:lnTo>
                  <a:lnTo>
                    <a:pt x="40781" y="19535"/>
                  </a:lnTo>
                  <a:lnTo>
                    <a:pt x="40924" y="19393"/>
                  </a:lnTo>
                  <a:close/>
                  <a:moveTo>
                    <a:pt x="52189" y="19250"/>
                  </a:moveTo>
                  <a:lnTo>
                    <a:pt x="52046" y="19393"/>
                  </a:lnTo>
                  <a:lnTo>
                    <a:pt x="51618" y="19393"/>
                  </a:lnTo>
                  <a:lnTo>
                    <a:pt x="51048" y="19535"/>
                  </a:lnTo>
                  <a:lnTo>
                    <a:pt x="50620" y="19535"/>
                  </a:lnTo>
                  <a:lnTo>
                    <a:pt x="51048" y="19393"/>
                  </a:lnTo>
                  <a:lnTo>
                    <a:pt x="51761" y="19250"/>
                  </a:lnTo>
                  <a:close/>
                  <a:moveTo>
                    <a:pt x="7986" y="19107"/>
                  </a:moveTo>
                  <a:lnTo>
                    <a:pt x="7843" y="19393"/>
                  </a:lnTo>
                  <a:lnTo>
                    <a:pt x="7273" y="19393"/>
                  </a:lnTo>
                  <a:lnTo>
                    <a:pt x="7415" y="19250"/>
                  </a:lnTo>
                  <a:lnTo>
                    <a:pt x="6560" y="19535"/>
                  </a:lnTo>
                  <a:lnTo>
                    <a:pt x="6845" y="19535"/>
                  </a:lnTo>
                  <a:lnTo>
                    <a:pt x="6560" y="19678"/>
                  </a:lnTo>
                  <a:lnTo>
                    <a:pt x="6560" y="19535"/>
                  </a:lnTo>
                  <a:lnTo>
                    <a:pt x="6560" y="19393"/>
                  </a:lnTo>
                  <a:lnTo>
                    <a:pt x="6702" y="19393"/>
                  </a:lnTo>
                  <a:lnTo>
                    <a:pt x="7415" y="19250"/>
                  </a:lnTo>
                  <a:lnTo>
                    <a:pt x="7986" y="19107"/>
                  </a:lnTo>
                  <a:close/>
                  <a:moveTo>
                    <a:pt x="43776" y="19393"/>
                  </a:moveTo>
                  <a:lnTo>
                    <a:pt x="43633" y="19535"/>
                  </a:lnTo>
                  <a:lnTo>
                    <a:pt x="44203" y="19535"/>
                  </a:lnTo>
                  <a:lnTo>
                    <a:pt x="43348" y="19678"/>
                  </a:lnTo>
                  <a:lnTo>
                    <a:pt x="42920" y="19678"/>
                  </a:lnTo>
                  <a:lnTo>
                    <a:pt x="42920" y="19535"/>
                  </a:lnTo>
                  <a:lnTo>
                    <a:pt x="43063" y="19535"/>
                  </a:lnTo>
                  <a:lnTo>
                    <a:pt x="43776" y="19393"/>
                  </a:lnTo>
                  <a:close/>
                  <a:moveTo>
                    <a:pt x="45772" y="19107"/>
                  </a:moveTo>
                  <a:lnTo>
                    <a:pt x="46485" y="19250"/>
                  </a:lnTo>
                  <a:lnTo>
                    <a:pt x="47340" y="19393"/>
                  </a:lnTo>
                  <a:lnTo>
                    <a:pt x="45915" y="19535"/>
                  </a:lnTo>
                  <a:lnTo>
                    <a:pt x="45202" y="19678"/>
                  </a:lnTo>
                  <a:lnTo>
                    <a:pt x="44631" y="19678"/>
                  </a:lnTo>
                  <a:lnTo>
                    <a:pt x="45202" y="19250"/>
                  </a:lnTo>
                  <a:lnTo>
                    <a:pt x="45772" y="19107"/>
                  </a:lnTo>
                  <a:close/>
                  <a:moveTo>
                    <a:pt x="47340" y="19535"/>
                  </a:moveTo>
                  <a:lnTo>
                    <a:pt x="47198" y="19678"/>
                  </a:lnTo>
                  <a:lnTo>
                    <a:pt x="46913" y="19678"/>
                  </a:lnTo>
                  <a:lnTo>
                    <a:pt x="47340" y="19535"/>
                  </a:lnTo>
                  <a:close/>
                  <a:moveTo>
                    <a:pt x="49907" y="19535"/>
                  </a:moveTo>
                  <a:lnTo>
                    <a:pt x="50192" y="19678"/>
                  </a:lnTo>
                  <a:lnTo>
                    <a:pt x="49622" y="19678"/>
                  </a:lnTo>
                  <a:lnTo>
                    <a:pt x="49764" y="19535"/>
                  </a:lnTo>
                  <a:close/>
                  <a:moveTo>
                    <a:pt x="55040" y="19535"/>
                  </a:moveTo>
                  <a:lnTo>
                    <a:pt x="55183" y="19678"/>
                  </a:lnTo>
                  <a:lnTo>
                    <a:pt x="54898" y="19678"/>
                  </a:lnTo>
                  <a:lnTo>
                    <a:pt x="54755" y="19535"/>
                  </a:lnTo>
                  <a:close/>
                  <a:moveTo>
                    <a:pt x="40068" y="19678"/>
                  </a:moveTo>
                  <a:lnTo>
                    <a:pt x="39070" y="19820"/>
                  </a:lnTo>
                  <a:lnTo>
                    <a:pt x="39070" y="19820"/>
                  </a:lnTo>
                  <a:lnTo>
                    <a:pt x="39498" y="19678"/>
                  </a:lnTo>
                  <a:close/>
                  <a:moveTo>
                    <a:pt x="3708" y="19678"/>
                  </a:moveTo>
                  <a:lnTo>
                    <a:pt x="3423" y="19820"/>
                  </a:lnTo>
                  <a:lnTo>
                    <a:pt x="3138" y="19820"/>
                  </a:lnTo>
                  <a:lnTo>
                    <a:pt x="3708" y="19678"/>
                  </a:lnTo>
                  <a:close/>
                  <a:moveTo>
                    <a:pt x="4421" y="19678"/>
                  </a:moveTo>
                  <a:lnTo>
                    <a:pt x="3993" y="19820"/>
                  </a:lnTo>
                  <a:lnTo>
                    <a:pt x="3851" y="19820"/>
                  </a:lnTo>
                  <a:lnTo>
                    <a:pt x="3851" y="19678"/>
                  </a:lnTo>
                  <a:close/>
                  <a:moveTo>
                    <a:pt x="6132" y="19678"/>
                  </a:moveTo>
                  <a:lnTo>
                    <a:pt x="6132" y="19820"/>
                  </a:lnTo>
                  <a:lnTo>
                    <a:pt x="5989" y="19820"/>
                  </a:lnTo>
                  <a:lnTo>
                    <a:pt x="5989" y="19678"/>
                  </a:lnTo>
                  <a:close/>
                  <a:moveTo>
                    <a:pt x="43633" y="19678"/>
                  </a:moveTo>
                  <a:lnTo>
                    <a:pt x="43348" y="19820"/>
                  </a:lnTo>
                  <a:lnTo>
                    <a:pt x="43205" y="19820"/>
                  </a:lnTo>
                  <a:lnTo>
                    <a:pt x="43633" y="19678"/>
                  </a:lnTo>
                  <a:close/>
                  <a:moveTo>
                    <a:pt x="42778" y="19820"/>
                  </a:moveTo>
                  <a:lnTo>
                    <a:pt x="42635" y="19963"/>
                  </a:lnTo>
                  <a:lnTo>
                    <a:pt x="42521" y="19849"/>
                  </a:lnTo>
                  <a:lnTo>
                    <a:pt x="42521" y="19849"/>
                  </a:lnTo>
                  <a:lnTo>
                    <a:pt x="42065" y="19963"/>
                  </a:lnTo>
                  <a:lnTo>
                    <a:pt x="41637" y="19963"/>
                  </a:lnTo>
                  <a:lnTo>
                    <a:pt x="41352" y="19820"/>
                  </a:lnTo>
                  <a:lnTo>
                    <a:pt x="42492" y="19820"/>
                  </a:lnTo>
                  <a:lnTo>
                    <a:pt x="42521" y="19849"/>
                  </a:lnTo>
                  <a:lnTo>
                    <a:pt x="42521" y="19849"/>
                  </a:lnTo>
                  <a:lnTo>
                    <a:pt x="42635" y="19820"/>
                  </a:lnTo>
                  <a:close/>
                  <a:moveTo>
                    <a:pt x="48500" y="19839"/>
                  </a:moveTo>
                  <a:lnTo>
                    <a:pt x="48459" y="19842"/>
                  </a:lnTo>
                  <a:lnTo>
                    <a:pt x="48459" y="19842"/>
                  </a:lnTo>
                  <a:lnTo>
                    <a:pt x="48339" y="19963"/>
                  </a:lnTo>
                  <a:lnTo>
                    <a:pt x="48624" y="19963"/>
                  </a:lnTo>
                  <a:lnTo>
                    <a:pt x="48500" y="19839"/>
                  </a:lnTo>
                  <a:close/>
                  <a:moveTo>
                    <a:pt x="3138" y="19963"/>
                  </a:moveTo>
                  <a:lnTo>
                    <a:pt x="2567" y="20105"/>
                  </a:lnTo>
                  <a:lnTo>
                    <a:pt x="2567" y="20105"/>
                  </a:lnTo>
                  <a:lnTo>
                    <a:pt x="2852" y="19963"/>
                  </a:lnTo>
                  <a:close/>
                  <a:moveTo>
                    <a:pt x="3138" y="19963"/>
                  </a:moveTo>
                  <a:lnTo>
                    <a:pt x="3138" y="20105"/>
                  </a:lnTo>
                  <a:lnTo>
                    <a:pt x="2710" y="20105"/>
                  </a:lnTo>
                  <a:lnTo>
                    <a:pt x="3138" y="19963"/>
                  </a:lnTo>
                  <a:close/>
                  <a:moveTo>
                    <a:pt x="39498" y="19963"/>
                  </a:moveTo>
                  <a:lnTo>
                    <a:pt x="38928" y="20105"/>
                  </a:lnTo>
                  <a:lnTo>
                    <a:pt x="39498" y="20105"/>
                  </a:lnTo>
                  <a:lnTo>
                    <a:pt x="39498" y="19963"/>
                  </a:lnTo>
                  <a:close/>
                  <a:moveTo>
                    <a:pt x="37359" y="19820"/>
                  </a:moveTo>
                  <a:lnTo>
                    <a:pt x="37217" y="19963"/>
                  </a:lnTo>
                  <a:lnTo>
                    <a:pt x="36646" y="20248"/>
                  </a:lnTo>
                  <a:lnTo>
                    <a:pt x="35933" y="20248"/>
                  </a:lnTo>
                  <a:lnTo>
                    <a:pt x="36646" y="20105"/>
                  </a:lnTo>
                  <a:lnTo>
                    <a:pt x="37359" y="19820"/>
                  </a:lnTo>
                  <a:close/>
                  <a:moveTo>
                    <a:pt x="35220" y="20248"/>
                  </a:moveTo>
                  <a:lnTo>
                    <a:pt x="34793" y="20391"/>
                  </a:lnTo>
                  <a:lnTo>
                    <a:pt x="34793" y="20391"/>
                  </a:lnTo>
                  <a:lnTo>
                    <a:pt x="34935" y="20248"/>
                  </a:lnTo>
                  <a:close/>
                  <a:moveTo>
                    <a:pt x="32511" y="20248"/>
                  </a:moveTo>
                  <a:lnTo>
                    <a:pt x="32654" y="20391"/>
                  </a:lnTo>
                  <a:lnTo>
                    <a:pt x="32511" y="20391"/>
                  </a:lnTo>
                  <a:lnTo>
                    <a:pt x="32511" y="20248"/>
                  </a:lnTo>
                  <a:close/>
                  <a:moveTo>
                    <a:pt x="43348" y="20105"/>
                  </a:moveTo>
                  <a:lnTo>
                    <a:pt x="42920" y="20248"/>
                  </a:lnTo>
                  <a:lnTo>
                    <a:pt x="43491" y="20248"/>
                  </a:lnTo>
                  <a:lnTo>
                    <a:pt x="42920" y="20391"/>
                  </a:lnTo>
                  <a:lnTo>
                    <a:pt x="42920" y="20248"/>
                  </a:lnTo>
                  <a:lnTo>
                    <a:pt x="42920" y="20105"/>
                  </a:lnTo>
                  <a:close/>
                  <a:moveTo>
                    <a:pt x="6560" y="19963"/>
                  </a:moveTo>
                  <a:lnTo>
                    <a:pt x="6417" y="20248"/>
                  </a:lnTo>
                  <a:lnTo>
                    <a:pt x="5562" y="20533"/>
                  </a:lnTo>
                  <a:lnTo>
                    <a:pt x="5134" y="20676"/>
                  </a:lnTo>
                  <a:lnTo>
                    <a:pt x="5134" y="20533"/>
                  </a:lnTo>
                  <a:lnTo>
                    <a:pt x="4706" y="20676"/>
                  </a:lnTo>
                  <a:lnTo>
                    <a:pt x="4564" y="20676"/>
                  </a:lnTo>
                  <a:lnTo>
                    <a:pt x="4706" y="20533"/>
                  </a:lnTo>
                  <a:lnTo>
                    <a:pt x="5419" y="20248"/>
                  </a:lnTo>
                  <a:lnTo>
                    <a:pt x="6417" y="19963"/>
                  </a:lnTo>
                  <a:close/>
                  <a:moveTo>
                    <a:pt x="2710" y="20676"/>
                  </a:moveTo>
                  <a:lnTo>
                    <a:pt x="2539" y="20761"/>
                  </a:lnTo>
                  <a:lnTo>
                    <a:pt x="2539" y="20761"/>
                  </a:lnTo>
                  <a:lnTo>
                    <a:pt x="2763" y="20729"/>
                  </a:lnTo>
                  <a:lnTo>
                    <a:pt x="2763" y="20729"/>
                  </a:lnTo>
                  <a:lnTo>
                    <a:pt x="2710" y="20676"/>
                  </a:lnTo>
                  <a:close/>
                  <a:moveTo>
                    <a:pt x="3423" y="20248"/>
                  </a:moveTo>
                  <a:lnTo>
                    <a:pt x="3138" y="20391"/>
                  </a:lnTo>
                  <a:lnTo>
                    <a:pt x="2852" y="20533"/>
                  </a:lnTo>
                  <a:lnTo>
                    <a:pt x="3280" y="20533"/>
                  </a:lnTo>
                  <a:lnTo>
                    <a:pt x="3138" y="20676"/>
                  </a:lnTo>
                  <a:lnTo>
                    <a:pt x="2763" y="20729"/>
                  </a:lnTo>
                  <a:lnTo>
                    <a:pt x="2763" y="20729"/>
                  </a:lnTo>
                  <a:lnTo>
                    <a:pt x="2852" y="20818"/>
                  </a:lnTo>
                  <a:lnTo>
                    <a:pt x="2425" y="20818"/>
                  </a:lnTo>
                  <a:lnTo>
                    <a:pt x="2539" y="20761"/>
                  </a:lnTo>
                  <a:lnTo>
                    <a:pt x="2539" y="20761"/>
                  </a:lnTo>
                  <a:lnTo>
                    <a:pt x="2139" y="20818"/>
                  </a:lnTo>
                  <a:lnTo>
                    <a:pt x="2282" y="20676"/>
                  </a:lnTo>
                  <a:lnTo>
                    <a:pt x="2425" y="20533"/>
                  </a:lnTo>
                  <a:lnTo>
                    <a:pt x="2425" y="20533"/>
                  </a:lnTo>
                  <a:lnTo>
                    <a:pt x="1854" y="20676"/>
                  </a:lnTo>
                  <a:lnTo>
                    <a:pt x="2139" y="20533"/>
                  </a:lnTo>
                  <a:lnTo>
                    <a:pt x="2852" y="20533"/>
                  </a:lnTo>
                  <a:lnTo>
                    <a:pt x="2852" y="20391"/>
                  </a:lnTo>
                  <a:lnTo>
                    <a:pt x="2995" y="20391"/>
                  </a:lnTo>
                  <a:lnTo>
                    <a:pt x="3423" y="20248"/>
                  </a:lnTo>
                  <a:close/>
                  <a:moveTo>
                    <a:pt x="4991" y="20676"/>
                  </a:moveTo>
                  <a:lnTo>
                    <a:pt x="4706" y="20818"/>
                  </a:lnTo>
                  <a:lnTo>
                    <a:pt x="4849" y="20676"/>
                  </a:lnTo>
                  <a:close/>
                  <a:moveTo>
                    <a:pt x="32226" y="20676"/>
                  </a:moveTo>
                  <a:lnTo>
                    <a:pt x="33224" y="20818"/>
                  </a:lnTo>
                  <a:lnTo>
                    <a:pt x="31370" y="20818"/>
                  </a:lnTo>
                  <a:lnTo>
                    <a:pt x="31798" y="20676"/>
                  </a:lnTo>
                  <a:close/>
                  <a:moveTo>
                    <a:pt x="34935" y="20676"/>
                  </a:moveTo>
                  <a:lnTo>
                    <a:pt x="34935" y="20818"/>
                  </a:lnTo>
                  <a:lnTo>
                    <a:pt x="34222" y="20818"/>
                  </a:lnTo>
                  <a:lnTo>
                    <a:pt x="34935" y="20676"/>
                  </a:lnTo>
                  <a:close/>
                  <a:moveTo>
                    <a:pt x="6560" y="21104"/>
                  </a:moveTo>
                  <a:lnTo>
                    <a:pt x="6275" y="21246"/>
                  </a:lnTo>
                  <a:lnTo>
                    <a:pt x="6988" y="21104"/>
                  </a:lnTo>
                  <a:close/>
                  <a:moveTo>
                    <a:pt x="26237" y="21104"/>
                  </a:moveTo>
                  <a:lnTo>
                    <a:pt x="26237" y="21246"/>
                  </a:lnTo>
                  <a:lnTo>
                    <a:pt x="26095" y="21246"/>
                  </a:lnTo>
                  <a:lnTo>
                    <a:pt x="26237" y="21104"/>
                  </a:lnTo>
                  <a:close/>
                  <a:moveTo>
                    <a:pt x="4564" y="20961"/>
                  </a:moveTo>
                  <a:lnTo>
                    <a:pt x="4564" y="21104"/>
                  </a:lnTo>
                  <a:lnTo>
                    <a:pt x="4136" y="21246"/>
                  </a:lnTo>
                  <a:lnTo>
                    <a:pt x="2995" y="21389"/>
                  </a:lnTo>
                  <a:lnTo>
                    <a:pt x="2995" y="21389"/>
                  </a:lnTo>
                  <a:lnTo>
                    <a:pt x="3708" y="21104"/>
                  </a:lnTo>
                  <a:lnTo>
                    <a:pt x="4136" y="20961"/>
                  </a:lnTo>
                  <a:close/>
                  <a:moveTo>
                    <a:pt x="490" y="21226"/>
                  </a:moveTo>
                  <a:lnTo>
                    <a:pt x="286" y="21246"/>
                  </a:lnTo>
                  <a:lnTo>
                    <a:pt x="1" y="21246"/>
                  </a:lnTo>
                  <a:lnTo>
                    <a:pt x="96" y="21341"/>
                  </a:lnTo>
                  <a:lnTo>
                    <a:pt x="96" y="21341"/>
                  </a:lnTo>
                  <a:lnTo>
                    <a:pt x="1" y="21389"/>
                  </a:lnTo>
                  <a:lnTo>
                    <a:pt x="1" y="21389"/>
                  </a:lnTo>
                  <a:lnTo>
                    <a:pt x="108" y="21353"/>
                  </a:lnTo>
                  <a:lnTo>
                    <a:pt x="108" y="21353"/>
                  </a:lnTo>
                  <a:lnTo>
                    <a:pt x="143" y="21389"/>
                  </a:lnTo>
                  <a:lnTo>
                    <a:pt x="215" y="21317"/>
                  </a:lnTo>
                  <a:lnTo>
                    <a:pt x="215" y="21317"/>
                  </a:lnTo>
                  <a:lnTo>
                    <a:pt x="490" y="21226"/>
                  </a:lnTo>
                  <a:close/>
                  <a:moveTo>
                    <a:pt x="2567" y="21389"/>
                  </a:moveTo>
                  <a:lnTo>
                    <a:pt x="2282" y="21531"/>
                  </a:lnTo>
                  <a:lnTo>
                    <a:pt x="1997" y="21531"/>
                  </a:lnTo>
                  <a:lnTo>
                    <a:pt x="2567" y="21389"/>
                  </a:lnTo>
                  <a:close/>
                  <a:moveTo>
                    <a:pt x="25809" y="21389"/>
                  </a:moveTo>
                  <a:lnTo>
                    <a:pt x="25096" y="21531"/>
                  </a:lnTo>
                  <a:lnTo>
                    <a:pt x="24098" y="21389"/>
                  </a:lnTo>
                  <a:close/>
                  <a:moveTo>
                    <a:pt x="22958" y="21531"/>
                  </a:moveTo>
                  <a:lnTo>
                    <a:pt x="22530" y="21674"/>
                  </a:lnTo>
                  <a:lnTo>
                    <a:pt x="22245" y="21531"/>
                  </a:lnTo>
                  <a:close/>
                  <a:moveTo>
                    <a:pt x="31798" y="21531"/>
                  </a:moveTo>
                  <a:lnTo>
                    <a:pt x="31798" y="21674"/>
                  </a:lnTo>
                  <a:lnTo>
                    <a:pt x="31370" y="21674"/>
                  </a:lnTo>
                  <a:lnTo>
                    <a:pt x="31798" y="21531"/>
                  </a:lnTo>
                  <a:close/>
                  <a:moveTo>
                    <a:pt x="24098" y="21531"/>
                  </a:moveTo>
                  <a:lnTo>
                    <a:pt x="22672" y="21817"/>
                  </a:lnTo>
                  <a:lnTo>
                    <a:pt x="21817" y="21817"/>
                  </a:lnTo>
                  <a:lnTo>
                    <a:pt x="22958" y="21674"/>
                  </a:lnTo>
                  <a:lnTo>
                    <a:pt x="24098" y="21531"/>
                  </a:lnTo>
                  <a:close/>
                  <a:moveTo>
                    <a:pt x="5989" y="21817"/>
                  </a:moveTo>
                  <a:lnTo>
                    <a:pt x="5847" y="21837"/>
                  </a:lnTo>
                  <a:lnTo>
                    <a:pt x="5847" y="21837"/>
                  </a:lnTo>
                  <a:lnTo>
                    <a:pt x="5847" y="21959"/>
                  </a:lnTo>
                  <a:lnTo>
                    <a:pt x="5704" y="21959"/>
                  </a:lnTo>
                  <a:lnTo>
                    <a:pt x="5823" y="21840"/>
                  </a:lnTo>
                  <a:lnTo>
                    <a:pt x="5823" y="21840"/>
                  </a:lnTo>
                  <a:lnTo>
                    <a:pt x="4991" y="21959"/>
                  </a:lnTo>
                  <a:lnTo>
                    <a:pt x="5419" y="21817"/>
                  </a:lnTo>
                  <a:lnTo>
                    <a:pt x="5847" y="21817"/>
                  </a:lnTo>
                  <a:lnTo>
                    <a:pt x="5823" y="21840"/>
                  </a:lnTo>
                  <a:lnTo>
                    <a:pt x="5823" y="21840"/>
                  </a:lnTo>
                  <a:lnTo>
                    <a:pt x="5847" y="21837"/>
                  </a:lnTo>
                  <a:lnTo>
                    <a:pt x="5847" y="21837"/>
                  </a:lnTo>
                  <a:lnTo>
                    <a:pt x="5847" y="21817"/>
                  </a:lnTo>
                  <a:close/>
                  <a:moveTo>
                    <a:pt x="7415" y="21817"/>
                  </a:moveTo>
                  <a:lnTo>
                    <a:pt x="7415" y="21959"/>
                  </a:lnTo>
                  <a:lnTo>
                    <a:pt x="6988" y="21959"/>
                  </a:lnTo>
                  <a:lnTo>
                    <a:pt x="7415" y="21817"/>
                  </a:lnTo>
                  <a:close/>
                  <a:moveTo>
                    <a:pt x="19535" y="21959"/>
                  </a:moveTo>
                  <a:lnTo>
                    <a:pt x="19250" y="22102"/>
                  </a:lnTo>
                  <a:lnTo>
                    <a:pt x="19108" y="22102"/>
                  </a:lnTo>
                  <a:lnTo>
                    <a:pt x="19393" y="21959"/>
                  </a:lnTo>
                  <a:close/>
                  <a:moveTo>
                    <a:pt x="6417" y="22102"/>
                  </a:moveTo>
                  <a:lnTo>
                    <a:pt x="6275" y="22244"/>
                  </a:lnTo>
                  <a:lnTo>
                    <a:pt x="5419" y="22244"/>
                  </a:lnTo>
                  <a:lnTo>
                    <a:pt x="6132" y="22102"/>
                  </a:lnTo>
                  <a:close/>
                  <a:moveTo>
                    <a:pt x="25952" y="21674"/>
                  </a:moveTo>
                  <a:lnTo>
                    <a:pt x="25667" y="21817"/>
                  </a:lnTo>
                  <a:lnTo>
                    <a:pt x="24526" y="21959"/>
                  </a:lnTo>
                  <a:lnTo>
                    <a:pt x="21959" y="22244"/>
                  </a:lnTo>
                  <a:lnTo>
                    <a:pt x="22245" y="22102"/>
                  </a:lnTo>
                  <a:lnTo>
                    <a:pt x="22815" y="21959"/>
                  </a:lnTo>
                  <a:lnTo>
                    <a:pt x="24384" y="21674"/>
                  </a:lnTo>
                  <a:close/>
                  <a:moveTo>
                    <a:pt x="25667" y="22102"/>
                  </a:moveTo>
                  <a:lnTo>
                    <a:pt x="25667" y="22244"/>
                  </a:lnTo>
                  <a:lnTo>
                    <a:pt x="25239" y="22102"/>
                  </a:lnTo>
                  <a:close/>
                  <a:moveTo>
                    <a:pt x="7415" y="22102"/>
                  </a:moveTo>
                  <a:lnTo>
                    <a:pt x="7986" y="22244"/>
                  </a:lnTo>
                  <a:lnTo>
                    <a:pt x="8271" y="22387"/>
                  </a:lnTo>
                  <a:lnTo>
                    <a:pt x="8413" y="22529"/>
                  </a:lnTo>
                  <a:lnTo>
                    <a:pt x="7558" y="22529"/>
                  </a:lnTo>
                  <a:lnTo>
                    <a:pt x="7415" y="22387"/>
                  </a:lnTo>
                  <a:lnTo>
                    <a:pt x="7558" y="22244"/>
                  </a:lnTo>
                  <a:lnTo>
                    <a:pt x="7130" y="22244"/>
                  </a:lnTo>
                  <a:lnTo>
                    <a:pt x="7415" y="22102"/>
                  </a:lnTo>
                  <a:close/>
                  <a:moveTo>
                    <a:pt x="25096" y="22387"/>
                  </a:moveTo>
                  <a:lnTo>
                    <a:pt x="24954" y="22529"/>
                  </a:lnTo>
                  <a:lnTo>
                    <a:pt x="25239" y="22387"/>
                  </a:lnTo>
                  <a:close/>
                  <a:moveTo>
                    <a:pt x="25830" y="22407"/>
                  </a:moveTo>
                  <a:lnTo>
                    <a:pt x="25952" y="22529"/>
                  </a:lnTo>
                  <a:lnTo>
                    <a:pt x="26380" y="22529"/>
                  </a:lnTo>
                  <a:lnTo>
                    <a:pt x="25830" y="22407"/>
                  </a:lnTo>
                  <a:close/>
                  <a:moveTo>
                    <a:pt x="7843" y="22672"/>
                  </a:moveTo>
                  <a:lnTo>
                    <a:pt x="7558" y="22815"/>
                  </a:lnTo>
                  <a:lnTo>
                    <a:pt x="7130" y="22815"/>
                  </a:lnTo>
                  <a:lnTo>
                    <a:pt x="7700" y="22672"/>
                  </a:lnTo>
                  <a:close/>
                  <a:moveTo>
                    <a:pt x="16256" y="22815"/>
                  </a:moveTo>
                  <a:lnTo>
                    <a:pt x="16256" y="22872"/>
                  </a:lnTo>
                  <a:lnTo>
                    <a:pt x="16256" y="22872"/>
                  </a:lnTo>
                  <a:lnTo>
                    <a:pt x="16351" y="22815"/>
                  </a:lnTo>
                  <a:close/>
                  <a:moveTo>
                    <a:pt x="7273" y="22672"/>
                  </a:moveTo>
                  <a:lnTo>
                    <a:pt x="6560" y="22815"/>
                  </a:lnTo>
                  <a:lnTo>
                    <a:pt x="5847" y="22957"/>
                  </a:lnTo>
                  <a:lnTo>
                    <a:pt x="5847" y="22957"/>
                  </a:lnTo>
                  <a:lnTo>
                    <a:pt x="5989" y="22815"/>
                  </a:lnTo>
                  <a:lnTo>
                    <a:pt x="6417" y="22672"/>
                  </a:lnTo>
                  <a:close/>
                  <a:moveTo>
                    <a:pt x="8699" y="22815"/>
                  </a:moveTo>
                  <a:lnTo>
                    <a:pt x="8413" y="22957"/>
                  </a:lnTo>
                  <a:lnTo>
                    <a:pt x="8128" y="22957"/>
                  </a:lnTo>
                  <a:lnTo>
                    <a:pt x="7986" y="22815"/>
                  </a:lnTo>
                  <a:close/>
                  <a:moveTo>
                    <a:pt x="6988" y="22957"/>
                  </a:moveTo>
                  <a:lnTo>
                    <a:pt x="6560" y="23100"/>
                  </a:lnTo>
                  <a:lnTo>
                    <a:pt x="6560" y="22957"/>
                  </a:lnTo>
                  <a:close/>
                  <a:moveTo>
                    <a:pt x="14545" y="22815"/>
                  </a:moveTo>
                  <a:lnTo>
                    <a:pt x="14545" y="22957"/>
                  </a:lnTo>
                  <a:lnTo>
                    <a:pt x="14402" y="23100"/>
                  </a:lnTo>
                  <a:lnTo>
                    <a:pt x="13974" y="22957"/>
                  </a:lnTo>
                  <a:lnTo>
                    <a:pt x="14260" y="22815"/>
                  </a:lnTo>
                  <a:close/>
                  <a:moveTo>
                    <a:pt x="12976" y="23100"/>
                  </a:moveTo>
                  <a:lnTo>
                    <a:pt x="12691" y="23242"/>
                  </a:lnTo>
                  <a:lnTo>
                    <a:pt x="12549" y="23242"/>
                  </a:lnTo>
                  <a:lnTo>
                    <a:pt x="12976" y="23100"/>
                  </a:lnTo>
                  <a:close/>
                  <a:moveTo>
                    <a:pt x="19250" y="23278"/>
                  </a:moveTo>
                  <a:lnTo>
                    <a:pt x="19108" y="23290"/>
                  </a:lnTo>
                  <a:lnTo>
                    <a:pt x="19108" y="23290"/>
                  </a:lnTo>
                  <a:lnTo>
                    <a:pt x="18823" y="23385"/>
                  </a:lnTo>
                  <a:lnTo>
                    <a:pt x="18823" y="23385"/>
                  </a:lnTo>
                  <a:lnTo>
                    <a:pt x="19250" y="23278"/>
                  </a:lnTo>
                  <a:close/>
                  <a:moveTo>
                    <a:pt x="9982" y="23242"/>
                  </a:moveTo>
                  <a:lnTo>
                    <a:pt x="9697" y="23385"/>
                  </a:lnTo>
                  <a:lnTo>
                    <a:pt x="9126" y="23385"/>
                  </a:lnTo>
                  <a:lnTo>
                    <a:pt x="9982" y="23242"/>
                  </a:lnTo>
                  <a:close/>
                  <a:moveTo>
                    <a:pt x="6132" y="23813"/>
                  </a:moveTo>
                  <a:lnTo>
                    <a:pt x="6702" y="23955"/>
                  </a:lnTo>
                  <a:lnTo>
                    <a:pt x="6560" y="23955"/>
                  </a:lnTo>
                  <a:lnTo>
                    <a:pt x="6845" y="24098"/>
                  </a:lnTo>
                  <a:lnTo>
                    <a:pt x="6417" y="24098"/>
                  </a:lnTo>
                  <a:lnTo>
                    <a:pt x="6560" y="23955"/>
                  </a:lnTo>
                  <a:lnTo>
                    <a:pt x="5989" y="23955"/>
                  </a:lnTo>
                  <a:lnTo>
                    <a:pt x="6132" y="23813"/>
                  </a:lnTo>
                  <a:close/>
                  <a:moveTo>
                    <a:pt x="8841" y="23955"/>
                  </a:moveTo>
                  <a:lnTo>
                    <a:pt x="8699" y="24098"/>
                  </a:lnTo>
                  <a:lnTo>
                    <a:pt x="8556" y="23955"/>
                  </a:lnTo>
                  <a:close/>
                  <a:moveTo>
                    <a:pt x="10267" y="23813"/>
                  </a:moveTo>
                  <a:lnTo>
                    <a:pt x="10267" y="23955"/>
                  </a:lnTo>
                  <a:lnTo>
                    <a:pt x="9982" y="24098"/>
                  </a:lnTo>
                  <a:lnTo>
                    <a:pt x="9554" y="24098"/>
                  </a:lnTo>
                  <a:lnTo>
                    <a:pt x="9982" y="23955"/>
                  </a:lnTo>
                  <a:lnTo>
                    <a:pt x="10267" y="23813"/>
                  </a:lnTo>
                  <a:close/>
                  <a:moveTo>
                    <a:pt x="141735" y="1"/>
                  </a:moveTo>
                  <a:lnTo>
                    <a:pt x="141022" y="144"/>
                  </a:lnTo>
                  <a:lnTo>
                    <a:pt x="139881" y="144"/>
                  </a:lnTo>
                  <a:lnTo>
                    <a:pt x="140166" y="286"/>
                  </a:lnTo>
                  <a:lnTo>
                    <a:pt x="140879" y="571"/>
                  </a:lnTo>
                  <a:lnTo>
                    <a:pt x="141022" y="714"/>
                  </a:lnTo>
                  <a:lnTo>
                    <a:pt x="141022" y="856"/>
                  </a:lnTo>
                  <a:lnTo>
                    <a:pt x="140024" y="856"/>
                  </a:lnTo>
                  <a:lnTo>
                    <a:pt x="138741" y="1142"/>
                  </a:lnTo>
                  <a:lnTo>
                    <a:pt x="139596" y="1284"/>
                  </a:lnTo>
                  <a:lnTo>
                    <a:pt x="139596" y="1427"/>
                  </a:lnTo>
                  <a:lnTo>
                    <a:pt x="139453" y="1569"/>
                  </a:lnTo>
                  <a:lnTo>
                    <a:pt x="138741" y="1712"/>
                  </a:lnTo>
                  <a:lnTo>
                    <a:pt x="137600" y="1855"/>
                  </a:lnTo>
                  <a:lnTo>
                    <a:pt x="134178" y="2140"/>
                  </a:lnTo>
                  <a:lnTo>
                    <a:pt x="132039" y="2140"/>
                  </a:lnTo>
                  <a:lnTo>
                    <a:pt x="131896" y="2282"/>
                  </a:lnTo>
                  <a:lnTo>
                    <a:pt x="131754" y="2282"/>
                  </a:lnTo>
                  <a:lnTo>
                    <a:pt x="131896" y="2140"/>
                  </a:lnTo>
                  <a:lnTo>
                    <a:pt x="130898" y="2140"/>
                  </a:lnTo>
                  <a:lnTo>
                    <a:pt x="131183" y="2282"/>
                  </a:lnTo>
                  <a:lnTo>
                    <a:pt x="131326" y="2282"/>
                  </a:lnTo>
                  <a:lnTo>
                    <a:pt x="130613" y="2710"/>
                  </a:lnTo>
                  <a:lnTo>
                    <a:pt x="129615" y="2710"/>
                  </a:lnTo>
                  <a:lnTo>
                    <a:pt x="128474" y="2282"/>
                  </a:lnTo>
                  <a:lnTo>
                    <a:pt x="127191" y="2140"/>
                  </a:lnTo>
                  <a:lnTo>
                    <a:pt x="126763" y="2140"/>
                  </a:lnTo>
                  <a:lnTo>
                    <a:pt x="126478" y="2425"/>
                  </a:lnTo>
                  <a:lnTo>
                    <a:pt x="127191" y="2282"/>
                  </a:lnTo>
                  <a:lnTo>
                    <a:pt x="127191" y="2282"/>
                  </a:lnTo>
                  <a:lnTo>
                    <a:pt x="127048" y="2425"/>
                  </a:lnTo>
                  <a:lnTo>
                    <a:pt x="126906" y="2567"/>
                  </a:lnTo>
                  <a:lnTo>
                    <a:pt x="126906" y="2710"/>
                  </a:lnTo>
                  <a:lnTo>
                    <a:pt x="127191" y="2710"/>
                  </a:lnTo>
                  <a:lnTo>
                    <a:pt x="127476" y="2853"/>
                  </a:lnTo>
                  <a:lnTo>
                    <a:pt x="127761" y="2853"/>
                  </a:lnTo>
                  <a:lnTo>
                    <a:pt x="127333" y="2995"/>
                  </a:lnTo>
                  <a:lnTo>
                    <a:pt x="125622" y="2995"/>
                  </a:lnTo>
                  <a:lnTo>
                    <a:pt x="124909" y="3138"/>
                  </a:lnTo>
                  <a:lnTo>
                    <a:pt x="124909" y="2995"/>
                  </a:lnTo>
                  <a:lnTo>
                    <a:pt x="125052" y="2995"/>
                  </a:lnTo>
                  <a:lnTo>
                    <a:pt x="125480" y="2710"/>
                  </a:lnTo>
                  <a:lnTo>
                    <a:pt x="125622" y="2567"/>
                  </a:lnTo>
                  <a:lnTo>
                    <a:pt x="125622" y="2567"/>
                  </a:lnTo>
                  <a:lnTo>
                    <a:pt x="122628" y="2710"/>
                  </a:lnTo>
                  <a:lnTo>
                    <a:pt x="120346" y="2567"/>
                  </a:lnTo>
                  <a:lnTo>
                    <a:pt x="118778" y="2425"/>
                  </a:lnTo>
                  <a:lnTo>
                    <a:pt x="117495" y="2282"/>
                  </a:lnTo>
                  <a:lnTo>
                    <a:pt x="116639" y="2140"/>
                  </a:lnTo>
                  <a:lnTo>
                    <a:pt x="115784" y="1997"/>
                  </a:lnTo>
                  <a:lnTo>
                    <a:pt x="114785" y="2140"/>
                  </a:lnTo>
                  <a:lnTo>
                    <a:pt x="113502" y="2425"/>
                  </a:lnTo>
                  <a:lnTo>
                    <a:pt x="113360" y="2425"/>
                  </a:lnTo>
                  <a:lnTo>
                    <a:pt x="114215" y="2710"/>
                  </a:lnTo>
                  <a:lnTo>
                    <a:pt x="114358" y="2710"/>
                  </a:lnTo>
                  <a:lnTo>
                    <a:pt x="114215" y="2853"/>
                  </a:lnTo>
                  <a:lnTo>
                    <a:pt x="113360" y="3138"/>
                  </a:lnTo>
                  <a:lnTo>
                    <a:pt x="112219" y="3138"/>
                  </a:lnTo>
                  <a:lnTo>
                    <a:pt x="113074" y="3280"/>
                  </a:lnTo>
                  <a:lnTo>
                    <a:pt x="112504" y="3423"/>
                  </a:lnTo>
                  <a:lnTo>
                    <a:pt x="112076" y="3423"/>
                  </a:lnTo>
                  <a:lnTo>
                    <a:pt x="111363" y="3280"/>
                  </a:lnTo>
                  <a:lnTo>
                    <a:pt x="111791" y="3138"/>
                  </a:lnTo>
                  <a:lnTo>
                    <a:pt x="112219" y="3138"/>
                  </a:lnTo>
                  <a:lnTo>
                    <a:pt x="111934" y="2995"/>
                  </a:lnTo>
                  <a:lnTo>
                    <a:pt x="111648" y="2710"/>
                  </a:lnTo>
                  <a:lnTo>
                    <a:pt x="112076" y="2853"/>
                  </a:lnTo>
                  <a:lnTo>
                    <a:pt x="112076" y="2853"/>
                  </a:lnTo>
                  <a:lnTo>
                    <a:pt x="111934" y="2710"/>
                  </a:lnTo>
                  <a:lnTo>
                    <a:pt x="111506" y="2567"/>
                  </a:lnTo>
                  <a:lnTo>
                    <a:pt x="110650" y="2567"/>
                  </a:lnTo>
                  <a:lnTo>
                    <a:pt x="111363" y="2425"/>
                  </a:lnTo>
                  <a:lnTo>
                    <a:pt x="111506" y="2425"/>
                  </a:lnTo>
                  <a:lnTo>
                    <a:pt x="111648" y="2282"/>
                  </a:lnTo>
                  <a:lnTo>
                    <a:pt x="112219" y="2140"/>
                  </a:lnTo>
                  <a:lnTo>
                    <a:pt x="111363" y="2140"/>
                  </a:lnTo>
                  <a:lnTo>
                    <a:pt x="111791" y="1997"/>
                  </a:lnTo>
                  <a:lnTo>
                    <a:pt x="111648" y="1855"/>
                  </a:lnTo>
                  <a:lnTo>
                    <a:pt x="111363" y="1712"/>
                  </a:lnTo>
                  <a:lnTo>
                    <a:pt x="110508" y="1569"/>
                  </a:lnTo>
                  <a:lnTo>
                    <a:pt x="109367" y="1569"/>
                  </a:lnTo>
                  <a:lnTo>
                    <a:pt x="108084" y="1712"/>
                  </a:lnTo>
                  <a:lnTo>
                    <a:pt x="106943" y="1997"/>
                  </a:lnTo>
                  <a:lnTo>
                    <a:pt x="106087" y="2140"/>
                  </a:lnTo>
                  <a:lnTo>
                    <a:pt x="105945" y="2282"/>
                  </a:lnTo>
                  <a:lnTo>
                    <a:pt x="105945" y="2425"/>
                  </a:lnTo>
                  <a:lnTo>
                    <a:pt x="106087" y="2425"/>
                  </a:lnTo>
                  <a:lnTo>
                    <a:pt x="106373" y="2567"/>
                  </a:lnTo>
                  <a:lnTo>
                    <a:pt x="106800" y="2567"/>
                  </a:lnTo>
                  <a:lnTo>
                    <a:pt x="106515" y="2710"/>
                  </a:lnTo>
                  <a:lnTo>
                    <a:pt x="106230" y="2995"/>
                  </a:lnTo>
                  <a:lnTo>
                    <a:pt x="106943" y="2995"/>
                  </a:lnTo>
                  <a:lnTo>
                    <a:pt x="106515" y="2853"/>
                  </a:lnTo>
                  <a:lnTo>
                    <a:pt x="107608" y="2853"/>
                  </a:lnTo>
                  <a:lnTo>
                    <a:pt x="107228" y="3138"/>
                  </a:lnTo>
                  <a:lnTo>
                    <a:pt x="106658" y="3423"/>
                  </a:lnTo>
                  <a:lnTo>
                    <a:pt x="106000" y="3642"/>
                  </a:lnTo>
                  <a:lnTo>
                    <a:pt x="106000" y="3642"/>
                  </a:lnTo>
                  <a:lnTo>
                    <a:pt x="107228" y="3566"/>
                  </a:lnTo>
                  <a:lnTo>
                    <a:pt x="108512" y="3423"/>
                  </a:lnTo>
                  <a:lnTo>
                    <a:pt x="109082" y="3280"/>
                  </a:lnTo>
                  <a:lnTo>
                    <a:pt x="109224" y="3138"/>
                  </a:lnTo>
                  <a:lnTo>
                    <a:pt x="109082" y="2995"/>
                  </a:lnTo>
                  <a:lnTo>
                    <a:pt x="109082" y="2853"/>
                  </a:lnTo>
                  <a:lnTo>
                    <a:pt x="110650" y="2853"/>
                  </a:lnTo>
                  <a:lnTo>
                    <a:pt x="109937" y="2995"/>
                  </a:lnTo>
                  <a:lnTo>
                    <a:pt x="110508" y="2995"/>
                  </a:lnTo>
                  <a:lnTo>
                    <a:pt x="110365" y="3138"/>
                  </a:lnTo>
                  <a:lnTo>
                    <a:pt x="110650" y="3138"/>
                  </a:lnTo>
                  <a:lnTo>
                    <a:pt x="110365" y="3280"/>
                  </a:lnTo>
                  <a:lnTo>
                    <a:pt x="108512" y="3708"/>
                  </a:lnTo>
                  <a:lnTo>
                    <a:pt x="106230" y="3993"/>
                  </a:lnTo>
                  <a:lnTo>
                    <a:pt x="105375" y="3993"/>
                  </a:lnTo>
                  <a:lnTo>
                    <a:pt x="105144" y="3840"/>
                  </a:lnTo>
                  <a:lnTo>
                    <a:pt x="105144" y="3840"/>
                  </a:lnTo>
                  <a:lnTo>
                    <a:pt x="105089" y="3851"/>
                  </a:lnTo>
                  <a:lnTo>
                    <a:pt x="103378" y="3708"/>
                  </a:lnTo>
                  <a:lnTo>
                    <a:pt x="101667" y="3566"/>
                  </a:lnTo>
                  <a:lnTo>
                    <a:pt x="98815" y="2853"/>
                  </a:lnTo>
                  <a:lnTo>
                    <a:pt x="98102" y="2853"/>
                  </a:lnTo>
                  <a:lnTo>
                    <a:pt x="98245" y="2995"/>
                  </a:lnTo>
                  <a:lnTo>
                    <a:pt x="97532" y="3280"/>
                  </a:lnTo>
                  <a:lnTo>
                    <a:pt x="96677" y="3708"/>
                  </a:lnTo>
                  <a:lnTo>
                    <a:pt x="95108" y="3993"/>
                  </a:lnTo>
                  <a:lnTo>
                    <a:pt x="92399" y="4136"/>
                  </a:lnTo>
                  <a:lnTo>
                    <a:pt x="93254" y="3851"/>
                  </a:lnTo>
                  <a:lnTo>
                    <a:pt x="93397" y="3708"/>
                  </a:lnTo>
                  <a:lnTo>
                    <a:pt x="91971" y="3566"/>
                  </a:lnTo>
                  <a:lnTo>
                    <a:pt x="92969" y="3423"/>
                  </a:lnTo>
                  <a:lnTo>
                    <a:pt x="93254" y="3280"/>
                  </a:lnTo>
                  <a:lnTo>
                    <a:pt x="93112" y="3280"/>
                  </a:lnTo>
                  <a:lnTo>
                    <a:pt x="92541" y="3138"/>
                  </a:lnTo>
                  <a:lnTo>
                    <a:pt x="92114" y="3138"/>
                  </a:lnTo>
                  <a:lnTo>
                    <a:pt x="91686" y="3280"/>
                  </a:lnTo>
                  <a:lnTo>
                    <a:pt x="92827" y="3280"/>
                  </a:lnTo>
                  <a:lnTo>
                    <a:pt x="91543" y="3423"/>
                  </a:lnTo>
                  <a:lnTo>
                    <a:pt x="91401" y="3566"/>
                  </a:lnTo>
                  <a:lnTo>
                    <a:pt x="90973" y="3566"/>
                  </a:lnTo>
                  <a:lnTo>
                    <a:pt x="91543" y="3423"/>
                  </a:lnTo>
                  <a:lnTo>
                    <a:pt x="90403" y="3566"/>
                  </a:lnTo>
                  <a:lnTo>
                    <a:pt x="90545" y="3566"/>
                  </a:lnTo>
                  <a:lnTo>
                    <a:pt x="91686" y="3708"/>
                  </a:lnTo>
                  <a:lnTo>
                    <a:pt x="89832" y="3708"/>
                  </a:lnTo>
                  <a:lnTo>
                    <a:pt x="89975" y="3851"/>
                  </a:lnTo>
                  <a:lnTo>
                    <a:pt x="89999" y="3863"/>
                  </a:lnTo>
                  <a:lnTo>
                    <a:pt x="89999" y="3863"/>
                  </a:lnTo>
                  <a:lnTo>
                    <a:pt x="88692" y="3993"/>
                  </a:lnTo>
                  <a:lnTo>
                    <a:pt x="89119" y="4136"/>
                  </a:lnTo>
                  <a:lnTo>
                    <a:pt x="89975" y="4421"/>
                  </a:lnTo>
                  <a:lnTo>
                    <a:pt x="89975" y="4421"/>
                  </a:lnTo>
                  <a:lnTo>
                    <a:pt x="88549" y="3993"/>
                  </a:lnTo>
                  <a:lnTo>
                    <a:pt x="87266" y="3708"/>
                  </a:lnTo>
                  <a:lnTo>
                    <a:pt x="84842" y="3708"/>
                  </a:lnTo>
                  <a:lnTo>
                    <a:pt x="84699" y="3727"/>
                  </a:lnTo>
                  <a:lnTo>
                    <a:pt x="84699" y="3727"/>
                  </a:lnTo>
                  <a:lnTo>
                    <a:pt x="84699" y="3851"/>
                  </a:lnTo>
                  <a:lnTo>
                    <a:pt x="84129" y="3993"/>
                  </a:lnTo>
                  <a:lnTo>
                    <a:pt x="84271" y="3993"/>
                  </a:lnTo>
                  <a:lnTo>
                    <a:pt x="83986" y="4136"/>
                  </a:lnTo>
                  <a:lnTo>
                    <a:pt x="83843" y="3993"/>
                  </a:lnTo>
                  <a:lnTo>
                    <a:pt x="83701" y="3993"/>
                  </a:lnTo>
                  <a:lnTo>
                    <a:pt x="82988" y="4136"/>
                  </a:lnTo>
                  <a:lnTo>
                    <a:pt x="83273" y="3993"/>
                  </a:lnTo>
                  <a:lnTo>
                    <a:pt x="83416" y="3993"/>
                  </a:lnTo>
                  <a:lnTo>
                    <a:pt x="83675" y="3864"/>
                  </a:lnTo>
                  <a:lnTo>
                    <a:pt x="83675" y="3864"/>
                  </a:lnTo>
                  <a:lnTo>
                    <a:pt x="82703" y="3993"/>
                  </a:lnTo>
                  <a:lnTo>
                    <a:pt x="81562" y="3993"/>
                  </a:lnTo>
                  <a:lnTo>
                    <a:pt x="80706" y="3851"/>
                  </a:lnTo>
                  <a:lnTo>
                    <a:pt x="80564" y="3708"/>
                  </a:lnTo>
                  <a:lnTo>
                    <a:pt x="80136" y="3566"/>
                  </a:lnTo>
                  <a:lnTo>
                    <a:pt x="79423" y="3708"/>
                  </a:lnTo>
                  <a:lnTo>
                    <a:pt x="79138" y="3851"/>
                  </a:lnTo>
                  <a:lnTo>
                    <a:pt x="79281" y="3993"/>
                  </a:lnTo>
                  <a:lnTo>
                    <a:pt x="79281" y="3993"/>
                  </a:lnTo>
                  <a:lnTo>
                    <a:pt x="77855" y="4278"/>
                  </a:lnTo>
                  <a:lnTo>
                    <a:pt x="75145" y="4564"/>
                  </a:lnTo>
                  <a:lnTo>
                    <a:pt x="73434" y="4849"/>
                  </a:lnTo>
                  <a:lnTo>
                    <a:pt x="74147" y="4991"/>
                  </a:lnTo>
                  <a:lnTo>
                    <a:pt x="73720" y="5134"/>
                  </a:lnTo>
                  <a:lnTo>
                    <a:pt x="73292" y="5277"/>
                  </a:lnTo>
                  <a:lnTo>
                    <a:pt x="72009" y="5277"/>
                  </a:lnTo>
                  <a:lnTo>
                    <a:pt x="71866" y="5134"/>
                  </a:lnTo>
                  <a:lnTo>
                    <a:pt x="72009" y="4991"/>
                  </a:lnTo>
                  <a:lnTo>
                    <a:pt x="72436" y="4849"/>
                  </a:lnTo>
                  <a:lnTo>
                    <a:pt x="71866" y="4849"/>
                  </a:lnTo>
                  <a:lnTo>
                    <a:pt x="71438" y="4991"/>
                  </a:lnTo>
                  <a:lnTo>
                    <a:pt x="71153" y="5134"/>
                  </a:lnTo>
                  <a:lnTo>
                    <a:pt x="70725" y="5277"/>
                  </a:lnTo>
                  <a:lnTo>
                    <a:pt x="71296" y="5277"/>
                  </a:lnTo>
                  <a:lnTo>
                    <a:pt x="71010" y="5419"/>
                  </a:lnTo>
                  <a:lnTo>
                    <a:pt x="71438" y="5562"/>
                  </a:lnTo>
                  <a:lnTo>
                    <a:pt x="71581" y="5562"/>
                  </a:lnTo>
                  <a:lnTo>
                    <a:pt x="71010" y="5704"/>
                  </a:lnTo>
                  <a:lnTo>
                    <a:pt x="70012" y="5704"/>
                  </a:lnTo>
                  <a:lnTo>
                    <a:pt x="69584" y="5562"/>
                  </a:lnTo>
                  <a:lnTo>
                    <a:pt x="69299" y="5277"/>
                  </a:lnTo>
                  <a:lnTo>
                    <a:pt x="70155" y="5277"/>
                  </a:lnTo>
                  <a:lnTo>
                    <a:pt x="70868" y="5134"/>
                  </a:lnTo>
                  <a:lnTo>
                    <a:pt x="68444" y="5134"/>
                  </a:lnTo>
                  <a:lnTo>
                    <a:pt x="66305" y="5562"/>
                  </a:lnTo>
                  <a:lnTo>
                    <a:pt x="63738" y="6132"/>
                  </a:lnTo>
                  <a:lnTo>
                    <a:pt x="62312" y="6417"/>
                  </a:lnTo>
                  <a:lnTo>
                    <a:pt x="60887" y="6417"/>
                  </a:lnTo>
                  <a:lnTo>
                    <a:pt x="60601" y="6702"/>
                  </a:lnTo>
                  <a:lnTo>
                    <a:pt x="60174" y="6845"/>
                  </a:lnTo>
                  <a:lnTo>
                    <a:pt x="58890" y="7130"/>
                  </a:lnTo>
                  <a:lnTo>
                    <a:pt x="56181" y="7227"/>
                  </a:lnTo>
                  <a:lnTo>
                    <a:pt x="56181" y="7227"/>
                  </a:lnTo>
                  <a:lnTo>
                    <a:pt x="56181" y="7273"/>
                  </a:lnTo>
                  <a:lnTo>
                    <a:pt x="55611" y="7415"/>
                  </a:lnTo>
                  <a:lnTo>
                    <a:pt x="55040" y="7415"/>
                  </a:lnTo>
                  <a:lnTo>
                    <a:pt x="55183" y="7273"/>
                  </a:lnTo>
                  <a:lnTo>
                    <a:pt x="55230" y="7261"/>
                  </a:lnTo>
                  <a:lnTo>
                    <a:pt x="55230" y="7261"/>
                  </a:lnTo>
                  <a:lnTo>
                    <a:pt x="54898" y="7273"/>
                  </a:lnTo>
                  <a:lnTo>
                    <a:pt x="52616" y="7415"/>
                  </a:lnTo>
                  <a:lnTo>
                    <a:pt x="50477" y="7701"/>
                  </a:lnTo>
                  <a:lnTo>
                    <a:pt x="48481" y="7986"/>
                  </a:lnTo>
                  <a:lnTo>
                    <a:pt x="47626" y="8128"/>
                  </a:lnTo>
                  <a:lnTo>
                    <a:pt x="46913" y="8413"/>
                  </a:lnTo>
                  <a:lnTo>
                    <a:pt x="47768" y="8556"/>
                  </a:lnTo>
                  <a:lnTo>
                    <a:pt x="48339" y="8556"/>
                  </a:lnTo>
                  <a:lnTo>
                    <a:pt x="48766" y="8413"/>
                  </a:lnTo>
                  <a:lnTo>
                    <a:pt x="49194" y="8271"/>
                  </a:lnTo>
                  <a:lnTo>
                    <a:pt x="49622" y="7986"/>
                  </a:lnTo>
                  <a:lnTo>
                    <a:pt x="50050" y="7986"/>
                  </a:lnTo>
                  <a:lnTo>
                    <a:pt x="50335" y="8128"/>
                  </a:lnTo>
                  <a:lnTo>
                    <a:pt x="50192" y="8128"/>
                  </a:lnTo>
                  <a:lnTo>
                    <a:pt x="49907" y="8271"/>
                  </a:lnTo>
                  <a:lnTo>
                    <a:pt x="50335" y="8271"/>
                  </a:lnTo>
                  <a:lnTo>
                    <a:pt x="49479" y="8413"/>
                  </a:lnTo>
                  <a:lnTo>
                    <a:pt x="50905" y="8413"/>
                  </a:lnTo>
                  <a:lnTo>
                    <a:pt x="50335" y="8556"/>
                  </a:lnTo>
                  <a:lnTo>
                    <a:pt x="50763" y="8556"/>
                  </a:lnTo>
                  <a:lnTo>
                    <a:pt x="50192" y="8699"/>
                  </a:lnTo>
                  <a:lnTo>
                    <a:pt x="49479" y="8699"/>
                  </a:lnTo>
                  <a:lnTo>
                    <a:pt x="49479" y="8841"/>
                  </a:lnTo>
                  <a:lnTo>
                    <a:pt x="49764" y="8841"/>
                  </a:lnTo>
                  <a:lnTo>
                    <a:pt x="47340" y="8984"/>
                  </a:lnTo>
                  <a:lnTo>
                    <a:pt x="46200" y="8984"/>
                  </a:lnTo>
                  <a:lnTo>
                    <a:pt x="44203" y="9412"/>
                  </a:lnTo>
                  <a:lnTo>
                    <a:pt x="45059" y="9412"/>
                  </a:lnTo>
                  <a:lnTo>
                    <a:pt x="44631" y="9554"/>
                  </a:lnTo>
                  <a:lnTo>
                    <a:pt x="42920" y="9554"/>
                  </a:lnTo>
                  <a:lnTo>
                    <a:pt x="42492" y="9412"/>
                  </a:lnTo>
                  <a:lnTo>
                    <a:pt x="42492" y="9269"/>
                  </a:lnTo>
                  <a:lnTo>
                    <a:pt x="42635" y="9126"/>
                  </a:lnTo>
                  <a:lnTo>
                    <a:pt x="44061" y="8699"/>
                  </a:lnTo>
                  <a:lnTo>
                    <a:pt x="44061" y="8699"/>
                  </a:lnTo>
                  <a:lnTo>
                    <a:pt x="41352" y="8984"/>
                  </a:lnTo>
                  <a:lnTo>
                    <a:pt x="38357" y="9269"/>
                  </a:lnTo>
                  <a:lnTo>
                    <a:pt x="36076" y="9554"/>
                  </a:lnTo>
                  <a:lnTo>
                    <a:pt x="35648" y="9697"/>
                  </a:lnTo>
                  <a:lnTo>
                    <a:pt x="35506" y="9697"/>
                  </a:lnTo>
                  <a:lnTo>
                    <a:pt x="35648" y="9839"/>
                  </a:lnTo>
                  <a:lnTo>
                    <a:pt x="35791" y="9839"/>
                  </a:lnTo>
                  <a:lnTo>
                    <a:pt x="35933" y="9982"/>
                  </a:lnTo>
                  <a:lnTo>
                    <a:pt x="36076" y="9982"/>
                  </a:lnTo>
                  <a:lnTo>
                    <a:pt x="35791" y="10125"/>
                  </a:lnTo>
                  <a:lnTo>
                    <a:pt x="36218" y="10125"/>
                  </a:lnTo>
                  <a:lnTo>
                    <a:pt x="35933" y="10267"/>
                  </a:lnTo>
                  <a:lnTo>
                    <a:pt x="36646" y="10125"/>
                  </a:lnTo>
                  <a:lnTo>
                    <a:pt x="37359" y="9982"/>
                  </a:lnTo>
                  <a:lnTo>
                    <a:pt x="37502" y="9982"/>
                  </a:lnTo>
                  <a:lnTo>
                    <a:pt x="36789" y="10125"/>
                  </a:lnTo>
                  <a:lnTo>
                    <a:pt x="36361" y="10410"/>
                  </a:lnTo>
                  <a:lnTo>
                    <a:pt x="36361" y="10552"/>
                  </a:lnTo>
                  <a:lnTo>
                    <a:pt x="36504" y="10552"/>
                  </a:lnTo>
                  <a:lnTo>
                    <a:pt x="35791" y="10695"/>
                  </a:lnTo>
                  <a:lnTo>
                    <a:pt x="35648" y="10837"/>
                  </a:lnTo>
                  <a:lnTo>
                    <a:pt x="36076" y="10980"/>
                  </a:lnTo>
                  <a:lnTo>
                    <a:pt x="36076" y="11123"/>
                  </a:lnTo>
                  <a:lnTo>
                    <a:pt x="35506" y="11123"/>
                  </a:lnTo>
                  <a:lnTo>
                    <a:pt x="34507" y="11265"/>
                  </a:lnTo>
                  <a:lnTo>
                    <a:pt x="33367" y="11265"/>
                  </a:lnTo>
                  <a:lnTo>
                    <a:pt x="34222" y="10980"/>
                  </a:lnTo>
                  <a:lnTo>
                    <a:pt x="34365" y="10980"/>
                  </a:lnTo>
                  <a:lnTo>
                    <a:pt x="34222" y="10837"/>
                  </a:lnTo>
                  <a:lnTo>
                    <a:pt x="32796" y="10837"/>
                  </a:lnTo>
                  <a:lnTo>
                    <a:pt x="33794" y="10695"/>
                  </a:lnTo>
                  <a:lnTo>
                    <a:pt x="34080" y="10552"/>
                  </a:lnTo>
                  <a:lnTo>
                    <a:pt x="33937" y="10410"/>
                  </a:lnTo>
                  <a:lnTo>
                    <a:pt x="33509" y="10410"/>
                  </a:lnTo>
                  <a:lnTo>
                    <a:pt x="31085" y="10552"/>
                  </a:lnTo>
                  <a:lnTo>
                    <a:pt x="31085" y="10552"/>
                  </a:lnTo>
                  <a:lnTo>
                    <a:pt x="32083" y="10410"/>
                  </a:lnTo>
                  <a:lnTo>
                    <a:pt x="31085" y="10267"/>
                  </a:lnTo>
                  <a:lnTo>
                    <a:pt x="32083" y="10125"/>
                  </a:lnTo>
                  <a:lnTo>
                    <a:pt x="32654" y="9839"/>
                  </a:lnTo>
                  <a:lnTo>
                    <a:pt x="32654" y="9697"/>
                  </a:lnTo>
                  <a:lnTo>
                    <a:pt x="31798" y="9697"/>
                  </a:lnTo>
                  <a:lnTo>
                    <a:pt x="32226" y="9412"/>
                  </a:lnTo>
                  <a:lnTo>
                    <a:pt x="31941" y="9412"/>
                  </a:lnTo>
                  <a:lnTo>
                    <a:pt x="31228" y="9554"/>
                  </a:lnTo>
                  <a:lnTo>
                    <a:pt x="31085" y="9554"/>
                  </a:lnTo>
                  <a:lnTo>
                    <a:pt x="30515" y="9412"/>
                  </a:lnTo>
                  <a:lnTo>
                    <a:pt x="29232" y="9412"/>
                  </a:lnTo>
                  <a:lnTo>
                    <a:pt x="27948" y="9554"/>
                  </a:lnTo>
                  <a:lnTo>
                    <a:pt x="27806" y="9269"/>
                  </a:lnTo>
                  <a:lnTo>
                    <a:pt x="27093" y="9269"/>
                  </a:lnTo>
                  <a:lnTo>
                    <a:pt x="26665" y="9554"/>
                  </a:lnTo>
                  <a:lnTo>
                    <a:pt x="26380" y="9982"/>
                  </a:lnTo>
                  <a:lnTo>
                    <a:pt x="25952" y="10125"/>
                  </a:lnTo>
                  <a:lnTo>
                    <a:pt x="26522" y="10125"/>
                  </a:lnTo>
                  <a:lnTo>
                    <a:pt x="27235" y="9982"/>
                  </a:lnTo>
                  <a:lnTo>
                    <a:pt x="27378" y="9982"/>
                  </a:lnTo>
                  <a:lnTo>
                    <a:pt x="27235" y="9839"/>
                  </a:lnTo>
                  <a:lnTo>
                    <a:pt x="28091" y="9839"/>
                  </a:lnTo>
                  <a:lnTo>
                    <a:pt x="28091" y="9982"/>
                  </a:lnTo>
                  <a:lnTo>
                    <a:pt x="27806" y="10267"/>
                  </a:lnTo>
                  <a:lnTo>
                    <a:pt x="28376" y="10267"/>
                  </a:lnTo>
                  <a:lnTo>
                    <a:pt x="28091" y="10410"/>
                  </a:lnTo>
                  <a:lnTo>
                    <a:pt x="27913" y="10499"/>
                  </a:lnTo>
                  <a:lnTo>
                    <a:pt x="27913" y="10499"/>
                  </a:lnTo>
                  <a:lnTo>
                    <a:pt x="28804" y="10410"/>
                  </a:lnTo>
                  <a:lnTo>
                    <a:pt x="28804" y="10410"/>
                  </a:lnTo>
                  <a:lnTo>
                    <a:pt x="27823" y="10543"/>
                  </a:lnTo>
                  <a:lnTo>
                    <a:pt x="27823" y="10543"/>
                  </a:lnTo>
                  <a:lnTo>
                    <a:pt x="27806" y="10552"/>
                  </a:lnTo>
                  <a:lnTo>
                    <a:pt x="27800" y="10547"/>
                  </a:lnTo>
                  <a:lnTo>
                    <a:pt x="27800" y="10547"/>
                  </a:lnTo>
                  <a:lnTo>
                    <a:pt x="25667" y="10837"/>
                  </a:lnTo>
                  <a:lnTo>
                    <a:pt x="23528" y="11123"/>
                  </a:lnTo>
                  <a:lnTo>
                    <a:pt x="19963" y="12121"/>
                  </a:lnTo>
                  <a:lnTo>
                    <a:pt x="19963" y="12121"/>
                  </a:lnTo>
                  <a:lnTo>
                    <a:pt x="21389" y="11836"/>
                  </a:lnTo>
                  <a:lnTo>
                    <a:pt x="21532" y="11836"/>
                  </a:lnTo>
                  <a:lnTo>
                    <a:pt x="21389" y="11978"/>
                  </a:lnTo>
                  <a:lnTo>
                    <a:pt x="20534" y="12121"/>
                  </a:lnTo>
                  <a:lnTo>
                    <a:pt x="19535" y="12263"/>
                  </a:lnTo>
                  <a:lnTo>
                    <a:pt x="18680" y="12406"/>
                  </a:lnTo>
                  <a:lnTo>
                    <a:pt x="14830" y="12406"/>
                  </a:lnTo>
                  <a:lnTo>
                    <a:pt x="13689" y="12548"/>
                  </a:lnTo>
                  <a:lnTo>
                    <a:pt x="12406" y="12834"/>
                  </a:lnTo>
                  <a:lnTo>
                    <a:pt x="12263" y="12691"/>
                  </a:lnTo>
                  <a:lnTo>
                    <a:pt x="11693" y="12691"/>
                  </a:lnTo>
                  <a:lnTo>
                    <a:pt x="10267" y="12834"/>
                  </a:lnTo>
                  <a:lnTo>
                    <a:pt x="8841" y="13261"/>
                  </a:lnTo>
                  <a:lnTo>
                    <a:pt x="8556" y="13547"/>
                  </a:lnTo>
                  <a:lnTo>
                    <a:pt x="8413" y="13689"/>
                  </a:lnTo>
                  <a:lnTo>
                    <a:pt x="8556" y="13832"/>
                  </a:lnTo>
                  <a:lnTo>
                    <a:pt x="8984" y="13689"/>
                  </a:lnTo>
                  <a:lnTo>
                    <a:pt x="10267" y="13547"/>
                  </a:lnTo>
                  <a:lnTo>
                    <a:pt x="11265" y="13404"/>
                  </a:lnTo>
                  <a:lnTo>
                    <a:pt x="11408" y="13404"/>
                  </a:lnTo>
                  <a:lnTo>
                    <a:pt x="11123" y="13547"/>
                  </a:lnTo>
                  <a:lnTo>
                    <a:pt x="11978" y="13689"/>
                  </a:lnTo>
                  <a:lnTo>
                    <a:pt x="11408" y="13832"/>
                  </a:lnTo>
                  <a:lnTo>
                    <a:pt x="10695" y="13974"/>
                  </a:lnTo>
                  <a:lnTo>
                    <a:pt x="10837" y="13974"/>
                  </a:lnTo>
                  <a:lnTo>
                    <a:pt x="10695" y="14117"/>
                  </a:lnTo>
                  <a:lnTo>
                    <a:pt x="10837" y="14117"/>
                  </a:lnTo>
                  <a:lnTo>
                    <a:pt x="10267" y="14259"/>
                  </a:lnTo>
                  <a:lnTo>
                    <a:pt x="11265" y="14259"/>
                  </a:lnTo>
                  <a:lnTo>
                    <a:pt x="10410" y="14402"/>
                  </a:lnTo>
                  <a:lnTo>
                    <a:pt x="11123" y="14402"/>
                  </a:lnTo>
                  <a:lnTo>
                    <a:pt x="10695" y="14545"/>
                  </a:lnTo>
                  <a:lnTo>
                    <a:pt x="10267" y="14687"/>
                  </a:lnTo>
                  <a:lnTo>
                    <a:pt x="10552" y="14687"/>
                  </a:lnTo>
                  <a:lnTo>
                    <a:pt x="10125" y="14830"/>
                  </a:lnTo>
                  <a:lnTo>
                    <a:pt x="10267" y="14830"/>
                  </a:lnTo>
                  <a:lnTo>
                    <a:pt x="10410" y="14972"/>
                  </a:lnTo>
                  <a:lnTo>
                    <a:pt x="9982" y="14972"/>
                  </a:lnTo>
                  <a:lnTo>
                    <a:pt x="10552" y="15258"/>
                  </a:lnTo>
                  <a:lnTo>
                    <a:pt x="10695" y="15543"/>
                  </a:lnTo>
                  <a:lnTo>
                    <a:pt x="10410" y="15685"/>
                  </a:lnTo>
                  <a:lnTo>
                    <a:pt x="10267" y="15685"/>
                  </a:lnTo>
                  <a:lnTo>
                    <a:pt x="10695" y="15828"/>
                  </a:lnTo>
                  <a:lnTo>
                    <a:pt x="10552" y="15971"/>
                  </a:lnTo>
                  <a:lnTo>
                    <a:pt x="9554" y="16113"/>
                  </a:lnTo>
                  <a:lnTo>
                    <a:pt x="9126" y="15971"/>
                  </a:lnTo>
                  <a:lnTo>
                    <a:pt x="9412" y="15828"/>
                  </a:lnTo>
                  <a:lnTo>
                    <a:pt x="10267" y="15685"/>
                  </a:lnTo>
                  <a:lnTo>
                    <a:pt x="9839" y="15685"/>
                  </a:lnTo>
                  <a:lnTo>
                    <a:pt x="8413" y="15828"/>
                  </a:lnTo>
                  <a:lnTo>
                    <a:pt x="7558" y="15971"/>
                  </a:lnTo>
                  <a:lnTo>
                    <a:pt x="7843" y="16113"/>
                  </a:lnTo>
                  <a:lnTo>
                    <a:pt x="7843" y="16256"/>
                  </a:lnTo>
                  <a:lnTo>
                    <a:pt x="7273" y="16398"/>
                  </a:lnTo>
                  <a:lnTo>
                    <a:pt x="7273" y="16256"/>
                  </a:lnTo>
                  <a:lnTo>
                    <a:pt x="7558" y="15971"/>
                  </a:lnTo>
                  <a:lnTo>
                    <a:pt x="7558" y="15971"/>
                  </a:lnTo>
                  <a:lnTo>
                    <a:pt x="6702" y="16113"/>
                  </a:lnTo>
                  <a:lnTo>
                    <a:pt x="8413" y="15685"/>
                  </a:lnTo>
                  <a:lnTo>
                    <a:pt x="8984" y="15400"/>
                  </a:lnTo>
                  <a:lnTo>
                    <a:pt x="8128" y="15400"/>
                  </a:lnTo>
                  <a:lnTo>
                    <a:pt x="7700" y="15543"/>
                  </a:lnTo>
                  <a:lnTo>
                    <a:pt x="7823" y="15421"/>
                  </a:lnTo>
                  <a:lnTo>
                    <a:pt x="7823" y="15421"/>
                  </a:lnTo>
                  <a:lnTo>
                    <a:pt x="5704" y="15685"/>
                  </a:lnTo>
                  <a:lnTo>
                    <a:pt x="4849" y="15828"/>
                  </a:lnTo>
                  <a:lnTo>
                    <a:pt x="4421" y="16113"/>
                  </a:lnTo>
                  <a:lnTo>
                    <a:pt x="5704" y="16256"/>
                  </a:lnTo>
                  <a:lnTo>
                    <a:pt x="4991" y="16398"/>
                  </a:lnTo>
                  <a:lnTo>
                    <a:pt x="4706" y="16398"/>
                  </a:lnTo>
                  <a:lnTo>
                    <a:pt x="4421" y="16541"/>
                  </a:lnTo>
                  <a:lnTo>
                    <a:pt x="4849" y="16541"/>
                  </a:lnTo>
                  <a:lnTo>
                    <a:pt x="4564" y="16683"/>
                  </a:lnTo>
                  <a:lnTo>
                    <a:pt x="5704" y="16683"/>
                  </a:lnTo>
                  <a:lnTo>
                    <a:pt x="5419" y="16826"/>
                  </a:lnTo>
                  <a:lnTo>
                    <a:pt x="4706" y="17111"/>
                  </a:lnTo>
                  <a:lnTo>
                    <a:pt x="3851" y="17254"/>
                  </a:lnTo>
                  <a:lnTo>
                    <a:pt x="2995" y="17396"/>
                  </a:lnTo>
                  <a:lnTo>
                    <a:pt x="1854" y="17967"/>
                  </a:lnTo>
                  <a:lnTo>
                    <a:pt x="4564" y="17824"/>
                  </a:lnTo>
                  <a:lnTo>
                    <a:pt x="5847" y="17539"/>
                  </a:lnTo>
                  <a:lnTo>
                    <a:pt x="7130" y="17111"/>
                  </a:lnTo>
                  <a:lnTo>
                    <a:pt x="9554" y="16683"/>
                  </a:lnTo>
                  <a:lnTo>
                    <a:pt x="8699" y="17111"/>
                  </a:lnTo>
                  <a:lnTo>
                    <a:pt x="7415" y="17539"/>
                  </a:lnTo>
                  <a:lnTo>
                    <a:pt x="4706" y="18109"/>
                  </a:lnTo>
                  <a:lnTo>
                    <a:pt x="3375" y="18394"/>
                  </a:lnTo>
                  <a:lnTo>
                    <a:pt x="3565" y="18394"/>
                  </a:lnTo>
                  <a:lnTo>
                    <a:pt x="4278" y="18537"/>
                  </a:lnTo>
                  <a:lnTo>
                    <a:pt x="4706" y="18537"/>
                  </a:lnTo>
                  <a:lnTo>
                    <a:pt x="5419" y="18394"/>
                  </a:lnTo>
                  <a:lnTo>
                    <a:pt x="4991" y="18537"/>
                  </a:lnTo>
                  <a:lnTo>
                    <a:pt x="4991" y="18537"/>
                  </a:lnTo>
                  <a:lnTo>
                    <a:pt x="4849" y="18680"/>
                  </a:lnTo>
                  <a:lnTo>
                    <a:pt x="4421" y="18822"/>
                  </a:lnTo>
                  <a:lnTo>
                    <a:pt x="4136" y="18965"/>
                  </a:lnTo>
                  <a:lnTo>
                    <a:pt x="5276" y="18680"/>
                  </a:lnTo>
                  <a:lnTo>
                    <a:pt x="5989" y="18537"/>
                  </a:lnTo>
                  <a:lnTo>
                    <a:pt x="6417" y="18537"/>
                  </a:lnTo>
                  <a:lnTo>
                    <a:pt x="6988" y="18822"/>
                  </a:lnTo>
                  <a:lnTo>
                    <a:pt x="4991" y="18965"/>
                  </a:lnTo>
                  <a:lnTo>
                    <a:pt x="3708" y="19250"/>
                  </a:lnTo>
                  <a:lnTo>
                    <a:pt x="2852" y="19678"/>
                  </a:lnTo>
                  <a:lnTo>
                    <a:pt x="2425" y="20248"/>
                  </a:lnTo>
                  <a:lnTo>
                    <a:pt x="1854" y="20105"/>
                  </a:lnTo>
                  <a:lnTo>
                    <a:pt x="1569" y="19963"/>
                  </a:lnTo>
                  <a:lnTo>
                    <a:pt x="1427" y="20105"/>
                  </a:lnTo>
                  <a:lnTo>
                    <a:pt x="856" y="20533"/>
                  </a:lnTo>
                  <a:lnTo>
                    <a:pt x="1569" y="20248"/>
                  </a:lnTo>
                  <a:lnTo>
                    <a:pt x="1569" y="20391"/>
                  </a:lnTo>
                  <a:lnTo>
                    <a:pt x="1569" y="20533"/>
                  </a:lnTo>
                  <a:lnTo>
                    <a:pt x="1427" y="20676"/>
                  </a:lnTo>
                  <a:lnTo>
                    <a:pt x="1569" y="20818"/>
                  </a:lnTo>
                  <a:lnTo>
                    <a:pt x="2139" y="20676"/>
                  </a:lnTo>
                  <a:lnTo>
                    <a:pt x="2139" y="20676"/>
                  </a:lnTo>
                  <a:lnTo>
                    <a:pt x="490" y="21226"/>
                  </a:lnTo>
                  <a:lnTo>
                    <a:pt x="490" y="21226"/>
                  </a:lnTo>
                  <a:lnTo>
                    <a:pt x="1712" y="21104"/>
                  </a:lnTo>
                  <a:lnTo>
                    <a:pt x="2425" y="20961"/>
                  </a:lnTo>
                  <a:lnTo>
                    <a:pt x="2852" y="21104"/>
                  </a:lnTo>
                  <a:lnTo>
                    <a:pt x="1854" y="21531"/>
                  </a:lnTo>
                  <a:lnTo>
                    <a:pt x="1569" y="21531"/>
                  </a:lnTo>
                  <a:lnTo>
                    <a:pt x="856" y="21674"/>
                  </a:lnTo>
                  <a:lnTo>
                    <a:pt x="2282" y="21674"/>
                  </a:lnTo>
                  <a:lnTo>
                    <a:pt x="2425" y="21817"/>
                  </a:lnTo>
                  <a:lnTo>
                    <a:pt x="1854" y="21959"/>
                  </a:lnTo>
                  <a:lnTo>
                    <a:pt x="2710" y="21959"/>
                  </a:lnTo>
                  <a:lnTo>
                    <a:pt x="3565" y="21817"/>
                  </a:lnTo>
                  <a:lnTo>
                    <a:pt x="4991" y="21104"/>
                  </a:lnTo>
                  <a:lnTo>
                    <a:pt x="5704" y="20818"/>
                  </a:lnTo>
                  <a:lnTo>
                    <a:pt x="6275" y="20676"/>
                  </a:lnTo>
                  <a:lnTo>
                    <a:pt x="6702" y="20818"/>
                  </a:lnTo>
                  <a:lnTo>
                    <a:pt x="6988" y="21104"/>
                  </a:lnTo>
                  <a:lnTo>
                    <a:pt x="7130" y="21389"/>
                  </a:lnTo>
                  <a:lnTo>
                    <a:pt x="6988" y="21531"/>
                  </a:lnTo>
                  <a:lnTo>
                    <a:pt x="6275" y="21674"/>
                  </a:lnTo>
                  <a:lnTo>
                    <a:pt x="5419" y="21674"/>
                  </a:lnTo>
                  <a:lnTo>
                    <a:pt x="5419" y="21531"/>
                  </a:lnTo>
                  <a:lnTo>
                    <a:pt x="4849" y="21817"/>
                  </a:lnTo>
                  <a:lnTo>
                    <a:pt x="4278" y="22102"/>
                  </a:lnTo>
                  <a:lnTo>
                    <a:pt x="4136" y="22244"/>
                  </a:lnTo>
                  <a:lnTo>
                    <a:pt x="4278" y="22387"/>
                  </a:lnTo>
                  <a:lnTo>
                    <a:pt x="4706" y="22387"/>
                  </a:lnTo>
                  <a:lnTo>
                    <a:pt x="4564" y="22529"/>
                  </a:lnTo>
                  <a:lnTo>
                    <a:pt x="3851" y="22529"/>
                  </a:lnTo>
                  <a:lnTo>
                    <a:pt x="3280" y="22672"/>
                  </a:lnTo>
                  <a:lnTo>
                    <a:pt x="3138" y="22672"/>
                  </a:lnTo>
                  <a:lnTo>
                    <a:pt x="2995" y="22815"/>
                  </a:lnTo>
                  <a:lnTo>
                    <a:pt x="3708" y="22815"/>
                  </a:lnTo>
                  <a:lnTo>
                    <a:pt x="3423" y="22957"/>
                  </a:lnTo>
                  <a:lnTo>
                    <a:pt x="1997" y="23385"/>
                  </a:lnTo>
                  <a:lnTo>
                    <a:pt x="4278" y="23242"/>
                  </a:lnTo>
                  <a:lnTo>
                    <a:pt x="4278" y="23242"/>
                  </a:lnTo>
                  <a:lnTo>
                    <a:pt x="2567" y="23528"/>
                  </a:lnTo>
                  <a:lnTo>
                    <a:pt x="1997" y="23813"/>
                  </a:lnTo>
                  <a:lnTo>
                    <a:pt x="2139" y="23955"/>
                  </a:lnTo>
                  <a:lnTo>
                    <a:pt x="2995" y="24098"/>
                  </a:lnTo>
                  <a:lnTo>
                    <a:pt x="5704" y="24240"/>
                  </a:lnTo>
                  <a:lnTo>
                    <a:pt x="8699" y="24240"/>
                  </a:lnTo>
                  <a:lnTo>
                    <a:pt x="7273" y="24526"/>
                  </a:lnTo>
                  <a:lnTo>
                    <a:pt x="8271" y="24526"/>
                  </a:lnTo>
                  <a:lnTo>
                    <a:pt x="8556" y="24383"/>
                  </a:lnTo>
                  <a:lnTo>
                    <a:pt x="8841" y="24240"/>
                  </a:lnTo>
                  <a:lnTo>
                    <a:pt x="9412" y="24240"/>
                  </a:lnTo>
                  <a:lnTo>
                    <a:pt x="9412" y="24383"/>
                  </a:lnTo>
                  <a:lnTo>
                    <a:pt x="9269" y="24526"/>
                  </a:lnTo>
                  <a:lnTo>
                    <a:pt x="9126" y="24811"/>
                  </a:lnTo>
                  <a:lnTo>
                    <a:pt x="9839" y="24526"/>
                  </a:lnTo>
                  <a:lnTo>
                    <a:pt x="10125" y="24240"/>
                  </a:lnTo>
                  <a:lnTo>
                    <a:pt x="10552" y="24098"/>
                  </a:lnTo>
                  <a:lnTo>
                    <a:pt x="11265" y="24240"/>
                  </a:lnTo>
                  <a:lnTo>
                    <a:pt x="11978" y="24383"/>
                  </a:lnTo>
                  <a:lnTo>
                    <a:pt x="12263" y="24240"/>
                  </a:lnTo>
                  <a:lnTo>
                    <a:pt x="12549" y="23955"/>
                  </a:lnTo>
                  <a:lnTo>
                    <a:pt x="11693" y="24098"/>
                  </a:lnTo>
                  <a:lnTo>
                    <a:pt x="11550" y="23955"/>
                  </a:lnTo>
                  <a:lnTo>
                    <a:pt x="11693" y="23955"/>
                  </a:lnTo>
                  <a:lnTo>
                    <a:pt x="13262" y="23528"/>
                  </a:lnTo>
                  <a:lnTo>
                    <a:pt x="16826" y="22529"/>
                  </a:lnTo>
                  <a:lnTo>
                    <a:pt x="16351" y="22815"/>
                  </a:lnTo>
                  <a:lnTo>
                    <a:pt x="16541" y="22815"/>
                  </a:lnTo>
                  <a:lnTo>
                    <a:pt x="16541" y="22957"/>
                  </a:lnTo>
                  <a:lnTo>
                    <a:pt x="16256" y="22957"/>
                  </a:lnTo>
                  <a:lnTo>
                    <a:pt x="16256" y="22872"/>
                  </a:lnTo>
                  <a:lnTo>
                    <a:pt x="16256" y="22872"/>
                  </a:lnTo>
                  <a:lnTo>
                    <a:pt x="16113" y="22957"/>
                  </a:lnTo>
                  <a:lnTo>
                    <a:pt x="16113" y="23100"/>
                  </a:lnTo>
                  <a:lnTo>
                    <a:pt x="16256" y="23100"/>
                  </a:lnTo>
                  <a:lnTo>
                    <a:pt x="17539" y="22815"/>
                  </a:lnTo>
                  <a:lnTo>
                    <a:pt x="18823" y="22529"/>
                  </a:lnTo>
                  <a:lnTo>
                    <a:pt x="18252" y="22529"/>
                  </a:lnTo>
                  <a:lnTo>
                    <a:pt x="18395" y="22387"/>
                  </a:lnTo>
                  <a:lnTo>
                    <a:pt x="18110" y="22387"/>
                  </a:lnTo>
                  <a:lnTo>
                    <a:pt x="17254" y="22529"/>
                  </a:lnTo>
                  <a:lnTo>
                    <a:pt x="19393" y="22102"/>
                  </a:lnTo>
                  <a:lnTo>
                    <a:pt x="20676" y="22102"/>
                  </a:lnTo>
                  <a:lnTo>
                    <a:pt x="20248" y="22387"/>
                  </a:lnTo>
                  <a:lnTo>
                    <a:pt x="18110" y="22957"/>
                  </a:lnTo>
                  <a:lnTo>
                    <a:pt x="16969" y="23242"/>
                  </a:lnTo>
                  <a:lnTo>
                    <a:pt x="15828" y="23385"/>
                  </a:lnTo>
                  <a:lnTo>
                    <a:pt x="17967" y="23385"/>
                  </a:lnTo>
                  <a:lnTo>
                    <a:pt x="19108" y="23290"/>
                  </a:lnTo>
                  <a:lnTo>
                    <a:pt x="19108" y="23290"/>
                  </a:lnTo>
                  <a:lnTo>
                    <a:pt x="19250" y="23242"/>
                  </a:lnTo>
                  <a:lnTo>
                    <a:pt x="19393" y="23242"/>
                  </a:lnTo>
                  <a:lnTo>
                    <a:pt x="19250" y="23278"/>
                  </a:lnTo>
                  <a:lnTo>
                    <a:pt x="19250" y="23278"/>
                  </a:lnTo>
                  <a:lnTo>
                    <a:pt x="19678" y="23242"/>
                  </a:lnTo>
                  <a:lnTo>
                    <a:pt x="20961" y="22957"/>
                  </a:lnTo>
                  <a:lnTo>
                    <a:pt x="22102" y="22815"/>
                  </a:lnTo>
                  <a:lnTo>
                    <a:pt x="22958" y="22529"/>
                  </a:lnTo>
                  <a:lnTo>
                    <a:pt x="23956" y="22387"/>
                  </a:lnTo>
                  <a:lnTo>
                    <a:pt x="25096" y="22244"/>
                  </a:lnTo>
                  <a:lnTo>
                    <a:pt x="25830" y="22407"/>
                  </a:lnTo>
                  <a:lnTo>
                    <a:pt x="25830" y="22407"/>
                  </a:lnTo>
                  <a:lnTo>
                    <a:pt x="25809" y="22387"/>
                  </a:lnTo>
                  <a:lnTo>
                    <a:pt x="26237" y="22244"/>
                  </a:lnTo>
                  <a:lnTo>
                    <a:pt x="26665" y="22244"/>
                  </a:lnTo>
                  <a:lnTo>
                    <a:pt x="27235" y="22102"/>
                  </a:lnTo>
                  <a:lnTo>
                    <a:pt x="27663" y="21959"/>
                  </a:lnTo>
                  <a:lnTo>
                    <a:pt x="27093" y="22102"/>
                  </a:lnTo>
                  <a:lnTo>
                    <a:pt x="26808" y="21959"/>
                  </a:lnTo>
                  <a:lnTo>
                    <a:pt x="26237" y="21959"/>
                  </a:lnTo>
                  <a:lnTo>
                    <a:pt x="26950" y="21674"/>
                  </a:lnTo>
                  <a:lnTo>
                    <a:pt x="26665" y="21531"/>
                  </a:lnTo>
                  <a:lnTo>
                    <a:pt x="26380" y="21389"/>
                  </a:lnTo>
                  <a:lnTo>
                    <a:pt x="26665" y="21246"/>
                  </a:lnTo>
                  <a:lnTo>
                    <a:pt x="28519" y="20818"/>
                  </a:lnTo>
                  <a:lnTo>
                    <a:pt x="30657" y="20533"/>
                  </a:lnTo>
                  <a:lnTo>
                    <a:pt x="31228" y="20533"/>
                  </a:lnTo>
                  <a:lnTo>
                    <a:pt x="31085" y="20676"/>
                  </a:lnTo>
                  <a:lnTo>
                    <a:pt x="31228" y="20818"/>
                  </a:lnTo>
                  <a:lnTo>
                    <a:pt x="31798" y="21104"/>
                  </a:lnTo>
                  <a:lnTo>
                    <a:pt x="30230" y="20961"/>
                  </a:lnTo>
                  <a:lnTo>
                    <a:pt x="29802" y="21104"/>
                  </a:lnTo>
                  <a:lnTo>
                    <a:pt x="29659" y="21246"/>
                  </a:lnTo>
                  <a:lnTo>
                    <a:pt x="29802" y="21389"/>
                  </a:lnTo>
                  <a:lnTo>
                    <a:pt x="30657" y="21389"/>
                  </a:lnTo>
                  <a:lnTo>
                    <a:pt x="30657" y="21531"/>
                  </a:lnTo>
                  <a:lnTo>
                    <a:pt x="30372" y="21531"/>
                  </a:lnTo>
                  <a:lnTo>
                    <a:pt x="29945" y="21674"/>
                  </a:lnTo>
                  <a:lnTo>
                    <a:pt x="30657" y="21674"/>
                  </a:lnTo>
                  <a:lnTo>
                    <a:pt x="30515" y="21817"/>
                  </a:lnTo>
                  <a:lnTo>
                    <a:pt x="30943" y="21817"/>
                  </a:lnTo>
                  <a:lnTo>
                    <a:pt x="33081" y="21531"/>
                  </a:lnTo>
                  <a:lnTo>
                    <a:pt x="35220" y="21104"/>
                  </a:lnTo>
                  <a:lnTo>
                    <a:pt x="35791" y="20961"/>
                  </a:lnTo>
                  <a:lnTo>
                    <a:pt x="34935" y="20961"/>
                  </a:lnTo>
                  <a:lnTo>
                    <a:pt x="35791" y="20818"/>
                  </a:lnTo>
                  <a:lnTo>
                    <a:pt x="36218" y="20818"/>
                  </a:lnTo>
                  <a:lnTo>
                    <a:pt x="36361" y="20676"/>
                  </a:lnTo>
                  <a:lnTo>
                    <a:pt x="35648" y="20676"/>
                  </a:lnTo>
                  <a:lnTo>
                    <a:pt x="36504" y="20533"/>
                  </a:lnTo>
                  <a:lnTo>
                    <a:pt x="37502" y="20248"/>
                  </a:lnTo>
                  <a:lnTo>
                    <a:pt x="37359" y="20248"/>
                  </a:lnTo>
                  <a:lnTo>
                    <a:pt x="38215" y="20105"/>
                  </a:lnTo>
                  <a:lnTo>
                    <a:pt x="38642" y="19963"/>
                  </a:lnTo>
                  <a:lnTo>
                    <a:pt x="38500" y="19963"/>
                  </a:lnTo>
                  <a:lnTo>
                    <a:pt x="37644" y="20105"/>
                  </a:lnTo>
                  <a:lnTo>
                    <a:pt x="37787" y="19963"/>
                  </a:lnTo>
                  <a:lnTo>
                    <a:pt x="38357" y="19820"/>
                  </a:lnTo>
                  <a:lnTo>
                    <a:pt x="39189" y="19701"/>
                  </a:lnTo>
                  <a:lnTo>
                    <a:pt x="39189" y="19701"/>
                  </a:lnTo>
                  <a:lnTo>
                    <a:pt x="39070" y="19820"/>
                  </a:lnTo>
                  <a:lnTo>
                    <a:pt x="39498" y="19963"/>
                  </a:lnTo>
                  <a:lnTo>
                    <a:pt x="39783" y="19963"/>
                  </a:lnTo>
                  <a:lnTo>
                    <a:pt x="39498" y="20105"/>
                  </a:lnTo>
                  <a:lnTo>
                    <a:pt x="39355" y="20248"/>
                  </a:lnTo>
                  <a:lnTo>
                    <a:pt x="39641" y="20248"/>
                  </a:lnTo>
                  <a:lnTo>
                    <a:pt x="39213" y="20391"/>
                  </a:lnTo>
                  <a:lnTo>
                    <a:pt x="39070" y="20391"/>
                  </a:lnTo>
                  <a:lnTo>
                    <a:pt x="39213" y="20248"/>
                  </a:lnTo>
                  <a:lnTo>
                    <a:pt x="39213" y="20248"/>
                  </a:lnTo>
                  <a:lnTo>
                    <a:pt x="38928" y="20391"/>
                  </a:lnTo>
                  <a:lnTo>
                    <a:pt x="38785" y="20533"/>
                  </a:lnTo>
                  <a:lnTo>
                    <a:pt x="37644" y="20533"/>
                  </a:lnTo>
                  <a:lnTo>
                    <a:pt x="37502" y="20676"/>
                  </a:lnTo>
                  <a:lnTo>
                    <a:pt x="37644" y="20676"/>
                  </a:lnTo>
                  <a:lnTo>
                    <a:pt x="36789" y="20961"/>
                  </a:lnTo>
                  <a:lnTo>
                    <a:pt x="37217" y="20961"/>
                  </a:lnTo>
                  <a:lnTo>
                    <a:pt x="39355" y="20676"/>
                  </a:lnTo>
                  <a:lnTo>
                    <a:pt x="38642" y="20961"/>
                  </a:lnTo>
                  <a:lnTo>
                    <a:pt x="38072" y="21104"/>
                  </a:lnTo>
                  <a:lnTo>
                    <a:pt x="37074" y="21246"/>
                  </a:lnTo>
                  <a:lnTo>
                    <a:pt x="35078" y="21531"/>
                  </a:lnTo>
                  <a:lnTo>
                    <a:pt x="37359" y="21389"/>
                  </a:lnTo>
                  <a:lnTo>
                    <a:pt x="38785" y="21104"/>
                  </a:lnTo>
                  <a:lnTo>
                    <a:pt x="39641" y="20961"/>
                  </a:lnTo>
                  <a:lnTo>
                    <a:pt x="40068" y="20818"/>
                  </a:lnTo>
                  <a:lnTo>
                    <a:pt x="40354" y="20533"/>
                  </a:lnTo>
                  <a:lnTo>
                    <a:pt x="40781" y="20391"/>
                  </a:lnTo>
                  <a:lnTo>
                    <a:pt x="42635" y="20391"/>
                  </a:lnTo>
                  <a:lnTo>
                    <a:pt x="42778" y="20533"/>
                  </a:lnTo>
                  <a:lnTo>
                    <a:pt x="42635" y="20676"/>
                  </a:lnTo>
                  <a:lnTo>
                    <a:pt x="42350" y="20818"/>
                  </a:lnTo>
                  <a:lnTo>
                    <a:pt x="42350" y="21104"/>
                  </a:lnTo>
                  <a:lnTo>
                    <a:pt x="42207" y="21246"/>
                  </a:lnTo>
                  <a:lnTo>
                    <a:pt x="42492" y="21389"/>
                  </a:lnTo>
                  <a:lnTo>
                    <a:pt x="43776" y="21389"/>
                  </a:lnTo>
                  <a:lnTo>
                    <a:pt x="44916" y="21246"/>
                  </a:lnTo>
                  <a:lnTo>
                    <a:pt x="44774" y="21246"/>
                  </a:lnTo>
                  <a:lnTo>
                    <a:pt x="44489" y="20961"/>
                  </a:lnTo>
                  <a:lnTo>
                    <a:pt x="44203" y="20818"/>
                  </a:lnTo>
                  <a:lnTo>
                    <a:pt x="43633" y="20961"/>
                  </a:lnTo>
                  <a:lnTo>
                    <a:pt x="43205" y="21104"/>
                  </a:lnTo>
                  <a:lnTo>
                    <a:pt x="43063" y="21104"/>
                  </a:lnTo>
                  <a:lnTo>
                    <a:pt x="42778" y="20961"/>
                  </a:lnTo>
                  <a:lnTo>
                    <a:pt x="44061" y="20676"/>
                  </a:lnTo>
                  <a:lnTo>
                    <a:pt x="44631" y="20391"/>
                  </a:lnTo>
                  <a:lnTo>
                    <a:pt x="44346" y="20391"/>
                  </a:lnTo>
                  <a:lnTo>
                    <a:pt x="43063" y="20533"/>
                  </a:lnTo>
                  <a:lnTo>
                    <a:pt x="44774" y="20105"/>
                  </a:lnTo>
                  <a:lnTo>
                    <a:pt x="46770" y="19963"/>
                  </a:lnTo>
                  <a:lnTo>
                    <a:pt x="48459" y="19842"/>
                  </a:lnTo>
                  <a:lnTo>
                    <a:pt x="48459" y="19842"/>
                  </a:lnTo>
                  <a:lnTo>
                    <a:pt x="48481" y="19820"/>
                  </a:lnTo>
                  <a:lnTo>
                    <a:pt x="48500" y="19839"/>
                  </a:lnTo>
                  <a:lnTo>
                    <a:pt x="48500" y="19839"/>
                  </a:lnTo>
                  <a:lnTo>
                    <a:pt x="48766" y="19820"/>
                  </a:lnTo>
                  <a:lnTo>
                    <a:pt x="50763" y="19678"/>
                  </a:lnTo>
                  <a:lnTo>
                    <a:pt x="52046" y="19820"/>
                  </a:lnTo>
                  <a:lnTo>
                    <a:pt x="52616" y="19963"/>
                  </a:lnTo>
                  <a:lnTo>
                    <a:pt x="51903" y="20105"/>
                  </a:lnTo>
                  <a:lnTo>
                    <a:pt x="49907" y="20391"/>
                  </a:lnTo>
                  <a:lnTo>
                    <a:pt x="49907" y="20391"/>
                  </a:lnTo>
                  <a:lnTo>
                    <a:pt x="53044" y="20105"/>
                  </a:lnTo>
                  <a:lnTo>
                    <a:pt x="55040" y="19963"/>
                  </a:lnTo>
                  <a:lnTo>
                    <a:pt x="56181" y="19963"/>
                  </a:lnTo>
                  <a:lnTo>
                    <a:pt x="56181" y="20248"/>
                  </a:lnTo>
                  <a:lnTo>
                    <a:pt x="57322" y="20105"/>
                  </a:lnTo>
                  <a:lnTo>
                    <a:pt x="57750" y="19963"/>
                  </a:lnTo>
                  <a:lnTo>
                    <a:pt x="57607" y="19820"/>
                  </a:lnTo>
                  <a:lnTo>
                    <a:pt x="57322" y="19820"/>
                  </a:lnTo>
                  <a:lnTo>
                    <a:pt x="55753" y="19678"/>
                  </a:lnTo>
                  <a:lnTo>
                    <a:pt x="56466" y="19393"/>
                  </a:lnTo>
                  <a:lnTo>
                    <a:pt x="57037" y="19250"/>
                  </a:lnTo>
                  <a:lnTo>
                    <a:pt x="57892" y="19393"/>
                  </a:lnTo>
                  <a:lnTo>
                    <a:pt x="58462" y="19393"/>
                  </a:lnTo>
                  <a:lnTo>
                    <a:pt x="59175" y="19250"/>
                  </a:lnTo>
                  <a:lnTo>
                    <a:pt x="60031" y="19107"/>
                  </a:lnTo>
                  <a:lnTo>
                    <a:pt x="61029" y="18537"/>
                  </a:lnTo>
                  <a:lnTo>
                    <a:pt x="60459" y="18537"/>
                  </a:lnTo>
                  <a:lnTo>
                    <a:pt x="60887" y="18394"/>
                  </a:lnTo>
                  <a:lnTo>
                    <a:pt x="60459" y="18394"/>
                  </a:lnTo>
                  <a:lnTo>
                    <a:pt x="59888" y="18537"/>
                  </a:lnTo>
                  <a:lnTo>
                    <a:pt x="59746" y="18394"/>
                  </a:lnTo>
                  <a:lnTo>
                    <a:pt x="59888" y="18252"/>
                  </a:lnTo>
                  <a:lnTo>
                    <a:pt x="61029" y="18109"/>
                  </a:lnTo>
                  <a:lnTo>
                    <a:pt x="62170" y="18109"/>
                  </a:lnTo>
                  <a:lnTo>
                    <a:pt x="62170" y="18252"/>
                  </a:lnTo>
                  <a:lnTo>
                    <a:pt x="61599" y="18394"/>
                  </a:lnTo>
                  <a:lnTo>
                    <a:pt x="62170" y="18537"/>
                  </a:lnTo>
                  <a:lnTo>
                    <a:pt x="62312" y="18680"/>
                  </a:lnTo>
                  <a:lnTo>
                    <a:pt x="62170" y="18680"/>
                  </a:lnTo>
                  <a:lnTo>
                    <a:pt x="60459" y="18965"/>
                  </a:lnTo>
                  <a:lnTo>
                    <a:pt x="62170" y="19107"/>
                  </a:lnTo>
                  <a:lnTo>
                    <a:pt x="62170" y="19250"/>
                  </a:lnTo>
                  <a:lnTo>
                    <a:pt x="61742" y="19250"/>
                  </a:lnTo>
                  <a:lnTo>
                    <a:pt x="61885" y="19393"/>
                  </a:lnTo>
                  <a:lnTo>
                    <a:pt x="61029" y="19393"/>
                  </a:lnTo>
                  <a:lnTo>
                    <a:pt x="61518" y="19270"/>
                  </a:lnTo>
                  <a:lnTo>
                    <a:pt x="61518" y="19270"/>
                  </a:lnTo>
                  <a:lnTo>
                    <a:pt x="60174" y="19393"/>
                  </a:lnTo>
                  <a:lnTo>
                    <a:pt x="59318" y="19678"/>
                  </a:lnTo>
                  <a:lnTo>
                    <a:pt x="58605" y="19963"/>
                  </a:lnTo>
                  <a:lnTo>
                    <a:pt x="62883" y="19963"/>
                  </a:lnTo>
                  <a:lnTo>
                    <a:pt x="63025" y="19820"/>
                  </a:lnTo>
                  <a:lnTo>
                    <a:pt x="63168" y="19678"/>
                  </a:lnTo>
                  <a:lnTo>
                    <a:pt x="63453" y="19393"/>
                  </a:lnTo>
                  <a:lnTo>
                    <a:pt x="64309" y="19107"/>
                  </a:lnTo>
                  <a:lnTo>
                    <a:pt x="66020" y="18680"/>
                  </a:lnTo>
                  <a:lnTo>
                    <a:pt x="66020" y="18680"/>
                  </a:lnTo>
                  <a:lnTo>
                    <a:pt x="65592" y="18822"/>
                  </a:lnTo>
                  <a:lnTo>
                    <a:pt x="66162" y="18822"/>
                  </a:lnTo>
                  <a:lnTo>
                    <a:pt x="66162" y="18965"/>
                  </a:lnTo>
                  <a:lnTo>
                    <a:pt x="65022" y="19107"/>
                  </a:lnTo>
                  <a:lnTo>
                    <a:pt x="66733" y="19250"/>
                  </a:lnTo>
                  <a:lnTo>
                    <a:pt x="67446" y="19393"/>
                  </a:lnTo>
                  <a:lnTo>
                    <a:pt x="67303" y="19535"/>
                  </a:lnTo>
                  <a:lnTo>
                    <a:pt x="67303" y="19535"/>
                  </a:lnTo>
                  <a:lnTo>
                    <a:pt x="73007" y="18680"/>
                  </a:lnTo>
                  <a:lnTo>
                    <a:pt x="76560" y="18246"/>
                  </a:lnTo>
                  <a:lnTo>
                    <a:pt x="76560" y="18246"/>
                  </a:lnTo>
                  <a:lnTo>
                    <a:pt x="76286" y="18109"/>
                  </a:lnTo>
                  <a:lnTo>
                    <a:pt x="76857" y="18109"/>
                  </a:lnTo>
                  <a:lnTo>
                    <a:pt x="76590" y="18243"/>
                  </a:lnTo>
                  <a:lnTo>
                    <a:pt x="76590" y="18243"/>
                  </a:lnTo>
                  <a:lnTo>
                    <a:pt x="78568" y="18001"/>
                  </a:lnTo>
                  <a:lnTo>
                    <a:pt x="78568" y="18001"/>
                  </a:lnTo>
                  <a:lnTo>
                    <a:pt x="78568" y="17967"/>
                  </a:lnTo>
                  <a:lnTo>
                    <a:pt x="76714" y="17967"/>
                  </a:lnTo>
                  <a:lnTo>
                    <a:pt x="77570" y="17682"/>
                  </a:lnTo>
                  <a:lnTo>
                    <a:pt x="78995" y="17682"/>
                  </a:lnTo>
                  <a:lnTo>
                    <a:pt x="79138" y="17824"/>
                  </a:lnTo>
                  <a:lnTo>
                    <a:pt x="79138" y="17933"/>
                  </a:lnTo>
                  <a:lnTo>
                    <a:pt x="79138" y="17933"/>
                  </a:lnTo>
                  <a:lnTo>
                    <a:pt x="79662" y="17870"/>
                  </a:lnTo>
                  <a:lnTo>
                    <a:pt x="79662" y="17870"/>
                  </a:lnTo>
                  <a:lnTo>
                    <a:pt x="79708" y="17824"/>
                  </a:lnTo>
                  <a:lnTo>
                    <a:pt x="79994" y="17824"/>
                  </a:lnTo>
                  <a:lnTo>
                    <a:pt x="79994" y="17831"/>
                  </a:lnTo>
                  <a:lnTo>
                    <a:pt x="79994" y="17831"/>
                  </a:lnTo>
                  <a:lnTo>
                    <a:pt x="81248" y="17682"/>
                  </a:lnTo>
                  <a:lnTo>
                    <a:pt x="80849" y="17682"/>
                  </a:lnTo>
                  <a:lnTo>
                    <a:pt x="81562" y="17396"/>
                  </a:lnTo>
                  <a:lnTo>
                    <a:pt x="81847" y="17396"/>
                  </a:lnTo>
                  <a:lnTo>
                    <a:pt x="81419" y="17539"/>
                  </a:lnTo>
                  <a:lnTo>
                    <a:pt x="81617" y="17638"/>
                  </a:lnTo>
                  <a:lnTo>
                    <a:pt x="81617" y="17638"/>
                  </a:lnTo>
                  <a:lnTo>
                    <a:pt x="84842" y="17254"/>
                  </a:lnTo>
                  <a:lnTo>
                    <a:pt x="90830" y="16541"/>
                  </a:lnTo>
                  <a:lnTo>
                    <a:pt x="103236" y="15543"/>
                  </a:lnTo>
                  <a:lnTo>
                    <a:pt x="115009" y="14749"/>
                  </a:lnTo>
                  <a:lnTo>
                    <a:pt x="115009" y="14749"/>
                  </a:lnTo>
                  <a:lnTo>
                    <a:pt x="115071" y="14687"/>
                  </a:lnTo>
                  <a:lnTo>
                    <a:pt x="115356" y="14687"/>
                  </a:lnTo>
                  <a:lnTo>
                    <a:pt x="115356" y="14726"/>
                  </a:lnTo>
                  <a:lnTo>
                    <a:pt x="115926" y="14687"/>
                  </a:lnTo>
                  <a:lnTo>
                    <a:pt x="128902" y="14259"/>
                  </a:lnTo>
                  <a:lnTo>
                    <a:pt x="142020" y="13832"/>
                  </a:lnTo>
                  <a:lnTo>
                    <a:pt x="145870" y="13832"/>
                  </a:lnTo>
                  <a:lnTo>
                    <a:pt x="146440" y="13974"/>
                  </a:lnTo>
                  <a:lnTo>
                    <a:pt x="146583" y="13832"/>
                  </a:lnTo>
                  <a:lnTo>
                    <a:pt x="147581" y="13832"/>
                  </a:lnTo>
                  <a:lnTo>
                    <a:pt x="147296" y="13689"/>
                  </a:lnTo>
                  <a:lnTo>
                    <a:pt x="146583" y="13689"/>
                  </a:lnTo>
                  <a:lnTo>
                    <a:pt x="147011" y="13547"/>
                  </a:lnTo>
                  <a:lnTo>
                    <a:pt x="147153" y="13547"/>
                  </a:lnTo>
                  <a:lnTo>
                    <a:pt x="147296" y="13689"/>
                  </a:lnTo>
                  <a:lnTo>
                    <a:pt x="147581" y="13689"/>
                  </a:lnTo>
                  <a:lnTo>
                    <a:pt x="147581" y="13832"/>
                  </a:lnTo>
                  <a:lnTo>
                    <a:pt x="153142" y="13832"/>
                  </a:lnTo>
                  <a:lnTo>
                    <a:pt x="153142" y="13689"/>
                  </a:lnTo>
                  <a:lnTo>
                    <a:pt x="153570" y="13689"/>
                  </a:lnTo>
                  <a:lnTo>
                    <a:pt x="153285" y="13832"/>
                  </a:lnTo>
                  <a:lnTo>
                    <a:pt x="159915" y="13832"/>
                  </a:lnTo>
                  <a:lnTo>
                    <a:pt x="160699" y="13689"/>
                  </a:lnTo>
                  <a:lnTo>
                    <a:pt x="160842" y="13832"/>
                  </a:lnTo>
                  <a:lnTo>
                    <a:pt x="168399" y="13832"/>
                  </a:lnTo>
                  <a:lnTo>
                    <a:pt x="170176" y="13851"/>
                  </a:lnTo>
                  <a:lnTo>
                    <a:pt x="170176" y="13851"/>
                  </a:lnTo>
                  <a:lnTo>
                    <a:pt x="170253" y="13832"/>
                  </a:lnTo>
                  <a:lnTo>
                    <a:pt x="171299" y="13737"/>
                  </a:lnTo>
                  <a:lnTo>
                    <a:pt x="171299" y="13737"/>
                  </a:lnTo>
                  <a:lnTo>
                    <a:pt x="170538" y="13832"/>
                  </a:lnTo>
                  <a:lnTo>
                    <a:pt x="170408" y="13853"/>
                  </a:lnTo>
                  <a:lnTo>
                    <a:pt x="170408" y="13853"/>
                  </a:lnTo>
                  <a:lnTo>
                    <a:pt x="172143" y="13872"/>
                  </a:lnTo>
                  <a:lnTo>
                    <a:pt x="172143" y="13872"/>
                  </a:lnTo>
                  <a:lnTo>
                    <a:pt x="171821" y="13832"/>
                  </a:lnTo>
                  <a:lnTo>
                    <a:pt x="171964" y="13832"/>
                  </a:lnTo>
                  <a:lnTo>
                    <a:pt x="171701" y="13700"/>
                  </a:lnTo>
                  <a:lnTo>
                    <a:pt x="171701" y="13700"/>
                  </a:lnTo>
                  <a:lnTo>
                    <a:pt x="171821" y="13689"/>
                  </a:lnTo>
                  <a:lnTo>
                    <a:pt x="172962" y="13547"/>
                  </a:lnTo>
                  <a:lnTo>
                    <a:pt x="173675" y="13689"/>
                  </a:lnTo>
                  <a:lnTo>
                    <a:pt x="174103" y="13689"/>
                  </a:lnTo>
                  <a:lnTo>
                    <a:pt x="174245" y="13832"/>
                  </a:lnTo>
                  <a:lnTo>
                    <a:pt x="174103" y="13832"/>
                  </a:lnTo>
                  <a:lnTo>
                    <a:pt x="173983" y="13892"/>
                  </a:lnTo>
                  <a:lnTo>
                    <a:pt x="173983" y="13892"/>
                  </a:lnTo>
                  <a:lnTo>
                    <a:pt x="179450" y="13951"/>
                  </a:lnTo>
                  <a:lnTo>
                    <a:pt x="179450" y="13951"/>
                  </a:lnTo>
                  <a:lnTo>
                    <a:pt x="179806" y="13832"/>
                  </a:lnTo>
                  <a:lnTo>
                    <a:pt x="179521" y="13832"/>
                  </a:lnTo>
                  <a:lnTo>
                    <a:pt x="179521" y="13689"/>
                  </a:lnTo>
                  <a:lnTo>
                    <a:pt x="179379" y="13547"/>
                  </a:lnTo>
                  <a:lnTo>
                    <a:pt x="179379" y="13547"/>
                  </a:lnTo>
                  <a:lnTo>
                    <a:pt x="179806" y="13689"/>
                  </a:lnTo>
                  <a:lnTo>
                    <a:pt x="180092" y="13832"/>
                  </a:lnTo>
                  <a:lnTo>
                    <a:pt x="179806" y="13832"/>
                  </a:lnTo>
                  <a:lnTo>
                    <a:pt x="179930" y="13956"/>
                  </a:lnTo>
                  <a:lnTo>
                    <a:pt x="179930" y="13956"/>
                  </a:lnTo>
                  <a:lnTo>
                    <a:pt x="181660" y="13974"/>
                  </a:lnTo>
                  <a:lnTo>
                    <a:pt x="194778" y="14402"/>
                  </a:lnTo>
                  <a:lnTo>
                    <a:pt x="207754" y="14830"/>
                  </a:lnTo>
                  <a:lnTo>
                    <a:pt x="220587" y="15400"/>
                  </a:lnTo>
                  <a:lnTo>
                    <a:pt x="243401" y="16455"/>
                  </a:lnTo>
                  <a:lnTo>
                    <a:pt x="243401" y="16455"/>
                  </a:lnTo>
                  <a:lnTo>
                    <a:pt x="243401" y="16398"/>
                  </a:lnTo>
                  <a:lnTo>
                    <a:pt x="243771" y="16472"/>
                  </a:lnTo>
                  <a:lnTo>
                    <a:pt x="243771" y="16472"/>
                  </a:lnTo>
                  <a:lnTo>
                    <a:pt x="245255" y="16541"/>
                  </a:lnTo>
                  <a:lnTo>
                    <a:pt x="263564" y="17558"/>
                  </a:lnTo>
                  <a:lnTo>
                    <a:pt x="263564" y="17558"/>
                  </a:lnTo>
                  <a:lnTo>
                    <a:pt x="263507" y="17539"/>
                  </a:lnTo>
                  <a:lnTo>
                    <a:pt x="263364" y="17396"/>
                  </a:lnTo>
                  <a:lnTo>
                    <a:pt x="263507" y="17396"/>
                  </a:lnTo>
                  <a:lnTo>
                    <a:pt x="263792" y="17254"/>
                  </a:lnTo>
                  <a:lnTo>
                    <a:pt x="265503" y="17254"/>
                  </a:lnTo>
                  <a:lnTo>
                    <a:pt x="266501" y="17539"/>
                  </a:lnTo>
                  <a:lnTo>
                    <a:pt x="266644" y="17539"/>
                  </a:lnTo>
                  <a:lnTo>
                    <a:pt x="266073" y="17682"/>
                  </a:lnTo>
                  <a:lnTo>
                    <a:pt x="265788" y="17682"/>
                  </a:lnTo>
                  <a:lnTo>
                    <a:pt x="265788" y="17682"/>
                  </a:lnTo>
                  <a:lnTo>
                    <a:pt x="265788" y="17682"/>
                  </a:lnTo>
                  <a:lnTo>
                    <a:pt x="267147" y="17757"/>
                  </a:lnTo>
                  <a:lnTo>
                    <a:pt x="267147" y="17757"/>
                  </a:lnTo>
                  <a:lnTo>
                    <a:pt x="267071" y="17682"/>
                  </a:lnTo>
                  <a:lnTo>
                    <a:pt x="267214" y="17682"/>
                  </a:lnTo>
                  <a:lnTo>
                    <a:pt x="267214" y="17761"/>
                  </a:lnTo>
                  <a:lnTo>
                    <a:pt x="267214" y="17761"/>
                  </a:lnTo>
                  <a:lnTo>
                    <a:pt x="268355" y="17824"/>
                  </a:lnTo>
                  <a:lnTo>
                    <a:pt x="268497" y="17824"/>
                  </a:lnTo>
                  <a:lnTo>
                    <a:pt x="268070" y="17682"/>
                  </a:lnTo>
                  <a:lnTo>
                    <a:pt x="266501" y="17396"/>
                  </a:lnTo>
                  <a:lnTo>
                    <a:pt x="266644" y="17396"/>
                  </a:lnTo>
                  <a:lnTo>
                    <a:pt x="266644" y="17254"/>
                  </a:lnTo>
                  <a:lnTo>
                    <a:pt x="266786" y="17396"/>
                  </a:lnTo>
                  <a:lnTo>
                    <a:pt x="268497" y="17396"/>
                  </a:lnTo>
                  <a:lnTo>
                    <a:pt x="265931" y="16969"/>
                  </a:lnTo>
                  <a:lnTo>
                    <a:pt x="267071" y="16969"/>
                  </a:lnTo>
                  <a:lnTo>
                    <a:pt x="267071" y="16826"/>
                  </a:lnTo>
                  <a:lnTo>
                    <a:pt x="266929" y="16826"/>
                  </a:lnTo>
                  <a:lnTo>
                    <a:pt x="266358" y="16683"/>
                  </a:lnTo>
                  <a:lnTo>
                    <a:pt x="266644" y="16541"/>
                  </a:lnTo>
                  <a:lnTo>
                    <a:pt x="266073" y="16256"/>
                  </a:lnTo>
                  <a:lnTo>
                    <a:pt x="265645" y="16113"/>
                  </a:lnTo>
                  <a:lnTo>
                    <a:pt x="265503" y="16113"/>
                  </a:lnTo>
                  <a:lnTo>
                    <a:pt x="265645" y="16256"/>
                  </a:lnTo>
                  <a:lnTo>
                    <a:pt x="266073" y="16541"/>
                  </a:lnTo>
                  <a:lnTo>
                    <a:pt x="264933" y="16683"/>
                  </a:lnTo>
                  <a:lnTo>
                    <a:pt x="263364" y="16683"/>
                  </a:lnTo>
                  <a:lnTo>
                    <a:pt x="262223" y="16541"/>
                  </a:lnTo>
                  <a:lnTo>
                    <a:pt x="262081" y="16398"/>
                  </a:lnTo>
                  <a:lnTo>
                    <a:pt x="262223" y="16256"/>
                  </a:lnTo>
                  <a:lnTo>
                    <a:pt x="262509" y="16113"/>
                  </a:lnTo>
                  <a:lnTo>
                    <a:pt x="262509" y="15971"/>
                  </a:lnTo>
                  <a:lnTo>
                    <a:pt x="262223" y="15828"/>
                  </a:lnTo>
                  <a:lnTo>
                    <a:pt x="261225" y="15828"/>
                  </a:lnTo>
                  <a:lnTo>
                    <a:pt x="261510" y="15685"/>
                  </a:lnTo>
                  <a:lnTo>
                    <a:pt x="261368" y="15543"/>
                  </a:lnTo>
                  <a:lnTo>
                    <a:pt x="261083" y="15543"/>
                  </a:lnTo>
                  <a:lnTo>
                    <a:pt x="261083" y="15685"/>
                  </a:lnTo>
                  <a:lnTo>
                    <a:pt x="260512" y="15685"/>
                  </a:lnTo>
                  <a:lnTo>
                    <a:pt x="259514" y="15400"/>
                  </a:lnTo>
                  <a:lnTo>
                    <a:pt x="259942" y="15400"/>
                  </a:lnTo>
                  <a:lnTo>
                    <a:pt x="261938" y="15258"/>
                  </a:lnTo>
                  <a:lnTo>
                    <a:pt x="260940" y="14972"/>
                  </a:lnTo>
                  <a:lnTo>
                    <a:pt x="261225" y="14972"/>
                  </a:lnTo>
                  <a:lnTo>
                    <a:pt x="261368" y="14830"/>
                  </a:lnTo>
                  <a:lnTo>
                    <a:pt x="260227" y="14545"/>
                  </a:lnTo>
                  <a:lnTo>
                    <a:pt x="260512" y="14402"/>
                  </a:lnTo>
                  <a:lnTo>
                    <a:pt x="261083" y="14545"/>
                  </a:lnTo>
                  <a:lnTo>
                    <a:pt x="261368" y="14545"/>
                  </a:lnTo>
                  <a:lnTo>
                    <a:pt x="261510" y="14402"/>
                  </a:lnTo>
                  <a:lnTo>
                    <a:pt x="261368" y="14402"/>
                  </a:lnTo>
                  <a:lnTo>
                    <a:pt x="260655" y="14117"/>
                  </a:lnTo>
                  <a:lnTo>
                    <a:pt x="260370" y="13974"/>
                  </a:lnTo>
                  <a:lnTo>
                    <a:pt x="260512" y="13832"/>
                  </a:lnTo>
                  <a:lnTo>
                    <a:pt x="260797" y="13689"/>
                  </a:lnTo>
                  <a:lnTo>
                    <a:pt x="261938" y="13547"/>
                  </a:lnTo>
                  <a:lnTo>
                    <a:pt x="263079" y="13547"/>
                  </a:lnTo>
                  <a:lnTo>
                    <a:pt x="261796" y="13261"/>
                  </a:lnTo>
                  <a:lnTo>
                    <a:pt x="261653" y="13261"/>
                  </a:lnTo>
                  <a:lnTo>
                    <a:pt x="261653" y="13119"/>
                  </a:lnTo>
                  <a:lnTo>
                    <a:pt x="262366" y="12834"/>
                  </a:lnTo>
                  <a:lnTo>
                    <a:pt x="261796" y="12691"/>
                  </a:lnTo>
                  <a:lnTo>
                    <a:pt x="261225" y="12548"/>
                  </a:lnTo>
                  <a:lnTo>
                    <a:pt x="261653" y="12406"/>
                  </a:lnTo>
                  <a:lnTo>
                    <a:pt x="261796" y="12406"/>
                  </a:lnTo>
                  <a:lnTo>
                    <a:pt x="261368" y="12263"/>
                  </a:lnTo>
                  <a:lnTo>
                    <a:pt x="260940" y="11978"/>
                  </a:lnTo>
                  <a:lnTo>
                    <a:pt x="261225" y="11836"/>
                  </a:lnTo>
                  <a:lnTo>
                    <a:pt x="261510" y="11978"/>
                  </a:lnTo>
                  <a:lnTo>
                    <a:pt x="261796" y="11836"/>
                  </a:lnTo>
                  <a:lnTo>
                    <a:pt x="261938" y="11693"/>
                  </a:lnTo>
                  <a:lnTo>
                    <a:pt x="262081" y="11408"/>
                  </a:lnTo>
                  <a:lnTo>
                    <a:pt x="262223" y="11408"/>
                  </a:lnTo>
                  <a:lnTo>
                    <a:pt x="262651" y="11265"/>
                  </a:lnTo>
                  <a:lnTo>
                    <a:pt x="263221" y="11265"/>
                  </a:lnTo>
                  <a:lnTo>
                    <a:pt x="263221" y="11123"/>
                  </a:lnTo>
                  <a:lnTo>
                    <a:pt x="262794" y="10980"/>
                  </a:lnTo>
                  <a:lnTo>
                    <a:pt x="262651" y="10837"/>
                  </a:lnTo>
                  <a:lnTo>
                    <a:pt x="263079" y="10837"/>
                  </a:lnTo>
                  <a:lnTo>
                    <a:pt x="263079" y="10695"/>
                  </a:lnTo>
                  <a:lnTo>
                    <a:pt x="262794" y="10410"/>
                  </a:lnTo>
                  <a:lnTo>
                    <a:pt x="261653" y="10267"/>
                  </a:lnTo>
                  <a:lnTo>
                    <a:pt x="261938" y="10410"/>
                  </a:lnTo>
                  <a:lnTo>
                    <a:pt x="262223" y="10552"/>
                  </a:lnTo>
                  <a:lnTo>
                    <a:pt x="261938" y="10552"/>
                  </a:lnTo>
                  <a:lnTo>
                    <a:pt x="262509" y="10695"/>
                  </a:lnTo>
                  <a:lnTo>
                    <a:pt x="262223" y="10695"/>
                  </a:lnTo>
                  <a:lnTo>
                    <a:pt x="260797" y="10552"/>
                  </a:lnTo>
                  <a:lnTo>
                    <a:pt x="261083" y="10410"/>
                  </a:lnTo>
                  <a:lnTo>
                    <a:pt x="260370" y="10410"/>
                  </a:lnTo>
                  <a:lnTo>
                    <a:pt x="260370" y="10505"/>
                  </a:lnTo>
                  <a:lnTo>
                    <a:pt x="260370" y="10505"/>
                  </a:lnTo>
                  <a:lnTo>
                    <a:pt x="259799" y="10410"/>
                  </a:lnTo>
                  <a:lnTo>
                    <a:pt x="260084" y="10267"/>
                  </a:lnTo>
                  <a:lnTo>
                    <a:pt x="260655" y="10125"/>
                  </a:lnTo>
                  <a:lnTo>
                    <a:pt x="261083" y="9982"/>
                  </a:lnTo>
                  <a:lnTo>
                    <a:pt x="260370" y="9697"/>
                  </a:lnTo>
                  <a:lnTo>
                    <a:pt x="261083" y="9697"/>
                  </a:lnTo>
                  <a:lnTo>
                    <a:pt x="262223" y="9839"/>
                  </a:lnTo>
                  <a:lnTo>
                    <a:pt x="262287" y="9823"/>
                  </a:lnTo>
                  <a:lnTo>
                    <a:pt x="262287" y="9823"/>
                  </a:lnTo>
                  <a:lnTo>
                    <a:pt x="261653" y="9697"/>
                  </a:lnTo>
                  <a:lnTo>
                    <a:pt x="262509" y="9697"/>
                  </a:lnTo>
                  <a:lnTo>
                    <a:pt x="262413" y="9792"/>
                  </a:lnTo>
                  <a:lnTo>
                    <a:pt x="262413" y="9792"/>
                  </a:lnTo>
                  <a:lnTo>
                    <a:pt x="262794" y="9697"/>
                  </a:lnTo>
                  <a:lnTo>
                    <a:pt x="263079" y="9554"/>
                  </a:lnTo>
                  <a:lnTo>
                    <a:pt x="262936" y="9412"/>
                  </a:lnTo>
                  <a:lnTo>
                    <a:pt x="262651" y="9412"/>
                  </a:lnTo>
                  <a:lnTo>
                    <a:pt x="261653" y="9554"/>
                  </a:lnTo>
                  <a:lnTo>
                    <a:pt x="260940" y="9554"/>
                  </a:lnTo>
                  <a:lnTo>
                    <a:pt x="260512" y="9412"/>
                  </a:lnTo>
                  <a:lnTo>
                    <a:pt x="261653" y="9412"/>
                  </a:lnTo>
                  <a:lnTo>
                    <a:pt x="261083" y="9269"/>
                  </a:lnTo>
                  <a:lnTo>
                    <a:pt x="261510" y="9126"/>
                  </a:lnTo>
                  <a:lnTo>
                    <a:pt x="261510" y="8984"/>
                  </a:lnTo>
                  <a:lnTo>
                    <a:pt x="261368" y="8841"/>
                  </a:lnTo>
                  <a:lnTo>
                    <a:pt x="261796" y="8699"/>
                  </a:lnTo>
                  <a:lnTo>
                    <a:pt x="261510" y="8556"/>
                  </a:lnTo>
                  <a:lnTo>
                    <a:pt x="261510" y="8556"/>
                  </a:lnTo>
                  <a:lnTo>
                    <a:pt x="261938" y="8699"/>
                  </a:lnTo>
                  <a:lnTo>
                    <a:pt x="262509" y="8699"/>
                  </a:lnTo>
                  <a:lnTo>
                    <a:pt x="262794" y="8556"/>
                  </a:lnTo>
                  <a:lnTo>
                    <a:pt x="262509" y="8556"/>
                  </a:lnTo>
                  <a:lnTo>
                    <a:pt x="262651" y="8413"/>
                  </a:lnTo>
                  <a:lnTo>
                    <a:pt x="262651" y="8271"/>
                  </a:lnTo>
                  <a:lnTo>
                    <a:pt x="262223" y="8413"/>
                  </a:lnTo>
                  <a:lnTo>
                    <a:pt x="262223" y="8271"/>
                  </a:lnTo>
                  <a:lnTo>
                    <a:pt x="262366" y="8128"/>
                  </a:lnTo>
                  <a:lnTo>
                    <a:pt x="263934" y="8128"/>
                  </a:lnTo>
                  <a:lnTo>
                    <a:pt x="263649" y="7986"/>
                  </a:lnTo>
                  <a:lnTo>
                    <a:pt x="263792" y="7986"/>
                  </a:lnTo>
                  <a:lnTo>
                    <a:pt x="263792" y="7843"/>
                  </a:lnTo>
                  <a:lnTo>
                    <a:pt x="264077" y="7843"/>
                  </a:lnTo>
                  <a:lnTo>
                    <a:pt x="263649" y="7701"/>
                  </a:lnTo>
                  <a:lnTo>
                    <a:pt x="263792" y="7558"/>
                  </a:lnTo>
                  <a:lnTo>
                    <a:pt x="263649" y="7558"/>
                  </a:lnTo>
                  <a:lnTo>
                    <a:pt x="262936" y="7415"/>
                  </a:lnTo>
                  <a:lnTo>
                    <a:pt x="263507" y="7415"/>
                  </a:lnTo>
                  <a:lnTo>
                    <a:pt x="263792" y="7273"/>
                  </a:lnTo>
                  <a:lnTo>
                    <a:pt x="263934" y="6988"/>
                  </a:lnTo>
                  <a:lnTo>
                    <a:pt x="263792" y="6702"/>
                  </a:lnTo>
                  <a:lnTo>
                    <a:pt x="263507" y="6417"/>
                  </a:lnTo>
                  <a:lnTo>
                    <a:pt x="263507" y="6275"/>
                  </a:lnTo>
                  <a:lnTo>
                    <a:pt x="263792" y="6275"/>
                  </a:lnTo>
                  <a:lnTo>
                    <a:pt x="261653" y="5990"/>
                  </a:lnTo>
                  <a:lnTo>
                    <a:pt x="260084" y="5704"/>
                  </a:lnTo>
                  <a:lnTo>
                    <a:pt x="257660" y="5134"/>
                  </a:lnTo>
                  <a:lnTo>
                    <a:pt x="256662" y="4849"/>
                  </a:lnTo>
                  <a:lnTo>
                    <a:pt x="255522" y="4706"/>
                  </a:lnTo>
                  <a:lnTo>
                    <a:pt x="252099" y="4706"/>
                  </a:lnTo>
                  <a:lnTo>
                    <a:pt x="252385" y="4849"/>
                  </a:lnTo>
                  <a:lnTo>
                    <a:pt x="252955" y="4991"/>
                  </a:lnTo>
                  <a:lnTo>
                    <a:pt x="254238" y="5134"/>
                  </a:lnTo>
                  <a:lnTo>
                    <a:pt x="254523" y="5134"/>
                  </a:lnTo>
                  <a:lnTo>
                    <a:pt x="252670" y="5277"/>
                  </a:lnTo>
                  <a:lnTo>
                    <a:pt x="254666" y="5847"/>
                  </a:lnTo>
                  <a:lnTo>
                    <a:pt x="255807" y="6275"/>
                  </a:lnTo>
                  <a:lnTo>
                    <a:pt x="255949" y="6560"/>
                  </a:lnTo>
                  <a:lnTo>
                    <a:pt x="256092" y="6560"/>
                  </a:lnTo>
                  <a:lnTo>
                    <a:pt x="256092" y="6702"/>
                  </a:lnTo>
                  <a:lnTo>
                    <a:pt x="255949" y="6560"/>
                  </a:lnTo>
                  <a:lnTo>
                    <a:pt x="255379" y="6560"/>
                  </a:lnTo>
                  <a:lnTo>
                    <a:pt x="254809" y="6417"/>
                  </a:lnTo>
                  <a:lnTo>
                    <a:pt x="254238" y="6417"/>
                  </a:lnTo>
                  <a:lnTo>
                    <a:pt x="254523" y="6275"/>
                  </a:lnTo>
                  <a:lnTo>
                    <a:pt x="253811" y="6132"/>
                  </a:lnTo>
                  <a:lnTo>
                    <a:pt x="253668" y="5990"/>
                  </a:lnTo>
                  <a:lnTo>
                    <a:pt x="253240" y="5847"/>
                  </a:lnTo>
                  <a:lnTo>
                    <a:pt x="252242" y="5847"/>
                  </a:lnTo>
                  <a:lnTo>
                    <a:pt x="251672" y="5990"/>
                  </a:lnTo>
                  <a:lnTo>
                    <a:pt x="252812" y="6132"/>
                  </a:lnTo>
                  <a:lnTo>
                    <a:pt x="252670" y="6275"/>
                  </a:lnTo>
                  <a:lnTo>
                    <a:pt x="252670" y="6417"/>
                  </a:lnTo>
                  <a:lnTo>
                    <a:pt x="253098" y="6560"/>
                  </a:lnTo>
                  <a:lnTo>
                    <a:pt x="254809" y="6702"/>
                  </a:lnTo>
                  <a:lnTo>
                    <a:pt x="256092" y="6988"/>
                  </a:lnTo>
                  <a:lnTo>
                    <a:pt x="255094" y="7130"/>
                  </a:lnTo>
                  <a:lnTo>
                    <a:pt x="255522" y="7273"/>
                  </a:lnTo>
                  <a:lnTo>
                    <a:pt x="255379" y="7415"/>
                  </a:lnTo>
                  <a:lnTo>
                    <a:pt x="254951" y="7558"/>
                  </a:lnTo>
                  <a:lnTo>
                    <a:pt x="254381" y="7558"/>
                  </a:lnTo>
                  <a:lnTo>
                    <a:pt x="254381" y="7986"/>
                  </a:lnTo>
                  <a:lnTo>
                    <a:pt x="254096" y="8128"/>
                  </a:lnTo>
                  <a:lnTo>
                    <a:pt x="253525" y="8128"/>
                  </a:lnTo>
                  <a:lnTo>
                    <a:pt x="252955" y="7843"/>
                  </a:lnTo>
                  <a:lnTo>
                    <a:pt x="253383" y="7843"/>
                  </a:lnTo>
                  <a:lnTo>
                    <a:pt x="253668" y="7701"/>
                  </a:lnTo>
                  <a:lnTo>
                    <a:pt x="253811" y="7701"/>
                  </a:lnTo>
                  <a:lnTo>
                    <a:pt x="253668" y="7415"/>
                  </a:lnTo>
                  <a:lnTo>
                    <a:pt x="252955" y="7130"/>
                  </a:lnTo>
                  <a:lnTo>
                    <a:pt x="252099" y="6988"/>
                  </a:lnTo>
                  <a:lnTo>
                    <a:pt x="253383" y="6988"/>
                  </a:lnTo>
                  <a:lnTo>
                    <a:pt x="251672" y="6702"/>
                  </a:lnTo>
                  <a:lnTo>
                    <a:pt x="252099" y="6702"/>
                  </a:lnTo>
                  <a:lnTo>
                    <a:pt x="251672" y="6560"/>
                  </a:lnTo>
                  <a:lnTo>
                    <a:pt x="251529" y="6560"/>
                  </a:lnTo>
                  <a:lnTo>
                    <a:pt x="252099" y="6417"/>
                  </a:lnTo>
                  <a:lnTo>
                    <a:pt x="251814" y="6275"/>
                  </a:lnTo>
                  <a:lnTo>
                    <a:pt x="251672" y="6275"/>
                  </a:lnTo>
                  <a:lnTo>
                    <a:pt x="252099" y="6132"/>
                  </a:lnTo>
                  <a:lnTo>
                    <a:pt x="250959" y="6132"/>
                  </a:lnTo>
                  <a:lnTo>
                    <a:pt x="250959" y="5990"/>
                  </a:lnTo>
                  <a:lnTo>
                    <a:pt x="250959" y="5847"/>
                  </a:lnTo>
                  <a:lnTo>
                    <a:pt x="251957" y="5704"/>
                  </a:lnTo>
                  <a:lnTo>
                    <a:pt x="250816" y="5847"/>
                  </a:lnTo>
                  <a:lnTo>
                    <a:pt x="248677" y="5704"/>
                  </a:lnTo>
                  <a:lnTo>
                    <a:pt x="247822" y="5704"/>
                  </a:lnTo>
                  <a:lnTo>
                    <a:pt x="247251" y="5419"/>
                  </a:lnTo>
                  <a:lnTo>
                    <a:pt x="247537" y="5277"/>
                  </a:lnTo>
                  <a:lnTo>
                    <a:pt x="246681" y="5134"/>
                  </a:lnTo>
                  <a:lnTo>
                    <a:pt x="245968" y="5134"/>
                  </a:lnTo>
                  <a:lnTo>
                    <a:pt x="246824" y="4991"/>
                  </a:lnTo>
                  <a:lnTo>
                    <a:pt x="244970" y="4706"/>
                  </a:lnTo>
                  <a:lnTo>
                    <a:pt x="244685" y="4706"/>
                  </a:lnTo>
                  <a:lnTo>
                    <a:pt x="244827" y="4849"/>
                  </a:lnTo>
                  <a:lnTo>
                    <a:pt x="244827" y="4991"/>
                  </a:lnTo>
                  <a:lnTo>
                    <a:pt x="244685" y="5134"/>
                  </a:lnTo>
                  <a:lnTo>
                    <a:pt x="243972" y="5134"/>
                  </a:lnTo>
                  <a:lnTo>
                    <a:pt x="242831" y="4849"/>
                  </a:lnTo>
                  <a:lnTo>
                    <a:pt x="243972" y="4991"/>
                  </a:lnTo>
                  <a:lnTo>
                    <a:pt x="244114" y="4849"/>
                  </a:lnTo>
                  <a:lnTo>
                    <a:pt x="244257" y="4849"/>
                  </a:lnTo>
                  <a:lnTo>
                    <a:pt x="243116" y="4706"/>
                  </a:lnTo>
                  <a:lnTo>
                    <a:pt x="242974" y="4564"/>
                  </a:lnTo>
                  <a:lnTo>
                    <a:pt x="243116" y="4421"/>
                  </a:lnTo>
                  <a:lnTo>
                    <a:pt x="242974" y="4278"/>
                  </a:lnTo>
                  <a:lnTo>
                    <a:pt x="242689" y="4136"/>
                  </a:lnTo>
                  <a:lnTo>
                    <a:pt x="243687" y="4278"/>
                  </a:lnTo>
                  <a:lnTo>
                    <a:pt x="243829" y="4421"/>
                  </a:lnTo>
                  <a:lnTo>
                    <a:pt x="243972" y="4421"/>
                  </a:lnTo>
                  <a:lnTo>
                    <a:pt x="243259" y="4564"/>
                  </a:lnTo>
                  <a:lnTo>
                    <a:pt x="244542" y="4564"/>
                  </a:lnTo>
                  <a:lnTo>
                    <a:pt x="244970" y="4421"/>
                  </a:lnTo>
                  <a:lnTo>
                    <a:pt x="245113" y="4421"/>
                  </a:lnTo>
                  <a:lnTo>
                    <a:pt x="245113" y="4278"/>
                  </a:lnTo>
                  <a:lnTo>
                    <a:pt x="244685" y="4136"/>
                  </a:lnTo>
                  <a:lnTo>
                    <a:pt x="243259" y="3851"/>
                  </a:lnTo>
                  <a:lnTo>
                    <a:pt x="242118" y="3851"/>
                  </a:lnTo>
                  <a:lnTo>
                    <a:pt x="242118" y="3708"/>
                  </a:lnTo>
                  <a:lnTo>
                    <a:pt x="242974" y="3708"/>
                  </a:lnTo>
                  <a:lnTo>
                    <a:pt x="242689" y="3423"/>
                  </a:lnTo>
                  <a:lnTo>
                    <a:pt x="242403" y="3423"/>
                  </a:lnTo>
                  <a:lnTo>
                    <a:pt x="241833" y="3566"/>
                  </a:lnTo>
                  <a:lnTo>
                    <a:pt x="241405" y="3708"/>
                  </a:lnTo>
                  <a:lnTo>
                    <a:pt x="241120" y="3851"/>
                  </a:lnTo>
                  <a:lnTo>
                    <a:pt x="240835" y="3708"/>
                  </a:lnTo>
                  <a:lnTo>
                    <a:pt x="241120" y="3993"/>
                  </a:lnTo>
                  <a:lnTo>
                    <a:pt x="241548" y="3993"/>
                  </a:lnTo>
                  <a:lnTo>
                    <a:pt x="241690" y="4136"/>
                  </a:lnTo>
                  <a:lnTo>
                    <a:pt x="241120" y="4136"/>
                  </a:lnTo>
                  <a:lnTo>
                    <a:pt x="240550" y="3851"/>
                  </a:lnTo>
                  <a:lnTo>
                    <a:pt x="238981" y="3280"/>
                  </a:lnTo>
                  <a:lnTo>
                    <a:pt x="237128" y="2710"/>
                  </a:lnTo>
                  <a:lnTo>
                    <a:pt x="234989" y="2425"/>
                  </a:lnTo>
                  <a:lnTo>
                    <a:pt x="232850" y="2282"/>
                  </a:lnTo>
                  <a:lnTo>
                    <a:pt x="230854" y="2282"/>
                  </a:lnTo>
                  <a:lnTo>
                    <a:pt x="229142" y="2425"/>
                  </a:lnTo>
                  <a:lnTo>
                    <a:pt x="228572" y="2567"/>
                  </a:lnTo>
                  <a:lnTo>
                    <a:pt x="228002" y="2853"/>
                  </a:lnTo>
                  <a:lnTo>
                    <a:pt x="228002" y="2995"/>
                  </a:lnTo>
                  <a:lnTo>
                    <a:pt x="228002" y="3138"/>
                  </a:lnTo>
                  <a:lnTo>
                    <a:pt x="228430" y="3280"/>
                  </a:lnTo>
                  <a:lnTo>
                    <a:pt x="229855" y="3423"/>
                  </a:lnTo>
                  <a:lnTo>
                    <a:pt x="230568" y="3566"/>
                  </a:lnTo>
                  <a:lnTo>
                    <a:pt x="228857" y="3423"/>
                  </a:lnTo>
                  <a:lnTo>
                    <a:pt x="228715" y="3566"/>
                  </a:lnTo>
                  <a:lnTo>
                    <a:pt x="227859" y="3566"/>
                  </a:lnTo>
                  <a:lnTo>
                    <a:pt x="227859" y="3708"/>
                  </a:lnTo>
                  <a:lnTo>
                    <a:pt x="226433" y="3851"/>
                  </a:lnTo>
                  <a:lnTo>
                    <a:pt x="225578" y="3851"/>
                  </a:lnTo>
                  <a:lnTo>
                    <a:pt x="225863" y="3566"/>
                  </a:lnTo>
                  <a:lnTo>
                    <a:pt x="225578" y="3566"/>
                  </a:lnTo>
                  <a:lnTo>
                    <a:pt x="225578" y="3423"/>
                  </a:lnTo>
                  <a:lnTo>
                    <a:pt x="225720" y="3280"/>
                  </a:lnTo>
                  <a:lnTo>
                    <a:pt x="226148" y="3423"/>
                  </a:lnTo>
                  <a:lnTo>
                    <a:pt x="225720" y="3423"/>
                  </a:lnTo>
                  <a:lnTo>
                    <a:pt x="225863" y="3566"/>
                  </a:lnTo>
                  <a:lnTo>
                    <a:pt x="226861" y="3280"/>
                  </a:lnTo>
                  <a:lnTo>
                    <a:pt x="225863" y="3280"/>
                  </a:lnTo>
                  <a:lnTo>
                    <a:pt x="225578" y="3138"/>
                  </a:lnTo>
                  <a:lnTo>
                    <a:pt x="225720" y="2853"/>
                  </a:lnTo>
                  <a:lnTo>
                    <a:pt x="225007" y="2853"/>
                  </a:lnTo>
                  <a:lnTo>
                    <a:pt x="224865" y="2710"/>
                  </a:lnTo>
                  <a:lnTo>
                    <a:pt x="225578" y="2567"/>
                  </a:lnTo>
                  <a:lnTo>
                    <a:pt x="226291" y="2425"/>
                  </a:lnTo>
                  <a:lnTo>
                    <a:pt x="225150" y="2425"/>
                  </a:lnTo>
                  <a:lnTo>
                    <a:pt x="224722" y="2567"/>
                  </a:lnTo>
                  <a:lnTo>
                    <a:pt x="224294" y="2425"/>
                  </a:lnTo>
                  <a:lnTo>
                    <a:pt x="224865" y="2425"/>
                  </a:lnTo>
                  <a:lnTo>
                    <a:pt x="224865" y="2282"/>
                  </a:lnTo>
                  <a:lnTo>
                    <a:pt x="224294" y="2140"/>
                  </a:lnTo>
                  <a:lnTo>
                    <a:pt x="223581" y="2140"/>
                  </a:lnTo>
                  <a:lnTo>
                    <a:pt x="223724" y="2282"/>
                  </a:lnTo>
                  <a:lnTo>
                    <a:pt x="224152" y="2425"/>
                  </a:lnTo>
                  <a:lnTo>
                    <a:pt x="224294" y="2567"/>
                  </a:lnTo>
                  <a:lnTo>
                    <a:pt x="224152" y="2710"/>
                  </a:lnTo>
                  <a:lnTo>
                    <a:pt x="223439" y="2567"/>
                  </a:lnTo>
                  <a:lnTo>
                    <a:pt x="223011" y="2567"/>
                  </a:lnTo>
                  <a:lnTo>
                    <a:pt x="223724" y="2853"/>
                  </a:lnTo>
                  <a:lnTo>
                    <a:pt x="220159" y="2567"/>
                  </a:lnTo>
                  <a:lnTo>
                    <a:pt x="218962" y="2453"/>
                  </a:lnTo>
                  <a:lnTo>
                    <a:pt x="218962" y="2453"/>
                  </a:lnTo>
                  <a:lnTo>
                    <a:pt x="219304" y="2567"/>
                  </a:lnTo>
                  <a:lnTo>
                    <a:pt x="218733" y="2567"/>
                  </a:lnTo>
                  <a:lnTo>
                    <a:pt x="218733" y="2432"/>
                  </a:lnTo>
                  <a:lnTo>
                    <a:pt x="218733" y="2432"/>
                  </a:lnTo>
                  <a:lnTo>
                    <a:pt x="217165" y="2282"/>
                  </a:lnTo>
                  <a:lnTo>
                    <a:pt x="214598" y="2282"/>
                  </a:lnTo>
                  <a:lnTo>
                    <a:pt x="213600" y="2425"/>
                  </a:lnTo>
                  <a:lnTo>
                    <a:pt x="212602" y="2710"/>
                  </a:lnTo>
                  <a:lnTo>
                    <a:pt x="210891" y="2140"/>
                  </a:lnTo>
                  <a:lnTo>
                    <a:pt x="209180" y="1712"/>
                  </a:lnTo>
                  <a:lnTo>
                    <a:pt x="208324" y="1569"/>
                  </a:lnTo>
                  <a:lnTo>
                    <a:pt x="207897" y="1569"/>
                  </a:lnTo>
                  <a:lnTo>
                    <a:pt x="207754" y="1712"/>
                  </a:lnTo>
                  <a:lnTo>
                    <a:pt x="208467" y="1712"/>
                  </a:lnTo>
                  <a:lnTo>
                    <a:pt x="208182" y="1855"/>
                  </a:lnTo>
                  <a:lnTo>
                    <a:pt x="208039" y="1855"/>
                  </a:lnTo>
                  <a:lnTo>
                    <a:pt x="207897" y="1997"/>
                  </a:lnTo>
                  <a:lnTo>
                    <a:pt x="207469" y="2140"/>
                  </a:lnTo>
                  <a:lnTo>
                    <a:pt x="207754" y="2282"/>
                  </a:lnTo>
                  <a:lnTo>
                    <a:pt x="207611" y="2282"/>
                  </a:lnTo>
                  <a:lnTo>
                    <a:pt x="207041" y="2140"/>
                  </a:lnTo>
                  <a:lnTo>
                    <a:pt x="206186" y="1855"/>
                  </a:lnTo>
                  <a:lnTo>
                    <a:pt x="205900" y="1855"/>
                  </a:lnTo>
                  <a:lnTo>
                    <a:pt x="205900" y="1997"/>
                  </a:lnTo>
                  <a:lnTo>
                    <a:pt x="206043" y="2140"/>
                  </a:lnTo>
                  <a:lnTo>
                    <a:pt x="205615" y="2140"/>
                  </a:lnTo>
                  <a:lnTo>
                    <a:pt x="205187" y="2282"/>
                  </a:lnTo>
                  <a:lnTo>
                    <a:pt x="205045" y="2282"/>
                  </a:lnTo>
                  <a:lnTo>
                    <a:pt x="205045" y="2425"/>
                  </a:lnTo>
                  <a:lnTo>
                    <a:pt x="205473" y="2567"/>
                  </a:lnTo>
                  <a:lnTo>
                    <a:pt x="205900" y="2567"/>
                  </a:lnTo>
                  <a:lnTo>
                    <a:pt x="206043" y="2425"/>
                  </a:lnTo>
                  <a:lnTo>
                    <a:pt x="206043" y="2282"/>
                  </a:lnTo>
                  <a:lnTo>
                    <a:pt x="206186" y="2282"/>
                  </a:lnTo>
                  <a:lnTo>
                    <a:pt x="206898" y="2425"/>
                  </a:lnTo>
                  <a:lnTo>
                    <a:pt x="206471" y="2567"/>
                  </a:lnTo>
                  <a:lnTo>
                    <a:pt x="206756" y="2853"/>
                  </a:lnTo>
                  <a:lnTo>
                    <a:pt x="206898" y="2995"/>
                  </a:lnTo>
                  <a:lnTo>
                    <a:pt x="205473" y="2995"/>
                  </a:lnTo>
                  <a:lnTo>
                    <a:pt x="206328" y="2853"/>
                  </a:lnTo>
                  <a:lnTo>
                    <a:pt x="206186" y="2710"/>
                  </a:lnTo>
                  <a:lnTo>
                    <a:pt x="205330" y="2710"/>
                  </a:lnTo>
                  <a:lnTo>
                    <a:pt x="204474" y="2567"/>
                  </a:lnTo>
                  <a:lnTo>
                    <a:pt x="204189" y="2710"/>
                  </a:lnTo>
                  <a:lnTo>
                    <a:pt x="204332" y="2710"/>
                  </a:lnTo>
                  <a:lnTo>
                    <a:pt x="204617" y="2853"/>
                  </a:lnTo>
                  <a:lnTo>
                    <a:pt x="204617" y="2995"/>
                  </a:lnTo>
                  <a:lnTo>
                    <a:pt x="204902" y="2995"/>
                  </a:lnTo>
                  <a:lnTo>
                    <a:pt x="204332" y="3138"/>
                  </a:lnTo>
                  <a:lnTo>
                    <a:pt x="204617" y="3138"/>
                  </a:lnTo>
                  <a:lnTo>
                    <a:pt x="205187" y="3280"/>
                  </a:lnTo>
                  <a:lnTo>
                    <a:pt x="205473" y="3423"/>
                  </a:lnTo>
                  <a:lnTo>
                    <a:pt x="205615" y="3566"/>
                  </a:lnTo>
                  <a:lnTo>
                    <a:pt x="204760" y="3566"/>
                  </a:lnTo>
                  <a:lnTo>
                    <a:pt x="204474" y="3280"/>
                  </a:lnTo>
                  <a:lnTo>
                    <a:pt x="204189" y="3138"/>
                  </a:lnTo>
                  <a:lnTo>
                    <a:pt x="203191" y="2853"/>
                  </a:lnTo>
                  <a:lnTo>
                    <a:pt x="202050" y="2853"/>
                  </a:lnTo>
                  <a:lnTo>
                    <a:pt x="200767" y="2710"/>
                  </a:lnTo>
                  <a:lnTo>
                    <a:pt x="198628" y="2710"/>
                  </a:lnTo>
                  <a:lnTo>
                    <a:pt x="198058" y="2567"/>
                  </a:lnTo>
                  <a:lnTo>
                    <a:pt x="197915" y="2425"/>
                  </a:lnTo>
                  <a:lnTo>
                    <a:pt x="197915" y="2282"/>
                  </a:lnTo>
                  <a:lnTo>
                    <a:pt x="197345" y="2425"/>
                  </a:lnTo>
                  <a:lnTo>
                    <a:pt x="197488" y="2282"/>
                  </a:lnTo>
                  <a:lnTo>
                    <a:pt x="197630" y="2140"/>
                  </a:lnTo>
                  <a:lnTo>
                    <a:pt x="197488" y="1997"/>
                  </a:lnTo>
                  <a:lnTo>
                    <a:pt x="196489" y="1997"/>
                  </a:lnTo>
                  <a:lnTo>
                    <a:pt x="196489" y="2140"/>
                  </a:lnTo>
                  <a:lnTo>
                    <a:pt x="196632" y="2282"/>
                  </a:lnTo>
                  <a:lnTo>
                    <a:pt x="197202" y="2282"/>
                  </a:lnTo>
                  <a:lnTo>
                    <a:pt x="196489" y="2425"/>
                  </a:lnTo>
                  <a:lnTo>
                    <a:pt x="196062" y="2425"/>
                  </a:lnTo>
                  <a:lnTo>
                    <a:pt x="195634" y="2140"/>
                  </a:lnTo>
                  <a:lnTo>
                    <a:pt x="195349" y="1997"/>
                  </a:lnTo>
                  <a:lnTo>
                    <a:pt x="194778" y="1855"/>
                  </a:lnTo>
                  <a:lnTo>
                    <a:pt x="194065" y="1855"/>
                  </a:lnTo>
                  <a:lnTo>
                    <a:pt x="193495" y="1997"/>
                  </a:lnTo>
                  <a:lnTo>
                    <a:pt x="193780" y="2282"/>
                  </a:lnTo>
                  <a:lnTo>
                    <a:pt x="193638" y="2425"/>
                  </a:lnTo>
                  <a:lnTo>
                    <a:pt x="192497" y="2425"/>
                  </a:lnTo>
                  <a:lnTo>
                    <a:pt x="192354" y="2282"/>
                  </a:lnTo>
                  <a:lnTo>
                    <a:pt x="193352" y="2282"/>
                  </a:lnTo>
                  <a:lnTo>
                    <a:pt x="192212" y="1997"/>
                  </a:lnTo>
                  <a:lnTo>
                    <a:pt x="192069" y="1997"/>
                  </a:lnTo>
                  <a:lnTo>
                    <a:pt x="192212" y="1855"/>
                  </a:lnTo>
                  <a:lnTo>
                    <a:pt x="192069" y="1855"/>
                  </a:lnTo>
                  <a:lnTo>
                    <a:pt x="192925" y="1427"/>
                  </a:lnTo>
                  <a:lnTo>
                    <a:pt x="193352" y="1142"/>
                  </a:lnTo>
                  <a:lnTo>
                    <a:pt x="193495" y="856"/>
                  </a:lnTo>
                  <a:lnTo>
                    <a:pt x="193210" y="714"/>
                  </a:lnTo>
                  <a:lnTo>
                    <a:pt x="191927" y="571"/>
                  </a:lnTo>
                  <a:lnTo>
                    <a:pt x="189788" y="571"/>
                  </a:lnTo>
                  <a:lnTo>
                    <a:pt x="185082" y="856"/>
                  </a:lnTo>
                  <a:lnTo>
                    <a:pt x="183086" y="856"/>
                  </a:lnTo>
                  <a:lnTo>
                    <a:pt x="181945" y="714"/>
                  </a:lnTo>
                  <a:lnTo>
                    <a:pt x="180519" y="856"/>
                  </a:lnTo>
                  <a:lnTo>
                    <a:pt x="181375" y="856"/>
                  </a:lnTo>
                  <a:lnTo>
                    <a:pt x="181375" y="999"/>
                  </a:lnTo>
                  <a:lnTo>
                    <a:pt x="181090" y="999"/>
                  </a:lnTo>
                  <a:lnTo>
                    <a:pt x="181517" y="1142"/>
                  </a:lnTo>
                  <a:lnTo>
                    <a:pt x="181232" y="1142"/>
                  </a:lnTo>
                  <a:lnTo>
                    <a:pt x="181945" y="1427"/>
                  </a:lnTo>
                  <a:lnTo>
                    <a:pt x="181803" y="1569"/>
                  </a:lnTo>
                  <a:lnTo>
                    <a:pt x="179949" y="1855"/>
                  </a:lnTo>
                  <a:lnTo>
                    <a:pt x="178381" y="2140"/>
                  </a:lnTo>
                  <a:lnTo>
                    <a:pt x="178523" y="2282"/>
                  </a:lnTo>
                  <a:lnTo>
                    <a:pt x="180092" y="2282"/>
                  </a:lnTo>
                  <a:lnTo>
                    <a:pt x="180662" y="2140"/>
                  </a:lnTo>
                  <a:lnTo>
                    <a:pt x="181375" y="1997"/>
                  </a:lnTo>
                  <a:lnTo>
                    <a:pt x="180576" y="1883"/>
                  </a:lnTo>
                  <a:lnTo>
                    <a:pt x="180576" y="1883"/>
                  </a:lnTo>
                  <a:lnTo>
                    <a:pt x="180805" y="1997"/>
                  </a:lnTo>
                  <a:lnTo>
                    <a:pt x="180662" y="1997"/>
                  </a:lnTo>
                  <a:lnTo>
                    <a:pt x="180543" y="1878"/>
                  </a:lnTo>
                  <a:lnTo>
                    <a:pt x="180543" y="1878"/>
                  </a:lnTo>
                  <a:lnTo>
                    <a:pt x="180377" y="1855"/>
                  </a:lnTo>
                  <a:lnTo>
                    <a:pt x="181090" y="1712"/>
                  </a:lnTo>
                  <a:lnTo>
                    <a:pt x="181517" y="1855"/>
                  </a:lnTo>
                  <a:lnTo>
                    <a:pt x="181375" y="1997"/>
                  </a:lnTo>
                  <a:lnTo>
                    <a:pt x="181945" y="2140"/>
                  </a:lnTo>
                  <a:lnTo>
                    <a:pt x="182230" y="2282"/>
                  </a:lnTo>
                  <a:lnTo>
                    <a:pt x="182373" y="2425"/>
                  </a:lnTo>
                  <a:lnTo>
                    <a:pt x="182088" y="2567"/>
                  </a:lnTo>
                  <a:lnTo>
                    <a:pt x="181660" y="2710"/>
                  </a:lnTo>
                  <a:lnTo>
                    <a:pt x="180805" y="2567"/>
                  </a:lnTo>
                  <a:lnTo>
                    <a:pt x="180947" y="2425"/>
                  </a:lnTo>
                  <a:lnTo>
                    <a:pt x="180377" y="2425"/>
                  </a:lnTo>
                  <a:lnTo>
                    <a:pt x="180519" y="2567"/>
                  </a:lnTo>
                  <a:lnTo>
                    <a:pt x="180377" y="2567"/>
                  </a:lnTo>
                  <a:lnTo>
                    <a:pt x="180805" y="2710"/>
                  </a:lnTo>
                  <a:lnTo>
                    <a:pt x="180519" y="2853"/>
                  </a:lnTo>
                  <a:lnTo>
                    <a:pt x="180234" y="2710"/>
                  </a:lnTo>
                  <a:lnTo>
                    <a:pt x="180377" y="2567"/>
                  </a:lnTo>
                  <a:lnTo>
                    <a:pt x="178951" y="2853"/>
                  </a:lnTo>
                  <a:lnTo>
                    <a:pt x="178666" y="2995"/>
                  </a:lnTo>
                  <a:lnTo>
                    <a:pt x="178666" y="3138"/>
                  </a:lnTo>
                  <a:lnTo>
                    <a:pt x="178523" y="3280"/>
                  </a:lnTo>
                  <a:lnTo>
                    <a:pt x="177382" y="3280"/>
                  </a:lnTo>
                  <a:lnTo>
                    <a:pt x="176955" y="3138"/>
                  </a:lnTo>
                  <a:lnTo>
                    <a:pt x="177810" y="3138"/>
                  </a:lnTo>
                  <a:lnTo>
                    <a:pt x="177810" y="2995"/>
                  </a:lnTo>
                  <a:lnTo>
                    <a:pt x="177240" y="2995"/>
                  </a:lnTo>
                  <a:lnTo>
                    <a:pt x="177525" y="2853"/>
                  </a:lnTo>
                  <a:lnTo>
                    <a:pt x="176812" y="2710"/>
                  </a:lnTo>
                  <a:lnTo>
                    <a:pt x="176099" y="2710"/>
                  </a:lnTo>
                  <a:lnTo>
                    <a:pt x="175814" y="2567"/>
                  </a:lnTo>
                  <a:lnTo>
                    <a:pt x="175529" y="2425"/>
                  </a:lnTo>
                  <a:lnTo>
                    <a:pt x="175956" y="2425"/>
                  </a:lnTo>
                  <a:lnTo>
                    <a:pt x="176669" y="2567"/>
                  </a:lnTo>
                  <a:lnTo>
                    <a:pt x="177382" y="2425"/>
                  </a:lnTo>
                  <a:lnTo>
                    <a:pt x="176669" y="2425"/>
                  </a:lnTo>
                  <a:lnTo>
                    <a:pt x="176384" y="2282"/>
                  </a:lnTo>
                  <a:lnTo>
                    <a:pt x="176384" y="2140"/>
                  </a:lnTo>
                  <a:lnTo>
                    <a:pt x="176384" y="1997"/>
                  </a:lnTo>
                  <a:lnTo>
                    <a:pt x="176242" y="1855"/>
                  </a:lnTo>
                  <a:lnTo>
                    <a:pt x="174673" y="1855"/>
                  </a:lnTo>
                  <a:lnTo>
                    <a:pt x="175101" y="1712"/>
                  </a:lnTo>
                  <a:lnTo>
                    <a:pt x="174673" y="1712"/>
                  </a:lnTo>
                  <a:lnTo>
                    <a:pt x="174388" y="1855"/>
                  </a:lnTo>
                  <a:lnTo>
                    <a:pt x="174816" y="1997"/>
                  </a:lnTo>
                  <a:lnTo>
                    <a:pt x="176099" y="1997"/>
                  </a:lnTo>
                  <a:lnTo>
                    <a:pt x="174673" y="2282"/>
                  </a:lnTo>
                  <a:lnTo>
                    <a:pt x="174388" y="2282"/>
                  </a:lnTo>
                  <a:lnTo>
                    <a:pt x="174103" y="2140"/>
                  </a:lnTo>
                  <a:lnTo>
                    <a:pt x="173390" y="1997"/>
                  </a:lnTo>
                  <a:lnTo>
                    <a:pt x="171251" y="1997"/>
                  </a:lnTo>
                  <a:lnTo>
                    <a:pt x="171536" y="2140"/>
                  </a:lnTo>
                  <a:lnTo>
                    <a:pt x="171536" y="2140"/>
                  </a:lnTo>
                  <a:lnTo>
                    <a:pt x="170253" y="1997"/>
                  </a:lnTo>
                  <a:lnTo>
                    <a:pt x="170538" y="1855"/>
                  </a:lnTo>
                  <a:lnTo>
                    <a:pt x="170823" y="1712"/>
                  </a:lnTo>
                  <a:lnTo>
                    <a:pt x="170681" y="1712"/>
                  </a:lnTo>
                  <a:lnTo>
                    <a:pt x="169968" y="1569"/>
                  </a:lnTo>
                  <a:lnTo>
                    <a:pt x="169968" y="1569"/>
                  </a:lnTo>
                  <a:lnTo>
                    <a:pt x="170253" y="1712"/>
                  </a:lnTo>
                  <a:lnTo>
                    <a:pt x="168114" y="1712"/>
                  </a:lnTo>
                  <a:lnTo>
                    <a:pt x="167829" y="1855"/>
                  </a:lnTo>
                  <a:lnTo>
                    <a:pt x="168257" y="1855"/>
                  </a:lnTo>
                  <a:lnTo>
                    <a:pt x="168684" y="1997"/>
                  </a:lnTo>
                  <a:lnTo>
                    <a:pt x="169255" y="1997"/>
                  </a:lnTo>
                  <a:lnTo>
                    <a:pt x="169968" y="2140"/>
                  </a:lnTo>
                  <a:lnTo>
                    <a:pt x="167829" y="2567"/>
                  </a:lnTo>
                  <a:lnTo>
                    <a:pt x="166831" y="2567"/>
                  </a:lnTo>
                  <a:lnTo>
                    <a:pt x="165262" y="2425"/>
                  </a:lnTo>
                  <a:lnTo>
                    <a:pt x="166260" y="2140"/>
                  </a:lnTo>
                  <a:lnTo>
                    <a:pt x="166688" y="2140"/>
                  </a:lnTo>
                  <a:lnTo>
                    <a:pt x="166973" y="2425"/>
                  </a:lnTo>
                  <a:lnTo>
                    <a:pt x="167259" y="2425"/>
                  </a:lnTo>
                  <a:lnTo>
                    <a:pt x="167829" y="2282"/>
                  </a:lnTo>
                  <a:lnTo>
                    <a:pt x="167401" y="2282"/>
                  </a:lnTo>
                  <a:lnTo>
                    <a:pt x="167544" y="2140"/>
                  </a:lnTo>
                  <a:lnTo>
                    <a:pt x="166973" y="2140"/>
                  </a:lnTo>
                  <a:lnTo>
                    <a:pt x="167401" y="1712"/>
                  </a:lnTo>
                  <a:lnTo>
                    <a:pt x="167259" y="1712"/>
                  </a:lnTo>
                  <a:lnTo>
                    <a:pt x="164264" y="1997"/>
                  </a:lnTo>
                  <a:lnTo>
                    <a:pt x="164264" y="1855"/>
                  </a:lnTo>
                  <a:lnTo>
                    <a:pt x="163979" y="1712"/>
                  </a:lnTo>
                  <a:lnTo>
                    <a:pt x="163409" y="1427"/>
                  </a:lnTo>
                  <a:lnTo>
                    <a:pt x="162357" y="1146"/>
                  </a:lnTo>
                  <a:lnTo>
                    <a:pt x="160842" y="1284"/>
                  </a:lnTo>
                  <a:lnTo>
                    <a:pt x="159844" y="1142"/>
                  </a:lnTo>
                  <a:lnTo>
                    <a:pt x="159701" y="999"/>
                  </a:lnTo>
                  <a:lnTo>
                    <a:pt x="161555" y="999"/>
                  </a:lnTo>
                  <a:lnTo>
                    <a:pt x="161412" y="1142"/>
                  </a:lnTo>
                  <a:lnTo>
                    <a:pt x="162339" y="1142"/>
                  </a:lnTo>
                  <a:lnTo>
                    <a:pt x="161270" y="856"/>
                  </a:lnTo>
                  <a:lnTo>
                    <a:pt x="159416" y="571"/>
                  </a:lnTo>
                  <a:lnTo>
                    <a:pt x="158988" y="571"/>
                  </a:lnTo>
                  <a:lnTo>
                    <a:pt x="158988" y="714"/>
                  </a:lnTo>
                  <a:lnTo>
                    <a:pt x="159131" y="856"/>
                  </a:lnTo>
                  <a:lnTo>
                    <a:pt x="157420" y="1142"/>
                  </a:lnTo>
                  <a:lnTo>
                    <a:pt x="157135" y="1142"/>
                  </a:lnTo>
                  <a:lnTo>
                    <a:pt x="157135" y="1284"/>
                  </a:lnTo>
                  <a:lnTo>
                    <a:pt x="157705" y="1284"/>
                  </a:lnTo>
                  <a:lnTo>
                    <a:pt x="158988" y="1427"/>
                  </a:lnTo>
                  <a:lnTo>
                    <a:pt x="158133" y="1569"/>
                  </a:lnTo>
                  <a:lnTo>
                    <a:pt x="158418" y="1569"/>
                  </a:lnTo>
                  <a:lnTo>
                    <a:pt x="158988" y="1855"/>
                  </a:lnTo>
                  <a:lnTo>
                    <a:pt x="158703" y="1997"/>
                  </a:lnTo>
                  <a:lnTo>
                    <a:pt x="158846" y="2140"/>
                  </a:lnTo>
                  <a:lnTo>
                    <a:pt x="158703" y="2140"/>
                  </a:lnTo>
                  <a:lnTo>
                    <a:pt x="158703" y="1997"/>
                  </a:lnTo>
                  <a:lnTo>
                    <a:pt x="158133" y="1855"/>
                  </a:lnTo>
                  <a:lnTo>
                    <a:pt x="156422" y="1712"/>
                  </a:lnTo>
                  <a:lnTo>
                    <a:pt x="155709" y="1427"/>
                  </a:lnTo>
                  <a:lnTo>
                    <a:pt x="155138" y="1284"/>
                  </a:lnTo>
                  <a:lnTo>
                    <a:pt x="154996" y="1142"/>
                  </a:lnTo>
                  <a:lnTo>
                    <a:pt x="155138" y="1142"/>
                  </a:lnTo>
                  <a:lnTo>
                    <a:pt x="155709" y="999"/>
                  </a:lnTo>
                  <a:lnTo>
                    <a:pt x="155138" y="856"/>
                  </a:lnTo>
                  <a:lnTo>
                    <a:pt x="154711" y="999"/>
                  </a:lnTo>
                  <a:lnTo>
                    <a:pt x="154140" y="999"/>
                  </a:lnTo>
                  <a:lnTo>
                    <a:pt x="153855" y="856"/>
                  </a:lnTo>
                  <a:lnTo>
                    <a:pt x="154853" y="714"/>
                  </a:lnTo>
                  <a:lnTo>
                    <a:pt x="153855" y="714"/>
                  </a:lnTo>
                  <a:lnTo>
                    <a:pt x="153712" y="571"/>
                  </a:lnTo>
                  <a:lnTo>
                    <a:pt x="153712" y="429"/>
                  </a:lnTo>
                  <a:lnTo>
                    <a:pt x="154853" y="429"/>
                  </a:lnTo>
                  <a:lnTo>
                    <a:pt x="154955" y="531"/>
                  </a:lnTo>
                  <a:lnTo>
                    <a:pt x="154955" y="531"/>
                  </a:lnTo>
                  <a:lnTo>
                    <a:pt x="155566" y="429"/>
                  </a:lnTo>
                  <a:lnTo>
                    <a:pt x="155138" y="429"/>
                  </a:lnTo>
                  <a:lnTo>
                    <a:pt x="153427" y="286"/>
                  </a:lnTo>
                  <a:lnTo>
                    <a:pt x="154140" y="144"/>
                  </a:lnTo>
                  <a:lnTo>
                    <a:pt x="154140" y="1"/>
                  </a:lnTo>
                  <a:lnTo>
                    <a:pt x="153000" y="1"/>
                  </a:lnTo>
                  <a:lnTo>
                    <a:pt x="152144" y="144"/>
                  </a:lnTo>
                  <a:lnTo>
                    <a:pt x="153142" y="286"/>
                  </a:lnTo>
                  <a:lnTo>
                    <a:pt x="152857" y="429"/>
                  </a:lnTo>
                  <a:lnTo>
                    <a:pt x="150433" y="714"/>
                  </a:lnTo>
                  <a:lnTo>
                    <a:pt x="147296" y="856"/>
                  </a:lnTo>
                  <a:lnTo>
                    <a:pt x="146155" y="714"/>
                  </a:lnTo>
                  <a:lnTo>
                    <a:pt x="145727" y="714"/>
                  </a:lnTo>
                  <a:lnTo>
                    <a:pt x="145585" y="571"/>
                  </a:lnTo>
                  <a:lnTo>
                    <a:pt x="146440" y="571"/>
                  </a:lnTo>
                  <a:lnTo>
                    <a:pt x="145870" y="429"/>
                  </a:lnTo>
                  <a:lnTo>
                    <a:pt x="145300" y="429"/>
                  </a:lnTo>
                  <a:lnTo>
                    <a:pt x="145015" y="286"/>
                  </a:lnTo>
                  <a:lnTo>
                    <a:pt x="145157" y="144"/>
                  </a:lnTo>
                  <a:lnTo>
                    <a:pt x="144302" y="144"/>
                  </a:lnTo>
                  <a:lnTo>
                    <a:pt x="141735" y="1"/>
                  </a:lnTo>
                  <a:close/>
                </a:path>
              </a:pathLst>
            </a:custGeom>
            <a:solidFill>
              <a:srgbClr val="CD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97" name="Google Shape;197;p15"/>
            <p:cNvSpPr txBox="1"/>
            <p:nvPr/>
          </p:nvSpPr>
          <p:spPr>
            <a:xfrm rot="-36664">
              <a:off x="2701381" y="2184825"/>
              <a:ext cx="3741213" cy="541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Under construction.</a:t>
              </a:r>
              <a:endParaRPr b="1" sz="29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198" name="Google Shape;198;p15"/>
          <p:cNvGrpSpPr/>
          <p:nvPr/>
        </p:nvGrpSpPr>
        <p:grpSpPr>
          <a:xfrm>
            <a:off x="5791200" y="2819400"/>
            <a:ext cx="2360254" cy="1589149"/>
            <a:chOff x="3426102" y="1745928"/>
            <a:chExt cx="2360254" cy="1589149"/>
          </a:xfrm>
        </p:grpSpPr>
        <p:sp>
          <p:nvSpPr>
            <p:cNvPr id="199" name="Google Shape;199;p15"/>
            <p:cNvSpPr/>
            <p:nvPr/>
          </p:nvSpPr>
          <p:spPr>
            <a:xfrm>
              <a:off x="4653850" y="1745928"/>
              <a:ext cx="1132506" cy="1066288"/>
            </a:xfrm>
            <a:custGeom>
              <a:rect b="b" l="l" r="r" t="t"/>
              <a:pathLst>
                <a:path extrusionOk="0" h="209384" w="222387">
                  <a:moveTo>
                    <a:pt x="75685" y="5668"/>
                  </a:moveTo>
                  <a:lnTo>
                    <a:pt x="76518" y="5835"/>
                  </a:lnTo>
                  <a:lnTo>
                    <a:pt x="76018" y="6502"/>
                  </a:lnTo>
                  <a:lnTo>
                    <a:pt x="75851" y="6668"/>
                  </a:lnTo>
                  <a:lnTo>
                    <a:pt x="75518" y="6335"/>
                  </a:lnTo>
                  <a:lnTo>
                    <a:pt x="74851" y="5835"/>
                  </a:lnTo>
                  <a:lnTo>
                    <a:pt x="75185" y="5668"/>
                  </a:lnTo>
                  <a:close/>
                  <a:moveTo>
                    <a:pt x="139033" y="10169"/>
                  </a:moveTo>
                  <a:lnTo>
                    <a:pt x="140867" y="11003"/>
                  </a:lnTo>
                  <a:lnTo>
                    <a:pt x="140700" y="11003"/>
                  </a:lnTo>
                  <a:lnTo>
                    <a:pt x="140367" y="11169"/>
                  </a:lnTo>
                  <a:lnTo>
                    <a:pt x="139700" y="11003"/>
                  </a:lnTo>
                  <a:lnTo>
                    <a:pt x="139200" y="10669"/>
                  </a:lnTo>
                  <a:lnTo>
                    <a:pt x="139033" y="10503"/>
                  </a:lnTo>
                  <a:lnTo>
                    <a:pt x="139033" y="10169"/>
                  </a:lnTo>
                  <a:close/>
                  <a:moveTo>
                    <a:pt x="85520" y="12003"/>
                  </a:moveTo>
                  <a:lnTo>
                    <a:pt x="86854" y="12170"/>
                  </a:lnTo>
                  <a:lnTo>
                    <a:pt x="84687" y="12670"/>
                  </a:lnTo>
                  <a:lnTo>
                    <a:pt x="85187" y="12170"/>
                  </a:lnTo>
                  <a:lnTo>
                    <a:pt x="85520" y="12003"/>
                  </a:lnTo>
                  <a:close/>
                  <a:moveTo>
                    <a:pt x="58681" y="12670"/>
                  </a:moveTo>
                  <a:lnTo>
                    <a:pt x="58514" y="12836"/>
                  </a:lnTo>
                  <a:lnTo>
                    <a:pt x="58014" y="13003"/>
                  </a:lnTo>
                  <a:lnTo>
                    <a:pt x="57180" y="13170"/>
                  </a:lnTo>
                  <a:lnTo>
                    <a:pt x="57180" y="13003"/>
                  </a:lnTo>
                  <a:lnTo>
                    <a:pt x="57180" y="12836"/>
                  </a:lnTo>
                  <a:lnTo>
                    <a:pt x="57680" y="12836"/>
                  </a:lnTo>
                  <a:lnTo>
                    <a:pt x="58681" y="12670"/>
                  </a:lnTo>
                  <a:close/>
                  <a:moveTo>
                    <a:pt x="94356" y="12003"/>
                  </a:moveTo>
                  <a:lnTo>
                    <a:pt x="95023" y="12336"/>
                  </a:lnTo>
                  <a:lnTo>
                    <a:pt x="95189" y="12503"/>
                  </a:lnTo>
                  <a:lnTo>
                    <a:pt x="95023" y="12670"/>
                  </a:lnTo>
                  <a:lnTo>
                    <a:pt x="94356" y="13170"/>
                  </a:lnTo>
                  <a:lnTo>
                    <a:pt x="94356" y="12003"/>
                  </a:lnTo>
                  <a:close/>
                  <a:moveTo>
                    <a:pt x="63182" y="12836"/>
                  </a:moveTo>
                  <a:lnTo>
                    <a:pt x="63182" y="13003"/>
                  </a:lnTo>
                  <a:lnTo>
                    <a:pt x="62348" y="13170"/>
                  </a:lnTo>
                  <a:lnTo>
                    <a:pt x="61681" y="13337"/>
                  </a:lnTo>
                  <a:lnTo>
                    <a:pt x="61515" y="13170"/>
                  </a:lnTo>
                  <a:lnTo>
                    <a:pt x="62515" y="12836"/>
                  </a:lnTo>
                  <a:close/>
                  <a:moveTo>
                    <a:pt x="69183" y="13503"/>
                  </a:moveTo>
                  <a:lnTo>
                    <a:pt x="69350" y="13670"/>
                  </a:lnTo>
                  <a:lnTo>
                    <a:pt x="68683" y="13837"/>
                  </a:lnTo>
                  <a:lnTo>
                    <a:pt x="68350" y="14003"/>
                  </a:lnTo>
                  <a:lnTo>
                    <a:pt x="68016" y="13837"/>
                  </a:lnTo>
                  <a:lnTo>
                    <a:pt x="68683" y="13503"/>
                  </a:lnTo>
                  <a:close/>
                  <a:moveTo>
                    <a:pt x="68016" y="12836"/>
                  </a:moveTo>
                  <a:lnTo>
                    <a:pt x="68183" y="13003"/>
                  </a:lnTo>
                  <a:lnTo>
                    <a:pt x="68350" y="13170"/>
                  </a:lnTo>
                  <a:lnTo>
                    <a:pt x="66349" y="13503"/>
                  </a:lnTo>
                  <a:lnTo>
                    <a:pt x="64515" y="14170"/>
                  </a:lnTo>
                  <a:lnTo>
                    <a:pt x="63515" y="13837"/>
                  </a:lnTo>
                  <a:lnTo>
                    <a:pt x="63348" y="13670"/>
                  </a:lnTo>
                  <a:lnTo>
                    <a:pt x="63515" y="13670"/>
                  </a:lnTo>
                  <a:lnTo>
                    <a:pt x="64015" y="13337"/>
                  </a:lnTo>
                  <a:lnTo>
                    <a:pt x="64849" y="13170"/>
                  </a:lnTo>
                  <a:lnTo>
                    <a:pt x="67183" y="12836"/>
                  </a:lnTo>
                  <a:close/>
                  <a:moveTo>
                    <a:pt x="60181" y="13337"/>
                  </a:moveTo>
                  <a:lnTo>
                    <a:pt x="60514" y="13670"/>
                  </a:lnTo>
                  <a:lnTo>
                    <a:pt x="61015" y="14170"/>
                  </a:lnTo>
                  <a:lnTo>
                    <a:pt x="60681" y="14337"/>
                  </a:lnTo>
                  <a:lnTo>
                    <a:pt x="60348" y="14170"/>
                  </a:lnTo>
                  <a:lnTo>
                    <a:pt x="59848" y="13503"/>
                  </a:lnTo>
                  <a:lnTo>
                    <a:pt x="60181" y="13337"/>
                  </a:lnTo>
                  <a:close/>
                  <a:moveTo>
                    <a:pt x="58181" y="13670"/>
                  </a:moveTo>
                  <a:lnTo>
                    <a:pt x="58681" y="13837"/>
                  </a:lnTo>
                  <a:lnTo>
                    <a:pt x="58847" y="14003"/>
                  </a:lnTo>
                  <a:lnTo>
                    <a:pt x="58847" y="14170"/>
                  </a:lnTo>
                  <a:lnTo>
                    <a:pt x="58514" y="14337"/>
                  </a:lnTo>
                  <a:lnTo>
                    <a:pt x="58014" y="14670"/>
                  </a:lnTo>
                  <a:lnTo>
                    <a:pt x="57347" y="14670"/>
                  </a:lnTo>
                  <a:lnTo>
                    <a:pt x="57680" y="14003"/>
                  </a:lnTo>
                  <a:lnTo>
                    <a:pt x="58014" y="13837"/>
                  </a:lnTo>
                  <a:lnTo>
                    <a:pt x="58181" y="13670"/>
                  </a:lnTo>
                  <a:close/>
                  <a:moveTo>
                    <a:pt x="135866" y="15337"/>
                  </a:moveTo>
                  <a:lnTo>
                    <a:pt x="136199" y="15504"/>
                  </a:lnTo>
                  <a:lnTo>
                    <a:pt x="136032" y="15837"/>
                  </a:lnTo>
                  <a:lnTo>
                    <a:pt x="135699" y="16004"/>
                  </a:lnTo>
                  <a:lnTo>
                    <a:pt x="135366" y="16004"/>
                  </a:lnTo>
                  <a:lnTo>
                    <a:pt x="135032" y="15837"/>
                  </a:lnTo>
                  <a:lnTo>
                    <a:pt x="135532" y="15337"/>
                  </a:lnTo>
                  <a:close/>
                  <a:moveTo>
                    <a:pt x="160872" y="15670"/>
                  </a:moveTo>
                  <a:lnTo>
                    <a:pt x="161538" y="16171"/>
                  </a:lnTo>
                  <a:lnTo>
                    <a:pt x="161705" y="16337"/>
                  </a:lnTo>
                  <a:lnTo>
                    <a:pt x="161372" y="16504"/>
                  </a:lnTo>
                  <a:lnTo>
                    <a:pt x="160705" y="16504"/>
                  </a:lnTo>
                  <a:lnTo>
                    <a:pt x="160872" y="15670"/>
                  </a:lnTo>
                  <a:close/>
                  <a:moveTo>
                    <a:pt x="48345" y="16171"/>
                  </a:moveTo>
                  <a:lnTo>
                    <a:pt x="48345" y="16337"/>
                  </a:lnTo>
                  <a:lnTo>
                    <a:pt x="47845" y="16504"/>
                  </a:lnTo>
                  <a:lnTo>
                    <a:pt x="47345" y="16671"/>
                  </a:lnTo>
                  <a:lnTo>
                    <a:pt x="47178" y="16671"/>
                  </a:lnTo>
                  <a:lnTo>
                    <a:pt x="47178" y="16504"/>
                  </a:lnTo>
                  <a:lnTo>
                    <a:pt x="48345" y="16171"/>
                  </a:lnTo>
                  <a:close/>
                  <a:moveTo>
                    <a:pt x="137699" y="16004"/>
                  </a:moveTo>
                  <a:lnTo>
                    <a:pt x="138033" y="16171"/>
                  </a:lnTo>
                  <a:lnTo>
                    <a:pt x="138533" y="16671"/>
                  </a:lnTo>
                  <a:lnTo>
                    <a:pt x="136699" y="16671"/>
                  </a:lnTo>
                  <a:lnTo>
                    <a:pt x="137199" y="16004"/>
                  </a:lnTo>
                  <a:close/>
                  <a:moveTo>
                    <a:pt x="40010" y="16504"/>
                  </a:moveTo>
                  <a:lnTo>
                    <a:pt x="39343" y="16837"/>
                  </a:lnTo>
                  <a:lnTo>
                    <a:pt x="39009" y="17004"/>
                  </a:lnTo>
                  <a:lnTo>
                    <a:pt x="38676" y="17004"/>
                  </a:lnTo>
                  <a:lnTo>
                    <a:pt x="39343" y="16504"/>
                  </a:lnTo>
                  <a:close/>
                  <a:moveTo>
                    <a:pt x="148035" y="18504"/>
                  </a:moveTo>
                  <a:lnTo>
                    <a:pt x="148202" y="18671"/>
                  </a:lnTo>
                  <a:lnTo>
                    <a:pt x="147368" y="18838"/>
                  </a:lnTo>
                  <a:lnTo>
                    <a:pt x="147035" y="18838"/>
                  </a:lnTo>
                  <a:lnTo>
                    <a:pt x="146702" y="18504"/>
                  </a:lnTo>
                  <a:close/>
                  <a:moveTo>
                    <a:pt x="38843" y="18338"/>
                  </a:moveTo>
                  <a:lnTo>
                    <a:pt x="38843" y="18504"/>
                  </a:lnTo>
                  <a:lnTo>
                    <a:pt x="38676" y="18504"/>
                  </a:lnTo>
                  <a:lnTo>
                    <a:pt x="38176" y="18671"/>
                  </a:lnTo>
                  <a:lnTo>
                    <a:pt x="37176" y="19005"/>
                  </a:lnTo>
                  <a:lnTo>
                    <a:pt x="37176" y="18838"/>
                  </a:lnTo>
                  <a:lnTo>
                    <a:pt x="37342" y="18671"/>
                  </a:lnTo>
                  <a:lnTo>
                    <a:pt x="37842" y="18504"/>
                  </a:lnTo>
                  <a:lnTo>
                    <a:pt x="38843" y="18338"/>
                  </a:lnTo>
                  <a:close/>
                  <a:moveTo>
                    <a:pt x="37342" y="19338"/>
                  </a:moveTo>
                  <a:lnTo>
                    <a:pt x="38009" y="19505"/>
                  </a:lnTo>
                  <a:lnTo>
                    <a:pt x="35508" y="20005"/>
                  </a:lnTo>
                  <a:lnTo>
                    <a:pt x="36342" y="19505"/>
                  </a:lnTo>
                  <a:lnTo>
                    <a:pt x="36842" y="19338"/>
                  </a:lnTo>
                  <a:close/>
                  <a:moveTo>
                    <a:pt x="149536" y="20838"/>
                  </a:moveTo>
                  <a:lnTo>
                    <a:pt x="149869" y="21005"/>
                  </a:lnTo>
                  <a:lnTo>
                    <a:pt x="150536" y="21338"/>
                  </a:lnTo>
                  <a:lnTo>
                    <a:pt x="150036" y="21505"/>
                  </a:lnTo>
                  <a:lnTo>
                    <a:pt x="149702" y="21338"/>
                  </a:lnTo>
                  <a:lnTo>
                    <a:pt x="149536" y="21172"/>
                  </a:lnTo>
                  <a:lnTo>
                    <a:pt x="149369" y="21005"/>
                  </a:lnTo>
                  <a:lnTo>
                    <a:pt x="149536" y="20838"/>
                  </a:lnTo>
                  <a:close/>
                  <a:moveTo>
                    <a:pt x="156871" y="21005"/>
                  </a:moveTo>
                  <a:lnTo>
                    <a:pt x="157204" y="21172"/>
                  </a:lnTo>
                  <a:lnTo>
                    <a:pt x="157371" y="21172"/>
                  </a:lnTo>
                  <a:lnTo>
                    <a:pt x="157538" y="21505"/>
                  </a:lnTo>
                  <a:lnTo>
                    <a:pt x="156037" y="21505"/>
                  </a:lnTo>
                  <a:lnTo>
                    <a:pt x="155870" y="21338"/>
                  </a:lnTo>
                  <a:lnTo>
                    <a:pt x="155870" y="21172"/>
                  </a:lnTo>
                  <a:lnTo>
                    <a:pt x="156871" y="21005"/>
                  </a:lnTo>
                  <a:close/>
                  <a:moveTo>
                    <a:pt x="37176" y="20005"/>
                  </a:moveTo>
                  <a:lnTo>
                    <a:pt x="37176" y="20838"/>
                  </a:lnTo>
                  <a:lnTo>
                    <a:pt x="35508" y="21505"/>
                  </a:lnTo>
                  <a:lnTo>
                    <a:pt x="35008" y="21672"/>
                  </a:lnTo>
                  <a:lnTo>
                    <a:pt x="35008" y="21505"/>
                  </a:lnTo>
                  <a:lnTo>
                    <a:pt x="35508" y="21005"/>
                  </a:lnTo>
                  <a:lnTo>
                    <a:pt x="37176" y="20005"/>
                  </a:lnTo>
                  <a:close/>
                  <a:moveTo>
                    <a:pt x="155204" y="21839"/>
                  </a:moveTo>
                  <a:lnTo>
                    <a:pt x="155704" y="22005"/>
                  </a:lnTo>
                  <a:lnTo>
                    <a:pt x="156037" y="22339"/>
                  </a:lnTo>
                  <a:lnTo>
                    <a:pt x="156204" y="22505"/>
                  </a:lnTo>
                  <a:lnTo>
                    <a:pt x="156204" y="22505"/>
                  </a:lnTo>
                  <a:lnTo>
                    <a:pt x="154870" y="22005"/>
                  </a:lnTo>
                  <a:lnTo>
                    <a:pt x="155037" y="21839"/>
                  </a:lnTo>
                  <a:close/>
                  <a:moveTo>
                    <a:pt x="31341" y="21672"/>
                  </a:moveTo>
                  <a:lnTo>
                    <a:pt x="31174" y="22172"/>
                  </a:lnTo>
                  <a:lnTo>
                    <a:pt x="31007" y="22339"/>
                  </a:lnTo>
                  <a:lnTo>
                    <a:pt x="30674" y="22505"/>
                  </a:lnTo>
                  <a:lnTo>
                    <a:pt x="30841" y="22005"/>
                  </a:lnTo>
                  <a:lnTo>
                    <a:pt x="31007" y="21839"/>
                  </a:lnTo>
                  <a:lnTo>
                    <a:pt x="31341" y="21672"/>
                  </a:lnTo>
                  <a:close/>
                  <a:moveTo>
                    <a:pt x="33675" y="21172"/>
                  </a:moveTo>
                  <a:lnTo>
                    <a:pt x="34008" y="21672"/>
                  </a:lnTo>
                  <a:lnTo>
                    <a:pt x="34008" y="21839"/>
                  </a:lnTo>
                  <a:lnTo>
                    <a:pt x="33508" y="22172"/>
                  </a:lnTo>
                  <a:lnTo>
                    <a:pt x="32508" y="22672"/>
                  </a:lnTo>
                  <a:lnTo>
                    <a:pt x="32341" y="22339"/>
                  </a:lnTo>
                  <a:lnTo>
                    <a:pt x="32341" y="22005"/>
                  </a:lnTo>
                  <a:lnTo>
                    <a:pt x="32841" y="21672"/>
                  </a:lnTo>
                  <a:lnTo>
                    <a:pt x="33675" y="21172"/>
                  </a:lnTo>
                  <a:close/>
                  <a:moveTo>
                    <a:pt x="29674" y="23005"/>
                  </a:moveTo>
                  <a:lnTo>
                    <a:pt x="29840" y="23172"/>
                  </a:lnTo>
                  <a:lnTo>
                    <a:pt x="29840" y="23506"/>
                  </a:lnTo>
                  <a:lnTo>
                    <a:pt x="29507" y="23506"/>
                  </a:lnTo>
                  <a:lnTo>
                    <a:pt x="28840" y="23672"/>
                  </a:lnTo>
                  <a:lnTo>
                    <a:pt x="29340" y="23172"/>
                  </a:lnTo>
                  <a:lnTo>
                    <a:pt x="29674" y="23005"/>
                  </a:lnTo>
                  <a:close/>
                  <a:moveTo>
                    <a:pt x="31841" y="23172"/>
                  </a:moveTo>
                  <a:lnTo>
                    <a:pt x="32174" y="23339"/>
                  </a:lnTo>
                  <a:lnTo>
                    <a:pt x="31508" y="23506"/>
                  </a:lnTo>
                  <a:lnTo>
                    <a:pt x="31174" y="23672"/>
                  </a:lnTo>
                  <a:lnTo>
                    <a:pt x="30841" y="23672"/>
                  </a:lnTo>
                  <a:lnTo>
                    <a:pt x="31508" y="23339"/>
                  </a:lnTo>
                  <a:lnTo>
                    <a:pt x="31841" y="23172"/>
                  </a:lnTo>
                  <a:close/>
                  <a:moveTo>
                    <a:pt x="26840" y="23506"/>
                  </a:moveTo>
                  <a:lnTo>
                    <a:pt x="26173" y="24339"/>
                  </a:lnTo>
                  <a:lnTo>
                    <a:pt x="26340" y="24339"/>
                  </a:lnTo>
                  <a:lnTo>
                    <a:pt x="27173" y="24172"/>
                  </a:lnTo>
                  <a:lnTo>
                    <a:pt x="27840" y="24006"/>
                  </a:lnTo>
                  <a:lnTo>
                    <a:pt x="27173" y="24506"/>
                  </a:lnTo>
                  <a:lnTo>
                    <a:pt x="26506" y="24673"/>
                  </a:lnTo>
                  <a:lnTo>
                    <a:pt x="25839" y="24673"/>
                  </a:lnTo>
                  <a:lnTo>
                    <a:pt x="25506" y="24506"/>
                  </a:lnTo>
                  <a:lnTo>
                    <a:pt x="25339" y="24172"/>
                  </a:lnTo>
                  <a:lnTo>
                    <a:pt x="25339" y="24006"/>
                  </a:lnTo>
                  <a:lnTo>
                    <a:pt x="25839" y="23672"/>
                  </a:lnTo>
                  <a:lnTo>
                    <a:pt x="26840" y="23506"/>
                  </a:lnTo>
                  <a:close/>
                  <a:moveTo>
                    <a:pt x="20171" y="24673"/>
                  </a:moveTo>
                  <a:lnTo>
                    <a:pt x="19671" y="25006"/>
                  </a:lnTo>
                  <a:lnTo>
                    <a:pt x="19338" y="25173"/>
                  </a:lnTo>
                  <a:lnTo>
                    <a:pt x="19005" y="25173"/>
                  </a:lnTo>
                  <a:lnTo>
                    <a:pt x="19671" y="24839"/>
                  </a:lnTo>
                  <a:lnTo>
                    <a:pt x="19838" y="24673"/>
                  </a:lnTo>
                  <a:close/>
                  <a:moveTo>
                    <a:pt x="18004" y="25006"/>
                  </a:moveTo>
                  <a:lnTo>
                    <a:pt x="17171" y="25506"/>
                  </a:lnTo>
                  <a:lnTo>
                    <a:pt x="16837" y="25673"/>
                  </a:lnTo>
                  <a:lnTo>
                    <a:pt x="16671" y="25840"/>
                  </a:lnTo>
                  <a:lnTo>
                    <a:pt x="16504" y="25673"/>
                  </a:lnTo>
                  <a:lnTo>
                    <a:pt x="17171" y="25173"/>
                  </a:lnTo>
                  <a:lnTo>
                    <a:pt x="17671" y="25006"/>
                  </a:lnTo>
                  <a:close/>
                  <a:moveTo>
                    <a:pt x="26673" y="25006"/>
                  </a:moveTo>
                  <a:lnTo>
                    <a:pt x="25506" y="25673"/>
                  </a:lnTo>
                  <a:lnTo>
                    <a:pt x="24673" y="26006"/>
                  </a:lnTo>
                  <a:lnTo>
                    <a:pt x="23839" y="26173"/>
                  </a:lnTo>
                  <a:lnTo>
                    <a:pt x="23339" y="26173"/>
                  </a:lnTo>
                  <a:lnTo>
                    <a:pt x="26673" y="25006"/>
                  </a:lnTo>
                  <a:close/>
                  <a:moveTo>
                    <a:pt x="153036" y="24506"/>
                  </a:moveTo>
                  <a:lnTo>
                    <a:pt x="156537" y="25506"/>
                  </a:lnTo>
                  <a:lnTo>
                    <a:pt x="155870" y="26006"/>
                  </a:lnTo>
                  <a:lnTo>
                    <a:pt x="155370" y="26173"/>
                  </a:lnTo>
                  <a:lnTo>
                    <a:pt x="154870" y="26340"/>
                  </a:lnTo>
                  <a:lnTo>
                    <a:pt x="154370" y="26173"/>
                  </a:lnTo>
                  <a:lnTo>
                    <a:pt x="154037" y="26006"/>
                  </a:lnTo>
                  <a:lnTo>
                    <a:pt x="153703" y="25673"/>
                  </a:lnTo>
                  <a:lnTo>
                    <a:pt x="153036" y="24506"/>
                  </a:lnTo>
                  <a:close/>
                  <a:moveTo>
                    <a:pt x="152536" y="26173"/>
                  </a:moveTo>
                  <a:lnTo>
                    <a:pt x="153537" y="26340"/>
                  </a:lnTo>
                  <a:lnTo>
                    <a:pt x="154370" y="26673"/>
                  </a:lnTo>
                  <a:lnTo>
                    <a:pt x="155204" y="27340"/>
                  </a:lnTo>
                  <a:lnTo>
                    <a:pt x="154870" y="27507"/>
                  </a:lnTo>
                  <a:lnTo>
                    <a:pt x="154370" y="27340"/>
                  </a:lnTo>
                  <a:lnTo>
                    <a:pt x="153370" y="27006"/>
                  </a:lnTo>
                  <a:lnTo>
                    <a:pt x="152370" y="26506"/>
                  </a:lnTo>
                  <a:lnTo>
                    <a:pt x="151369" y="26340"/>
                  </a:lnTo>
                  <a:lnTo>
                    <a:pt x="152536" y="26173"/>
                  </a:lnTo>
                  <a:close/>
                  <a:moveTo>
                    <a:pt x="158704" y="27340"/>
                  </a:moveTo>
                  <a:lnTo>
                    <a:pt x="158871" y="27673"/>
                  </a:lnTo>
                  <a:lnTo>
                    <a:pt x="158871" y="27673"/>
                  </a:lnTo>
                  <a:lnTo>
                    <a:pt x="158204" y="27507"/>
                  </a:lnTo>
                  <a:lnTo>
                    <a:pt x="157871" y="27507"/>
                  </a:lnTo>
                  <a:lnTo>
                    <a:pt x="157704" y="27340"/>
                  </a:lnTo>
                  <a:close/>
                  <a:moveTo>
                    <a:pt x="21505" y="25173"/>
                  </a:moveTo>
                  <a:lnTo>
                    <a:pt x="22005" y="25339"/>
                  </a:lnTo>
                  <a:lnTo>
                    <a:pt x="22339" y="25840"/>
                  </a:lnTo>
                  <a:lnTo>
                    <a:pt x="22172" y="26673"/>
                  </a:lnTo>
                  <a:lnTo>
                    <a:pt x="20838" y="26840"/>
                  </a:lnTo>
                  <a:lnTo>
                    <a:pt x="20338" y="27173"/>
                  </a:lnTo>
                  <a:lnTo>
                    <a:pt x="19838" y="27673"/>
                  </a:lnTo>
                  <a:lnTo>
                    <a:pt x="19338" y="27340"/>
                  </a:lnTo>
                  <a:lnTo>
                    <a:pt x="19338" y="27173"/>
                  </a:lnTo>
                  <a:lnTo>
                    <a:pt x="19505" y="27006"/>
                  </a:lnTo>
                  <a:lnTo>
                    <a:pt x="19838" y="26673"/>
                  </a:lnTo>
                  <a:lnTo>
                    <a:pt x="20338" y="26506"/>
                  </a:lnTo>
                  <a:lnTo>
                    <a:pt x="20838" y="26340"/>
                  </a:lnTo>
                  <a:lnTo>
                    <a:pt x="21172" y="26006"/>
                  </a:lnTo>
                  <a:lnTo>
                    <a:pt x="21338" y="25673"/>
                  </a:lnTo>
                  <a:lnTo>
                    <a:pt x="21005" y="25339"/>
                  </a:lnTo>
                  <a:lnTo>
                    <a:pt x="21505" y="25173"/>
                  </a:lnTo>
                  <a:close/>
                  <a:moveTo>
                    <a:pt x="177376" y="27673"/>
                  </a:moveTo>
                  <a:lnTo>
                    <a:pt x="177876" y="28007"/>
                  </a:lnTo>
                  <a:lnTo>
                    <a:pt x="177542" y="28173"/>
                  </a:lnTo>
                  <a:lnTo>
                    <a:pt x="177376" y="28173"/>
                  </a:lnTo>
                  <a:lnTo>
                    <a:pt x="177209" y="28007"/>
                  </a:lnTo>
                  <a:lnTo>
                    <a:pt x="177209" y="27673"/>
                  </a:lnTo>
                  <a:close/>
                  <a:moveTo>
                    <a:pt x="12170" y="28674"/>
                  </a:moveTo>
                  <a:lnTo>
                    <a:pt x="12503" y="29007"/>
                  </a:lnTo>
                  <a:lnTo>
                    <a:pt x="12003" y="29174"/>
                  </a:lnTo>
                  <a:lnTo>
                    <a:pt x="11836" y="29174"/>
                  </a:lnTo>
                  <a:lnTo>
                    <a:pt x="11836" y="28840"/>
                  </a:lnTo>
                  <a:lnTo>
                    <a:pt x="12170" y="28674"/>
                  </a:lnTo>
                  <a:close/>
                  <a:moveTo>
                    <a:pt x="158038" y="28507"/>
                  </a:moveTo>
                  <a:lnTo>
                    <a:pt x="159371" y="29507"/>
                  </a:lnTo>
                  <a:lnTo>
                    <a:pt x="158704" y="29674"/>
                  </a:lnTo>
                  <a:lnTo>
                    <a:pt x="158371" y="29507"/>
                  </a:lnTo>
                  <a:lnTo>
                    <a:pt x="158038" y="29174"/>
                  </a:lnTo>
                  <a:lnTo>
                    <a:pt x="158038" y="28507"/>
                  </a:lnTo>
                  <a:close/>
                  <a:moveTo>
                    <a:pt x="3167" y="29840"/>
                  </a:moveTo>
                  <a:lnTo>
                    <a:pt x="2834" y="30174"/>
                  </a:lnTo>
                  <a:lnTo>
                    <a:pt x="2334" y="30341"/>
                  </a:lnTo>
                  <a:lnTo>
                    <a:pt x="2334" y="30341"/>
                  </a:lnTo>
                  <a:lnTo>
                    <a:pt x="2667" y="30007"/>
                  </a:lnTo>
                  <a:lnTo>
                    <a:pt x="3167" y="29840"/>
                  </a:lnTo>
                  <a:close/>
                  <a:moveTo>
                    <a:pt x="18504" y="28173"/>
                  </a:moveTo>
                  <a:lnTo>
                    <a:pt x="17671" y="28507"/>
                  </a:lnTo>
                  <a:lnTo>
                    <a:pt x="17171" y="28840"/>
                  </a:lnTo>
                  <a:lnTo>
                    <a:pt x="16671" y="29507"/>
                  </a:lnTo>
                  <a:lnTo>
                    <a:pt x="16504" y="29674"/>
                  </a:lnTo>
                  <a:lnTo>
                    <a:pt x="16171" y="30007"/>
                  </a:lnTo>
                  <a:lnTo>
                    <a:pt x="15670" y="30174"/>
                  </a:lnTo>
                  <a:lnTo>
                    <a:pt x="14837" y="30507"/>
                  </a:lnTo>
                  <a:lnTo>
                    <a:pt x="16171" y="29507"/>
                  </a:lnTo>
                  <a:lnTo>
                    <a:pt x="16171" y="29507"/>
                  </a:lnTo>
                  <a:lnTo>
                    <a:pt x="14503" y="30174"/>
                  </a:lnTo>
                  <a:lnTo>
                    <a:pt x="14003" y="30174"/>
                  </a:lnTo>
                  <a:lnTo>
                    <a:pt x="14337" y="30007"/>
                  </a:lnTo>
                  <a:lnTo>
                    <a:pt x="15004" y="29507"/>
                  </a:lnTo>
                  <a:lnTo>
                    <a:pt x="17171" y="28507"/>
                  </a:lnTo>
                  <a:lnTo>
                    <a:pt x="18004" y="28173"/>
                  </a:lnTo>
                  <a:close/>
                  <a:moveTo>
                    <a:pt x="162539" y="28007"/>
                  </a:moveTo>
                  <a:lnTo>
                    <a:pt x="166706" y="30507"/>
                  </a:lnTo>
                  <a:lnTo>
                    <a:pt x="165373" y="30341"/>
                  </a:lnTo>
                  <a:lnTo>
                    <a:pt x="164206" y="29840"/>
                  </a:lnTo>
                  <a:lnTo>
                    <a:pt x="163206" y="29007"/>
                  </a:lnTo>
                  <a:lnTo>
                    <a:pt x="162539" y="28007"/>
                  </a:lnTo>
                  <a:close/>
                  <a:moveTo>
                    <a:pt x="185711" y="30341"/>
                  </a:moveTo>
                  <a:lnTo>
                    <a:pt x="186044" y="30507"/>
                  </a:lnTo>
                  <a:lnTo>
                    <a:pt x="186378" y="30841"/>
                  </a:lnTo>
                  <a:lnTo>
                    <a:pt x="186878" y="31508"/>
                  </a:lnTo>
                  <a:lnTo>
                    <a:pt x="184877" y="30341"/>
                  </a:lnTo>
                  <a:close/>
                  <a:moveTo>
                    <a:pt x="165039" y="31007"/>
                  </a:moveTo>
                  <a:lnTo>
                    <a:pt x="165373" y="31174"/>
                  </a:lnTo>
                  <a:lnTo>
                    <a:pt x="166040" y="31674"/>
                  </a:lnTo>
                  <a:lnTo>
                    <a:pt x="165873" y="31841"/>
                  </a:lnTo>
                  <a:lnTo>
                    <a:pt x="165706" y="31841"/>
                  </a:lnTo>
                  <a:lnTo>
                    <a:pt x="165373" y="31674"/>
                  </a:lnTo>
                  <a:lnTo>
                    <a:pt x="164706" y="31007"/>
                  </a:lnTo>
                  <a:close/>
                  <a:moveTo>
                    <a:pt x="163872" y="32174"/>
                  </a:moveTo>
                  <a:lnTo>
                    <a:pt x="164539" y="32341"/>
                  </a:lnTo>
                  <a:lnTo>
                    <a:pt x="164873" y="32508"/>
                  </a:lnTo>
                  <a:lnTo>
                    <a:pt x="165039" y="32674"/>
                  </a:lnTo>
                  <a:lnTo>
                    <a:pt x="165039" y="32674"/>
                  </a:lnTo>
                  <a:lnTo>
                    <a:pt x="164372" y="32508"/>
                  </a:lnTo>
                  <a:lnTo>
                    <a:pt x="164039" y="32508"/>
                  </a:lnTo>
                  <a:lnTo>
                    <a:pt x="163872" y="32174"/>
                  </a:lnTo>
                  <a:close/>
                  <a:moveTo>
                    <a:pt x="186211" y="31841"/>
                  </a:moveTo>
                  <a:lnTo>
                    <a:pt x="188878" y="33841"/>
                  </a:lnTo>
                  <a:lnTo>
                    <a:pt x="187878" y="33675"/>
                  </a:lnTo>
                  <a:lnTo>
                    <a:pt x="187211" y="33341"/>
                  </a:lnTo>
                  <a:lnTo>
                    <a:pt x="186878" y="32674"/>
                  </a:lnTo>
                  <a:lnTo>
                    <a:pt x="186211" y="31841"/>
                  </a:lnTo>
                  <a:close/>
                  <a:moveTo>
                    <a:pt x="11169" y="32008"/>
                  </a:moveTo>
                  <a:lnTo>
                    <a:pt x="11669" y="32174"/>
                  </a:lnTo>
                  <a:lnTo>
                    <a:pt x="9836" y="33008"/>
                  </a:lnTo>
                  <a:lnTo>
                    <a:pt x="8002" y="34008"/>
                  </a:lnTo>
                  <a:lnTo>
                    <a:pt x="7335" y="34342"/>
                  </a:lnTo>
                  <a:lnTo>
                    <a:pt x="7168" y="34342"/>
                  </a:lnTo>
                  <a:lnTo>
                    <a:pt x="7335" y="33841"/>
                  </a:lnTo>
                  <a:lnTo>
                    <a:pt x="8169" y="32841"/>
                  </a:lnTo>
                  <a:lnTo>
                    <a:pt x="8502" y="33175"/>
                  </a:lnTo>
                  <a:lnTo>
                    <a:pt x="8835" y="33175"/>
                  </a:lnTo>
                  <a:lnTo>
                    <a:pt x="9169" y="33008"/>
                  </a:lnTo>
                  <a:lnTo>
                    <a:pt x="9669" y="32841"/>
                  </a:lnTo>
                  <a:lnTo>
                    <a:pt x="10669" y="32174"/>
                  </a:lnTo>
                  <a:lnTo>
                    <a:pt x="11169" y="32008"/>
                  </a:lnTo>
                  <a:close/>
                  <a:moveTo>
                    <a:pt x="170874" y="32674"/>
                  </a:moveTo>
                  <a:lnTo>
                    <a:pt x="171374" y="33508"/>
                  </a:lnTo>
                  <a:lnTo>
                    <a:pt x="172708" y="35175"/>
                  </a:lnTo>
                  <a:lnTo>
                    <a:pt x="171874" y="34842"/>
                  </a:lnTo>
                  <a:lnTo>
                    <a:pt x="170041" y="34842"/>
                  </a:lnTo>
                  <a:lnTo>
                    <a:pt x="170374" y="33008"/>
                  </a:lnTo>
                  <a:lnTo>
                    <a:pt x="170541" y="32674"/>
                  </a:lnTo>
                  <a:close/>
                  <a:moveTo>
                    <a:pt x="6168" y="34675"/>
                  </a:moveTo>
                  <a:lnTo>
                    <a:pt x="6168" y="35008"/>
                  </a:lnTo>
                  <a:lnTo>
                    <a:pt x="6001" y="35175"/>
                  </a:lnTo>
                  <a:lnTo>
                    <a:pt x="5501" y="35675"/>
                  </a:lnTo>
                  <a:lnTo>
                    <a:pt x="4668" y="36175"/>
                  </a:lnTo>
                  <a:lnTo>
                    <a:pt x="4001" y="36342"/>
                  </a:lnTo>
                  <a:lnTo>
                    <a:pt x="3334" y="36509"/>
                  </a:lnTo>
                  <a:lnTo>
                    <a:pt x="3001" y="36509"/>
                  </a:lnTo>
                  <a:lnTo>
                    <a:pt x="3167" y="36342"/>
                  </a:lnTo>
                  <a:lnTo>
                    <a:pt x="4168" y="36009"/>
                  </a:lnTo>
                  <a:lnTo>
                    <a:pt x="3501" y="35842"/>
                  </a:lnTo>
                  <a:lnTo>
                    <a:pt x="4334" y="35508"/>
                  </a:lnTo>
                  <a:lnTo>
                    <a:pt x="4501" y="35508"/>
                  </a:lnTo>
                  <a:lnTo>
                    <a:pt x="4168" y="36009"/>
                  </a:lnTo>
                  <a:lnTo>
                    <a:pt x="5001" y="35508"/>
                  </a:lnTo>
                  <a:lnTo>
                    <a:pt x="6168" y="34675"/>
                  </a:lnTo>
                  <a:close/>
                  <a:moveTo>
                    <a:pt x="171374" y="38342"/>
                  </a:moveTo>
                  <a:lnTo>
                    <a:pt x="171374" y="38342"/>
                  </a:lnTo>
                  <a:lnTo>
                    <a:pt x="171374" y="38342"/>
                  </a:lnTo>
                  <a:close/>
                  <a:moveTo>
                    <a:pt x="187545" y="42844"/>
                  </a:moveTo>
                  <a:lnTo>
                    <a:pt x="187878" y="43010"/>
                  </a:lnTo>
                  <a:lnTo>
                    <a:pt x="187878" y="43344"/>
                  </a:lnTo>
                  <a:lnTo>
                    <a:pt x="187378" y="43177"/>
                  </a:lnTo>
                  <a:lnTo>
                    <a:pt x="187045" y="43010"/>
                  </a:lnTo>
                  <a:lnTo>
                    <a:pt x="186878" y="42844"/>
                  </a:lnTo>
                  <a:close/>
                  <a:moveTo>
                    <a:pt x="185044" y="44011"/>
                  </a:moveTo>
                  <a:lnTo>
                    <a:pt x="185211" y="44177"/>
                  </a:lnTo>
                  <a:lnTo>
                    <a:pt x="185377" y="44511"/>
                  </a:lnTo>
                  <a:lnTo>
                    <a:pt x="185544" y="44844"/>
                  </a:lnTo>
                  <a:lnTo>
                    <a:pt x="185544" y="45344"/>
                  </a:lnTo>
                  <a:lnTo>
                    <a:pt x="184877" y="45177"/>
                  </a:lnTo>
                  <a:lnTo>
                    <a:pt x="184377" y="44844"/>
                  </a:lnTo>
                  <a:lnTo>
                    <a:pt x="183877" y="44344"/>
                  </a:lnTo>
                  <a:lnTo>
                    <a:pt x="183710" y="44177"/>
                  </a:lnTo>
                  <a:lnTo>
                    <a:pt x="183877" y="44177"/>
                  </a:lnTo>
                  <a:lnTo>
                    <a:pt x="184877" y="44844"/>
                  </a:lnTo>
                  <a:lnTo>
                    <a:pt x="184877" y="44344"/>
                  </a:lnTo>
                  <a:lnTo>
                    <a:pt x="184877" y="44177"/>
                  </a:lnTo>
                  <a:lnTo>
                    <a:pt x="184877" y="44011"/>
                  </a:lnTo>
                  <a:close/>
                  <a:moveTo>
                    <a:pt x="181543" y="43677"/>
                  </a:moveTo>
                  <a:lnTo>
                    <a:pt x="182043" y="45511"/>
                  </a:lnTo>
                  <a:lnTo>
                    <a:pt x="181377" y="44844"/>
                  </a:lnTo>
                  <a:lnTo>
                    <a:pt x="181043" y="44511"/>
                  </a:lnTo>
                  <a:lnTo>
                    <a:pt x="181210" y="44011"/>
                  </a:lnTo>
                  <a:lnTo>
                    <a:pt x="181543" y="43677"/>
                  </a:lnTo>
                  <a:close/>
                  <a:moveTo>
                    <a:pt x="191546" y="45344"/>
                  </a:moveTo>
                  <a:lnTo>
                    <a:pt x="192046" y="45511"/>
                  </a:lnTo>
                  <a:lnTo>
                    <a:pt x="192379" y="45678"/>
                  </a:lnTo>
                  <a:lnTo>
                    <a:pt x="192546" y="46178"/>
                  </a:lnTo>
                  <a:lnTo>
                    <a:pt x="192713" y="46678"/>
                  </a:lnTo>
                  <a:lnTo>
                    <a:pt x="192713" y="47345"/>
                  </a:lnTo>
                  <a:lnTo>
                    <a:pt x="192546" y="47011"/>
                  </a:lnTo>
                  <a:lnTo>
                    <a:pt x="192212" y="46678"/>
                  </a:lnTo>
                  <a:lnTo>
                    <a:pt x="191879" y="46511"/>
                  </a:lnTo>
                  <a:lnTo>
                    <a:pt x="191546" y="46511"/>
                  </a:lnTo>
                  <a:lnTo>
                    <a:pt x="190879" y="46344"/>
                  </a:lnTo>
                  <a:lnTo>
                    <a:pt x="190545" y="46344"/>
                  </a:lnTo>
                  <a:lnTo>
                    <a:pt x="190212" y="46011"/>
                  </a:lnTo>
                  <a:lnTo>
                    <a:pt x="190545" y="45511"/>
                  </a:lnTo>
                  <a:lnTo>
                    <a:pt x="191046" y="45344"/>
                  </a:lnTo>
                  <a:close/>
                  <a:moveTo>
                    <a:pt x="190212" y="50179"/>
                  </a:moveTo>
                  <a:lnTo>
                    <a:pt x="190379" y="50345"/>
                  </a:lnTo>
                  <a:lnTo>
                    <a:pt x="189879" y="50679"/>
                  </a:lnTo>
                  <a:lnTo>
                    <a:pt x="189545" y="50679"/>
                  </a:lnTo>
                  <a:lnTo>
                    <a:pt x="189378" y="50512"/>
                  </a:lnTo>
                  <a:lnTo>
                    <a:pt x="189879" y="50179"/>
                  </a:lnTo>
                  <a:close/>
                  <a:moveTo>
                    <a:pt x="206883" y="52846"/>
                  </a:moveTo>
                  <a:lnTo>
                    <a:pt x="208216" y="53346"/>
                  </a:lnTo>
                  <a:lnTo>
                    <a:pt x="208050" y="53679"/>
                  </a:lnTo>
                  <a:lnTo>
                    <a:pt x="207883" y="53846"/>
                  </a:lnTo>
                  <a:lnTo>
                    <a:pt x="207716" y="53846"/>
                  </a:lnTo>
                  <a:lnTo>
                    <a:pt x="207549" y="53679"/>
                  </a:lnTo>
                  <a:lnTo>
                    <a:pt x="206883" y="52846"/>
                  </a:lnTo>
                  <a:close/>
                  <a:moveTo>
                    <a:pt x="198381" y="53013"/>
                  </a:moveTo>
                  <a:lnTo>
                    <a:pt x="199047" y="53513"/>
                  </a:lnTo>
                  <a:lnTo>
                    <a:pt x="199214" y="53846"/>
                  </a:lnTo>
                  <a:lnTo>
                    <a:pt x="199214" y="54013"/>
                  </a:lnTo>
                  <a:lnTo>
                    <a:pt x="199214" y="54180"/>
                  </a:lnTo>
                  <a:lnTo>
                    <a:pt x="198547" y="53513"/>
                  </a:lnTo>
                  <a:lnTo>
                    <a:pt x="198381" y="53346"/>
                  </a:lnTo>
                  <a:lnTo>
                    <a:pt x="198214" y="53179"/>
                  </a:lnTo>
                  <a:lnTo>
                    <a:pt x="198381" y="53013"/>
                  </a:lnTo>
                  <a:close/>
                  <a:moveTo>
                    <a:pt x="195046" y="53846"/>
                  </a:moveTo>
                  <a:lnTo>
                    <a:pt x="195380" y="54013"/>
                  </a:lnTo>
                  <a:lnTo>
                    <a:pt x="196213" y="54346"/>
                  </a:lnTo>
                  <a:lnTo>
                    <a:pt x="196213" y="54846"/>
                  </a:lnTo>
                  <a:lnTo>
                    <a:pt x="196047" y="54680"/>
                  </a:lnTo>
                  <a:lnTo>
                    <a:pt x="195213" y="54180"/>
                  </a:lnTo>
                  <a:lnTo>
                    <a:pt x="195046" y="54013"/>
                  </a:lnTo>
                  <a:lnTo>
                    <a:pt x="195046" y="53846"/>
                  </a:lnTo>
                  <a:close/>
                  <a:moveTo>
                    <a:pt x="194880" y="55347"/>
                  </a:moveTo>
                  <a:lnTo>
                    <a:pt x="195213" y="55680"/>
                  </a:lnTo>
                  <a:lnTo>
                    <a:pt x="195213" y="55847"/>
                  </a:lnTo>
                  <a:lnTo>
                    <a:pt x="194713" y="56513"/>
                  </a:lnTo>
                  <a:lnTo>
                    <a:pt x="194713" y="57514"/>
                  </a:lnTo>
                  <a:lnTo>
                    <a:pt x="194546" y="57347"/>
                  </a:lnTo>
                  <a:lnTo>
                    <a:pt x="194380" y="57180"/>
                  </a:lnTo>
                  <a:lnTo>
                    <a:pt x="194713" y="56513"/>
                  </a:lnTo>
                  <a:lnTo>
                    <a:pt x="194880" y="55347"/>
                  </a:lnTo>
                  <a:close/>
                  <a:moveTo>
                    <a:pt x="199047" y="56013"/>
                  </a:moveTo>
                  <a:lnTo>
                    <a:pt x="200714" y="56180"/>
                  </a:lnTo>
                  <a:lnTo>
                    <a:pt x="201381" y="56347"/>
                  </a:lnTo>
                  <a:lnTo>
                    <a:pt x="201715" y="56513"/>
                  </a:lnTo>
                  <a:lnTo>
                    <a:pt x="202048" y="57014"/>
                  </a:lnTo>
                  <a:lnTo>
                    <a:pt x="202215" y="57514"/>
                  </a:lnTo>
                  <a:lnTo>
                    <a:pt x="202215" y="58181"/>
                  </a:lnTo>
                  <a:lnTo>
                    <a:pt x="201881" y="59014"/>
                  </a:lnTo>
                  <a:lnTo>
                    <a:pt x="199047" y="56013"/>
                  </a:lnTo>
                  <a:close/>
                  <a:moveTo>
                    <a:pt x="197880" y="60348"/>
                  </a:moveTo>
                  <a:lnTo>
                    <a:pt x="198047" y="60514"/>
                  </a:lnTo>
                  <a:lnTo>
                    <a:pt x="198214" y="60681"/>
                  </a:lnTo>
                  <a:lnTo>
                    <a:pt x="197547" y="61181"/>
                  </a:lnTo>
                  <a:lnTo>
                    <a:pt x="197214" y="61348"/>
                  </a:lnTo>
                  <a:lnTo>
                    <a:pt x="197047" y="61181"/>
                  </a:lnTo>
                  <a:lnTo>
                    <a:pt x="196880" y="61015"/>
                  </a:lnTo>
                  <a:lnTo>
                    <a:pt x="197547" y="60514"/>
                  </a:lnTo>
                  <a:lnTo>
                    <a:pt x="197880" y="60348"/>
                  </a:lnTo>
                  <a:close/>
                  <a:moveTo>
                    <a:pt x="198547" y="62515"/>
                  </a:moveTo>
                  <a:lnTo>
                    <a:pt x="198714" y="62848"/>
                  </a:lnTo>
                  <a:lnTo>
                    <a:pt x="198881" y="63182"/>
                  </a:lnTo>
                  <a:lnTo>
                    <a:pt x="199047" y="64849"/>
                  </a:lnTo>
                  <a:lnTo>
                    <a:pt x="198547" y="64515"/>
                  </a:lnTo>
                  <a:lnTo>
                    <a:pt x="198381" y="63849"/>
                  </a:lnTo>
                  <a:lnTo>
                    <a:pt x="198047" y="63182"/>
                  </a:lnTo>
                  <a:lnTo>
                    <a:pt x="197714" y="62515"/>
                  </a:lnTo>
                  <a:close/>
                  <a:moveTo>
                    <a:pt x="212717" y="65849"/>
                  </a:moveTo>
                  <a:lnTo>
                    <a:pt x="212884" y="66016"/>
                  </a:lnTo>
                  <a:lnTo>
                    <a:pt x="213051" y="66349"/>
                  </a:lnTo>
                  <a:lnTo>
                    <a:pt x="213217" y="67183"/>
                  </a:lnTo>
                  <a:lnTo>
                    <a:pt x="212884" y="67016"/>
                  </a:lnTo>
                  <a:lnTo>
                    <a:pt x="212717" y="66683"/>
                  </a:lnTo>
                  <a:lnTo>
                    <a:pt x="212717" y="65849"/>
                  </a:lnTo>
                  <a:close/>
                  <a:moveTo>
                    <a:pt x="208050" y="68016"/>
                  </a:moveTo>
                  <a:lnTo>
                    <a:pt x="208216" y="68183"/>
                  </a:lnTo>
                  <a:lnTo>
                    <a:pt x="208550" y="68516"/>
                  </a:lnTo>
                  <a:lnTo>
                    <a:pt x="208716" y="69517"/>
                  </a:lnTo>
                  <a:lnTo>
                    <a:pt x="209216" y="70517"/>
                  </a:lnTo>
                  <a:lnTo>
                    <a:pt x="207049" y="68350"/>
                  </a:lnTo>
                  <a:lnTo>
                    <a:pt x="207549" y="68016"/>
                  </a:lnTo>
                  <a:close/>
                  <a:moveTo>
                    <a:pt x="211550" y="77352"/>
                  </a:moveTo>
                  <a:lnTo>
                    <a:pt x="211884" y="77519"/>
                  </a:lnTo>
                  <a:lnTo>
                    <a:pt x="212051" y="77685"/>
                  </a:lnTo>
                  <a:lnTo>
                    <a:pt x="212217" y="78019"/>
                  </a:lnTo>
                  <a:lnTo>
                    <a:pt x="212217" y="78352"/>
                  </a:lnTo>
                  <a:lnTo>
                    <a:pt x="211717" y="78019"/>
                  </a:lnTo>
                  <a:lnTo>
                    <a:pt x="211550" y="77685"/>
                  </a:lnTo>
                  <a:lnTo>
                    <a:pt x="211550" y="77352"/>
                  </a:lnTo>
                  <a:close/>
                  <a:moveTo>
                    <a:pt x="211384" y="79686"/>
                  </a:moveTo>
                  <a:lnTo>
                    <a:pt x="212051" y="79852"/>
                  </a:lnTo>
                  <a:lnTo>
                    <a:pt x="212551" y="80353"/>
                  </a:lnTo>
                  <a:lnTo>
                    <a:pt x="212551" y="80519"/>
                  </a:lnTo>
                  <a:lnTo>
                    <a:pt x="212551" y="80686"/>
                  </a:lnTo>
                  <a:lnTo>
                    <a:pt x="212384" y="80853"/>
                  </a:lnTo>
                  <a:lnTo>
                    <a:pt x="212051" y="81019"/>
                  </a:lnTo>
                  <a:lnTo>
                    <a:pt x="211884" y="80686"/>
                  </a:lnTo>
                  <a:lnTo>
                    <a:pt x="211384" y="79686"/>
                  </a:lnTo>
                  <a:close/>
                  <a:moveTo>
                    <a:pt x="210217" y="86021"/>
                  </a:moveTo>
                  <a:lnTo>
                    <a:pt x="210383" y="86854"/>
                  </a:lnTo>
                  <a:lnTo>
                    <a:pt x="210383" y="87354"/>
                  </a:lnTo>
                  <a:lnTo>
                    <a:pt x="210217" y="87521"/>
                  </a:lnTo>
                  <a:lnTo>
                    <a:pt x="210050" y="87021"/>
                  </a:lnTo>
                  <a:lnTo>
                    <a:pt x="209883" y="86687"/>
                  </a:lnTo>
                  <a:lnTo>
                    <a:pt x="209883" y="86187"/>
                  </a:lnTo>
                  <a:lnTo>
                    <a:pt x="210050" y="86021"/>
                  </a:lnTo>
                  <a:close/>
                  <a:moveTo>
                    <a:pt x="206883" y="91188"/>
                  </a:moveTo>
                  <a:lnTo>
                    <a:pt x="207549" y="91689"/>
                  </a:lnTo>
                  <a:lnTo>
                    <a:pt x="207716" y="92022"/>
                  </a:lnTo>
                  <a:lnTo>
                    <a:pt x="207549" y="92355"/>
                  </a:lnTo>
                  <a:lnTo>
                    <a:pt x="207049" y="91855"/>
                  </a:lnTo>
                  <a:lnTo>
                    <a:pt x="206883" y="91522"/>
                  </a:lnTo>
                  <a:lnTo>
                    <a:pt x="206716" y="91355"/>
                  </a:lnTo>
                  <a:lnTo>
                    <a:pt x="206883" y="91188"/>
                  </a:lnTo>
                  <a:close/>
                  <a:moveTo>
                    <a:pt x="209550" y="92689"/>
                  </a:moveTo>
                  <a:lnTo>
                    <a:pt x="209550" y="93856"/>
                  </a:lnTo>
                  <a:lnTo>
                    <a:pt x="209550" y="94356"/>
                  </a:lnTo>
                  <a:lnTo>
                    <a:pt x="209550" y="94523"/>
                  </a:lnTo>
                  <a:lnTo>
                    <a:pt x="209383" y="94689"/>
                  </a:lnTo>
                  <a:lnTo>
                    <a:pt x="209216" y="94189"/>
                  </a:lnTo>
                  <a:lnTo>
                    <a:pt x="209050" y="93356"/>
                  </a:lnTo>
                  <a:lnTo>
                    <a:pt x="209216" y="92855"/>
                  </a:lnTo>
                  <a:lnTo>
                    <a:pt x="209216" y="92689"/>
                  </a:lnTo>
                  <a:close/>
                  <a:moveTo>
                    <a:pt x="213384" y="98023"/>
                  </a:moveTo>
                  <a:lnTo>
                    <a:pt x="213551" y="98357"/>
                  </a:lnTo>
                  <a:lnTo>
                    <a:pt x="213551" y="98690"/>
                  </a:lnTo>
                  <a:lnTo>
                    <a:pt x="213718" y="99357"/>
                  </a:lnTo>
                  <a:lnTo>
                    <a:pt x="213718" y="99524"/>
                  </a:lnTo>
                  <a:lnTo>
                    <a:pt x="213551" y="99690"/>
                  </a:lnTo>
                  <a:lnTo>
                    <a:pt x="213217" y="99524"/>
                  </a:lnTo>
                  <a:lnTo>
                    <a:pt x="213051" y="99024"/>
                  </a:lnTo>
                  <a:lnTo>
                    <a:pt x="213384" y="98023"/>
                  </a:lnTo>
                  <a:close/>
                  <a:moveTo>
                    <a:pt x="211550" y="99524"/>
                  </a:moveTo>
                  <a:lnTo>
                    <a:pt x="211550" y="101191"/>
                  </a:lnTo>
                  <a:lnTo>
                    <a:pt x="211050" y="100857"/>
                  </a:lnTo>
                  <a:lnTo>
                    <a:pt x="211050" y="100524"/>
                  </a:lnTo>
                  <a:lnTo>
                    <a:pt x="211217" y="100024"/>
                  </a:lnTo>
                  <a:lnTo>
                    <a:pt x="211550" y="99524"/>
                  </a:lnTo>
                  <a:close/>
                  <a:moveTo>
                    <a:pt x="208550" y="105358"/>
                  </a:moveTo>
                  <a:lnTo>
                    <a:pt x="209050" y="105692"/>
                  </a:lnTo>
                  <a:lnTo>
                    <a:pt x="209216" y="106025"/>
                  </a:lnTo>
                  <a:lnTo>
                    <a:pt x="209216" y="106192"/>
                  </a:lnTo>
                  <a:lnTo>
                    <a:pt x="208550" y="106025"/>
                  </a:lnTo>
                  <a:lnTo>
                    <a:pt x="208550" y="105859"/>
                  </a:lnTo>
                  <a:lnTo>
                    <a:pt x="208550" y="105358"/>
                  </a:lnTo>
                  <a:close/>
                  <a:moveTo>
                    <a:pt x="211217" y="106859"/>
                  </a:moveTo>
                  <a:lnTo>
                    <a:pt x="211217" y="107192"/>
                  </a:lnTo>
                  <a:lnTo>
                    <a:pt x="211050" y="107526"/>
                  </a:lnTo>
                  <a:lnTo>
                    <a:pt x="210383" y="108192"/>
                  </a:lnTo>
                  <a:lnTo>
                    <a:pt x="210217" y="107692"/>
                  </a:lnTo>
                  <a:lnTo>
                    <a:pt x="210217" y="107192"/>
                  </a:lnTo>
                  <a:lnTo>
                    <a:pt x="210717" y="107026"/>
                  </a:lnTo>
                  <a:lnTo>
                    <a:pt x="211217" y="106859"/>
                  </a:lnTo>
                  <a:close/>
                  <a:moveTo>
                    <a:pt x="214885" y="111360"/>
                  </a:moveTo>
                  <a:lnTo>
                    <a:pt x="214885" y="111527"/>
                  </a:lnTo>
                  <a:lnTo>
                    <a:pt x="215051" y="112193"/>
                  </a:lnTo>
                  <a:lnTo>
                    <a:pt x="215051" y="112860"/>
                  </a:lnTo>
                  <a:lnTo>
                    <a:pt x="214885" y="113027"/>
                  </a:lnTo>
                  <a:lnTo>
                    <a:pt x="214718" y="113194"/>
                  </a:lnTo>
                  <a:lnTo>
                    <a:pt x="214718" y="111527"/>
                  </a:lnTo>
                  <a:lnTo>
                    <a:pt x="214885" y="111360"/>
                  </a:lnTo>
                  <a:close/>
                  <a:moveTo>
                    <a:pt x="209050" y="111360"/>
                  </a:moveTo>
                  <a:lnTo>
                    <a:pt x="209050" y="112193"/>
                  </a:lnTo>
                  <a:lnTo>
                    <a:pt x="209050" y="112527"/>
                  </a:lnTo>
                  <a:lnTo>
                    <a:pt x="209550" y="112193"/>
                  </a:lnTo>
                  <a:lnTo>
                    <a:pt x="210217" y="111693"/>
                  </a:lnTo>
                  <a:lnTo>
                    <a:pt x="209883" y="113027"/>
                  </a:lnTo>
                  <a:lnTo>
                    <a:pt x="209717" y="113360"/>
                  </a:lnTo>
                  <a:lnTo>
                    <a:pt x="209550" y="113527"/>
                  </a:lnTo>
                  <a:lnTo>
                    <a:pt x="209050" y="113694"/>
                  </a:lnTo>
                  <a:lnTo>
                    <a:pt x="208716" y="113527"/>
                  </a:lnTo>
                  <a:lnTo>
                    <a:pt x="208550" y="113194"/>
                  </a:lnTo>
                  <a:lnTo>
                    <a:pt x="208550" y="112694"/>
                  </a:lnTo>
                  <a:lnTo>
                    <a:pt x="208716" y="111860"/>
                  </a:lnTo>
                  <a:lnTo>
                    <a:pt x="208883" y="111527"/>
                  </a:lnTo>
                  <a:lnTo>
                    <a:pt x="209050" y="111360"/>
                  </a:lnTo>
                  <a:close/>
                  <a:moveTo>
                    <a:pt x="210217" y="115528"/>
                  </a:moveTo>
                  <a:lnTo>
                    <a:pt x="210383" y="115861"/>
                  </a:lnTo>
                  <a:lnTo>
                    <a:pt x="210217" y="116194"/>
                  </a:lnTo>
                  <a:lnTo>
                    <a:pt x="209883" y="116695"/>
                  </a:lnTo>
                  <a:lnTo>
                    <a:pt x="209717" y="116361"/>
                  </a:lnTo>
                  <a:lnTo>
                    <a:pt x="209717" y="116028"/>
                  </a:lnTo>
                  <a:lnTo>
                    <a:pt x="209883" y="115694"/>
                  </a:lnTo>
                  <a:lnTo>
                    <a:pt x="210217" y="115528"/>
                  </a:lnTo>
                  <a:close/>
                  <a:moveTo>
                    <a:pt x="205216" y="125197"/>
                  </a:moveTo>
                  <a:lnTo>
                    <a:pt x="205382" y="125363"/>
                  </a:lnTo>
                  <a:lnTo>
                    <a:pt x="205382" y="125530"/>
                  </a:lnTo>
                  <a:lnTo>
                    <a:pt x="205382" y="126030"/>
                  </a:lnTo>
                  <a:lnTo>
                    <a:pt x="205049" y="126530"/>
                  </a:lnTo>
                  <a:lnTo>
                    <a:pt x="204882" y="127030"/>
                  </a:lnTo>
                  <a:lnTo>
                    <a:pt x="204715" y="126864"/>
                  </a:lnTo>
                  <a:lnTo>
                    <a:pt x="204715" y="126697"/>
                  </a:lnTo>
                  <a:lnTo>
                    <a:pt x="204715" y="126197"/>
                  </a:lnTo>
                  <a:lnTo>
                    <a:pt x="205049" y="125697"/>
                  </a:lnTo>
                  <a:lnTo>
                    <a:pt x="205216" y="125197"/>
                  </a:lnTo>
                  <a:close/>
                  <a:moveTo>
                    <a:pt x="204549" y="127530"/>
                  </a:moveTo>
                  <a:lnTo>
                    <a:pt x="204715" y="128031"/>
                  </a:lnTo>
                  <a:lnTo>
                    <a:pt x="204549" y="128364"/>
                  </a:lnTo>
                  <a:lnTo>
                    <a:pt x="204049" y="129198"/>
                  </a:lnTo>
                  <a:lnTo>
                    <a:pt x="203882" y="129031"/>
                  </a:lnTo>
                  <a:lnTo>
                    <a:pt x="203882" y="128697"/>
                  </a:lnTo>
                  <a:lnTo>
                    <a:pt x="204049" y="128364"/>
                  </a:lnTo>
                  <a:lnTo>
                    <a:pt x="204549" y="127530"/>
                  </a:lnTo>
                  <a:close/>
                  <a:moveTo>
                    <a:pt x="205716" y="129031"/>
                  </a:moveTo>
                  <a:lnTo>
                    <a:pt x="205882" y="129364"/>
                  </a:lnTo>
                  <a:lnTo>
                    <a:pt x="205882" y="129698"/>
                  </a:lnTo>
                  <a:lnTo>
                    <a:pt x="205216" y="131031"/>
                  </a:lnTo>
                  <a:lnTo>
                    <a:pt x="205716" y="129031"/>
                  </a:lnTo>
                  <a:close/>
                  <a:moveTo>
                    <a:pt x="202215" y="137033"/>
                  </a:moveTo>
                  <a:lnTo>
                    <a:pt x="202382" y="137700"/>
                  </a:lnTo>
                  <a:lnTo>
                    <a:pt x="202382" y="138033"/>
                  </a:lnTo>
                  <a:lnTo>
                    <a:pt x="202215" y="138200"/>
                  </a:lnTo>
                  <a:lnTo>
                    <a:pt x="202048" y="137700"/>
                  </a:lnTo>
                  <a:lnTo>
                    <a:pt x="202048" y="137366"/>
                  </a:lnTo>
                  <a:lnTo>
                    <a:pt x="202215" y="137033"/>
                  </a:lnTo>
                  <a:close/>
                  <a:moveTo>
                    <a:pt x="198547" y="145201"/>
                  </a:moveTo>
                  <a:lnTo>
                    <a:pt x="199047" y="145868"/>
                  </a:lnTo>
                  <a:lnTo>
                    <a:pt x="199047" y="146035"/>
                  </a:lnTo>
                  <a:lnTo>
                    <a:pt x="198881" y="146368"/>
                  </a:lnTo>
                  <a:lnTo>
                    <a:pt x="198547" y="145868"/>
                  </a:lnTo>
                  <a:lnTo>
                    <a:pt x="198381" y="145535"/>
                  </a:lnTo>
                  <a:lnTo>
                    <a:pt x="198547" y="145201"/>
                  </a:lnTo>
                  <a:close/>
                  <a:moveTo>
                    <a:pt x="205049" y="152703"/>
                  </a:moveTo>
                  <a:lnTo>
                    <a:pt x="205049" y="152870"/>
                  </a:lnTo>
                  <a:lnTo>
                    <a:pt x="204715" y="153370"/>
                  </a:lnTo>
                  <a:lnTo>
                    <a:pt x="204382" y="153703"/>
                  </a:lnTo>
                  <a:lnTo>
                    <a:pt x="204215" y="153870"/>
                  </a:lnTo>
                  <a:lnTo>
                    <a:pt x="204882" y="152703"/>
                  </a:lnTo>
                  <a:close/>
                  <a:moveTo>
                    <a:pt x="203715" y="151870"/>
                  </a:moveTo>
                  <a:lnTo>
                    <a:pt x="203882" y="152536"/>
                  </a:lnTo>
                  <a:lnTo>
                    <a:pt x="203715" y="153037"/>
                  </a:lnTo>
                  <a:lnTo>
                    <a:pt x="202548" y="154037"/>
                  </a:lnTo>
                  <a:lnTo>
                    <a:pt x="203715" y="151870"/>
                  </a:lnTo>
                  <a:close/>
                  <a:moveTo>
                    <a:pt x="148869" y="157037"/>
                  </a:moveTo>
                  <a:lnTo>
                    <a:pt x="149202" y="157204"/>
                  </a:lnTo>
                  <a:lnTo>
                    <a:pt x="149369" y="157371"/>
                  </a:lnTo>
                  <a:lnTo>
                    <a:pt x="149035" y="157204"/>
                  </a:lnTo>
                  <a:lnTo>
                    <a:pt x="148869" y="157037"/>
                  </a:lnTo>
                  <a:close/>
                  <a:moveTo>
                    <a:pt x="190712" y="156371"/>
                  </a:moveTo>
                  <a:lnTo>
                    <a:pt x="190712" y="156704"/>
                  </a:lnTo>
                  <a:lnTo>
                    <a:pt x="190379" y="157037"/>
                  </a:lnTo>
                  <a:lnTo>
                    <a:pt x="189712" y="157871"/>
                  </a:lnTo>
                  <a:lnTo>
                    <a:pt x="189545" y="157538"/>
                  </a:lnTo>
                  <a:lnTo>
                    <a:pt x="189545" y="157371"/>
                  </a:lnTo>
                  <a:lnTo>
                    <a:pt x="189879" y="157037"/>
                  </a:lnTo>
                  <a:lnTo>
                    <a:pt x="190379" y="156704"/>
                  </a:lnTo>
                  <a:lnTo>
                    <a:pt x="190545" y="156371"/>
                  </a:lnTo>
                  <a:close/>
                  <a:moveTo>
                    <a:pt x="191712" y="156371"/>
                  </a:moveTo>
                  <a:lnTo>
                    <a:pt x="192212" y="156537"/>
                  </a:lnTo>
                  <a:lnTo>
                    <a:pt x="192379" y="156704"/>
                  </a:lnTo>
                  <a:lnTo>
                    <a:pt x="192379" y="156871"/>
                  </a:lnTo>
                  <a:lnTo>
                    <a:pt x="192212" y="157204"/>
                  </a:lnTo>
                  <a:lnTo>
                    <a:pt x="191712" y="157704"/>
                  </a:lnTo>
                  <a:lnTo>
                    <a:pt x="190545" y="158705"/>
                  </a:lnTo>
                  <a:lnTo>
                    <a:pt x="189545" y="159538"/>
                  </a:lnTo>
                  <a:lnTo>
                    <a:pt x="188712" y="159705"/>
                  </a:lnTo>
                  <a:lnTo>
                    <a:pt x="188712" y="159538"/>
                  </a:lnTo>
                  <a:lnTo>
                    <a:pt x="188878" y="159205"/>
                  </a:lnTo>
                  <a:lnTo>
                    <a:pt x="189545" y="158705"/>
                  </a:lnTo>
                  <a:lnTo>
                    <a:pt x="190879" y="157538"/>
                  </a:lnTo>
                  <a:lnTo>
                    <a:pt x="191546" y="156871"/>
                  </a:lnTo>
                  <a:lnTo>
                    <a:pt x="191712" y="156371"/>
                  </a:lnTo>
                  <a:close/>
                  <a:moveTo>
                    <a:pt x="147702" y="161205"/>
                  </a:moveTo>
                  <a:lnTo>
                    <a:pt x="147702" y="161372"/>
                  </a:lnTo>
                  <a:lnTo>
                    <a:pt x="147535" y="161372"/>
                  </a:lnTo>
                  <a:lnTo>
                    <a:pt x="147202" y="161539"/>
                  </a:lnTo>
                  <a:lnTo>
                    <a:pt x="147202" y="161372"/>
                  </a:lnTo>
                  <a:lnTo>
                    <a:pt x="147368" y="161372"/>
                  </a:lnTo>
                  <a:lnTo>
                    <a:pt x="147702" y="161205"/>
                  </a:lnTo>
                  <a:close/>
                  <a:moveTo>
                    <a:pt x="187045" y="160372"/>
                  </a:moveTo>
                  <a:lnTo>
                    <a:pt x="187878" y="161372"/>
                  </a:lnTo>
                  <a:lnTo>
                    <a:pt x="187378" y="161539"/>
                  </a:lnTo>
                  <a:lnTo>
                    <a:pt x="187211" y="161539"/>
                  </a:lnTo>
                  <a:lnTo>
                    <a:pt x="187045" y="161205"/>
                  </a:lnTo>
                  <a:lnTo>
                    <a:pt x="187045" y="160372"/>
                  </a:lnTo>
                  <a:close/>
                  <a:moveTo>
                    <a:pt x="145535" y="160205"/>
                  </a:moveTo>
                  <a:lnTo>
                    <a:pt x="145535" y="160538"/>
                  </a:lnTo>
                  <a:lnTo>
                    <a:pt x="145201" y="161038"/>
                  </a:lnTo>
                  <a:lnTo>
                    <a:pt x="145535" y="160872"/>
                  </a:lnTo>
                  <a:lnTo>
                    <a:pt x="145868" y="160872"/>
                  </a:lnTo>
                  <a:lnTo>
                    <a:pt x="145035" y="161705"/>
                  </a:lnTo>
                  <a:lnTo>
                    <a:pt x="145035" y="161539"/>
                  </a:lnTo>
                  <a:lnTo>
                    <a:pt x="145368" y="161038"/>
                  </a:lnTo>
                  <a:lnTo>
                    <a:pt x="145035" y="161205"/>
                  </a:lnTo>
                  <a:lnTo>
                    <a:pt x="145368" y="160705"/>
                  </a:lnTo>
                  <a:lnTo>
                    <a:pt x="145535" y="160205"/>
                  </a:lnTo>
                  <a:close/>
                  <a:moveTo>
                    <a:pt x="148369" y="162539"/>
                  </a:moveTo>
                  <a:lnTo>
                    <a:pt x="148535" y="162705"/>
                  </a:lnTo>
                  <a:lnTo>
                    <a:pt x="148535" y="162872"/>
                  </a:lnTo>
                  <a:lnTo>
                    <a:pt x="148369" y="162872"/>
                  </a:lnTo>
                  <a:lnTo>
                    <a:pt x="148369" y="162539"/>
                  </a:lnTo>
                  <a:close/>
                  <a:moveTo>
                    <a:pt x="145368" y="162205"/>
                  </a:moveTo>
                  <a:lnTo>
                    <a:pt x="145535" y="162372"/>
                  </a:lnTo>
                  <a:lnTo>
                    <a:pt x="145535" y="162705"/>
                  </a:lnTo>
                  <a:lnTo>
                    <a:pt x="145535" y="163039"/>
                  </a:lnTo>
                  <a:lnTo>
                    <a:pt x="145201" y="163039"/>
                  </a:lnTo>
                  <a:lnTo>
                    <a:pt x="145201" y="162705"/>
                  </a:lnTo>
                  <a:lnTo>
                    <a:pt x="145035" y="162705"/>
                  </a:lnTo>
                  <a:lnTo>
                    <a:pt x="144534" y="162872"/>
                  </a:lnTo>
                  <a:lnTo>
                    <a:pt x="144701" y="162539"/>
                  </a:lnTo>
                  <a:lnTo>
                    <a:pt x="144868" y="162539"/>
                  </a:lnTo>
                  <a:lnTo>
                    <a:pt x="145201" y="162372"/>
                  </a:lnTo>
                  <a:lnTo>
                    <a:pt x="145368" y="162205"/>
                  </a:lnTo>
                  <a:close/>
                  <a:moveTo>
                    <a:pt x="147702" y="163206"/>
                  </a:moveTo>
                  <a:lnTo>
                    <a:pt x="147869" y="163372"/>
                  </a:lnTo>
                  <a:lnTo>
                    <a:pt x="147702" y="163372"/>
                  </a:lnTo>
                  <a:lnTo>
                    <a:pt x="147702" y="163206"/>
                  </a:lnTo>
                  <a:close/>
                  <a:moveTo>
                    <a:pt x="145701" y="163206"/>
                  </a:moveTo>
                  <a:lnTo>
                    <a:pt x="146035" y="163539"/>
                  </a:lnTo>
                  <a:lnTo>
                    <a:pt x="146368" y="163706"/>
                  </a:lnTo>
                  <a:lnTo>
                    <a:pt x="146868" y="163706"/>
                  </a:lnTo>
                  <a:lnTo>
                    <a:pt x="146702" y="163872"/>
                  </a:lnTo>
                  <a:lnTo>
                    <a:pt x="146535" y="164039"/>
                  </a:lnTo>
                  <a:lnTo>
                    <a:pt x="146035" y="164039"/>
                  </a:lnTo>
                  <a:lnTo>
                    <a:pt x="145368" y="163706"/>
                  </a:lnTo>
                  <a:lnTo>
                    <a:pt x="145035" y="163372"/>
                  </a:lnTo>
                  <a:lnTo>
                    <a:pt x="145368" y="163206"/>
                  </a:lnTo>
                  <a:close/>
                  <a:moveTo>
                    <a:pt x="145201" y="164373"/>
                  </a:moveTo>
                  <a:lnTo>
                    <a:pt x="144868" y="165206"/>
                  </a:lnTo>
                  <a:lnTo>
                    <a:pt x="144701" y="164873"/>
                  </a:lnTo>
                  <a:lnTo>
                    <a:pt x="144701" y="164706"/>
                  </a:lnTo>
                  <a:lnTo>
                    <a:pt x="144868" y="164539"/>
                  </a:lnTo>
                  <a:lnTo>
                    <a:pt x="145201" y="164373"/>
                  </a:lnTo>
                  <a:close/>
                  <a:moveTo>
                    <a:pt x="146535" y="164706"/>
                  </a:moveTo>
                  <a:lnTo>
                    <a:pt x="146201" y="165206"/>
                  </a:lnTo>
                  <a:lnTo>
                    <a:pt x="146035" y="165206"/>
                  </a:lnTo>
                  <a:lnTo>
                    <a:pt x="145701" y="165039"/>
                  </a:lnTo>
                  <a:lnTo>
                    <a:pt x="145368" y="165373"/>
                  </a:lnTo>
                  <a:lnTo>
                    <a:pt x="145368" y="165206"/>
                  </a:lnTo>
                  <a:lnTo>
                    <a:pt x="145701" y="164873"/>
                  </a:lnTo>
                  <a:lnTo>
                    <a:pt x="146035" y="164706"/>
                  </a:lnTo>
                  <a:close/>
                  <a:moveTo>
                    <a:pt x="145701" y="165873"/>
                  </a:moveTo>
                  <a:lnTo>
                    <a:pt x="145701" y="166040"/>
                  </a:lnTo>
                  <a:lnTo>
                    <a:pt x="145201" y="166040"/>
                  </a:lnTo>
                  <a:lnTo>
                    <a:pt x="145368" y="165873"/>
                  </a:lnTo>
                  <a:close/>
                  <a:moveTo>
                    <a:pt x="146201" y="166373"/>
                  </a:moveTo>
                  <a:lnTo>
                    <a:pt x="146201" y="166540"/>
                  </a:lnTo>
                  <a:lnTo>
                    <a:pt x="145868" y="166540"/>
                  </a:lnTo>
                  <a:lnTo>
                    <a:pt x="145868" y="166373"/>
                  </a:lnTo>
                  <a:close/>
                  <a:moveTo>
                    <a:pt x="144868" y="166373"/>
                  </a:moveTo>
                  <a:lnTo>
                    <a:pt x="144868" y="166540"/>
                  </a:lnTo>
                  <a:lnTo>
                    <a:pt x="144701" y="166706"/>
                  </a:lnTo>
                  <a:lnTo>
                    <a:pt x="144534" y="166373"/>
                  </a:lnTo>
                  <a:close/>
                  <a:moveTo>
                    <a:pt x="182377" y="164539"/>
                  </a:moveTo>
                  <a:lnTo>
                    <a:pt x="182043" y="165039"/>
                  </a:lnTo>
                  <a:lnTo>
                    <a:pt x="181710" y="165540"/>
                  </a:lnTo>
                  <a:lnTo>
                    <a:pt x="180710" y="166706"/>
                  </a:lnTo>
                  <a:lnTo>
                    <a:pt x="180376" y="166373"/>
                  </a:lnTo>
                  <a:lnTo>
                    <a:pt x="180376" y="166040"/>
                  </a:lnTo>
                  <a:lnTo>
                    <a:pt x="180543" y="165706"/>
                  </a:lnTo>
                  <a:lnTo>
                    <a:pt x="180876" y="165540"/>
                  </a:lnTo>
                  <a:lnTo>
                    <a:pt x="181710" y="164873"/>
                  </a:lnTo>
                  <a:lnTo>
                    <a:pt x="182377" y="164539"/>
                  </a:lnTo>
                  <a:close/>
                  <a:moveTo>
                    <a:pt x="145701" y="166706"/>
                  </a:moveTo>
                  <a:lnTo>
                    <a:pt x="145868" y="166873"/>
                  </a:lnTo>
                  <a:lnTo>
                    <a:pt x="146035" y="167040"/>
                  </a:lnTo>
                  <a:lnTo>
                    <a:pt x="145368" y="167207"/>
                  </a:lnTo>
                  <a:lnTo>
                    <a:pt x="145201" y="167040"/>
                  </a:lnTo>
                  <a:lnTo>
                    <a:pt x="145201" y="166706"/>
                  </a:lnTo>
                  <a:close/>
                  <a:moveTo>
                    <a:pt x="145368" y="167373"/>
                  </a:moveTo>
                  <a:lnTo>
                    <a:pt x="145535" y="167540"/>
                  </a:lnTo>
                  <a:lnTo>
                    <a:pt x="146035" y="168040"/>
                  </a:lnTo>
                  <a:lnTo>
                    <a:pt x="145535" y="168040"/>
                  </a:lnTo>
                  <a:lnTo>
                    <a:pt x="145368" y="167873"/>
                  </a:lnTo>
                  <a:lnTo>
                    <a:pt x="145201" y="167707"/>
                  </a:lnTo>
                  <a:lnTo>
                    <a:pt x="145035" y="167373"/>
                  </a:lnTo>
                  <a:close/>
                  <a:moveTo>
                    <a:pt x="146535" y="167540"/>
                  </a:moveTo>
                  <a:lnTo>
                    <a:pt x="146702" y="167873"/>
                  </a:lnTo>
                  <a:lnTo>
                    <a:pt x="146702" y="168040"/>
                  </a:lnTo>
                  <a:lnTo>
                    <a:pt x="146201" y="168207"/>
                  </a:lnTo>
                  <a:lnTo>
                    <a:pt x="146201" y="168207"/>
                  </a:lnTo>
                  <a:lnTo>
                    <a:pt x="146535" y="167540"/>
                  </a:lnTo>
                  <a:close/>
                  <a:moveTo>
                    <a:pt x="147202" y="168040"/>
                  </a:moveTo>
                  <a:lnTo>
                    <a:pt x="147035" y="168207"/>
                  </a:lnTo>
                  <a:lnTo>
                    <a:pt x="147035" y="168374"/>
                  </a:lnTo>
                  <a:lnTo>
                    <a:pt x="146868" y="168374"/>
                  </a:lnTo>
                  <a:lnTo>
                    <a:pt x="147035" y="168040"/>
                  </a:lnTo>
                  <a:close/>
                  <a:moveTo>
                    <a:pt x="148202" y="168374"/>
                  </a:moveTo>
                  <a:lnTo>
                    <a:pt x="148369" y="168540"/>
                  </a:lnTo>
                  <a:lnTo>
                    <a:pt x="148369" y="168707"/>
                  </a:lnTo>
                  <a:lnTo>
                    <a:pt x="148035" y="168540"/>
                  </a:lnTo>
                  <a:lnTo>
                    <a:pt x="148202" y="168374"/>
                  </a:lnTo>
                  <a:close/>
                  <a:moveTo>
                    <a:pt x="146535" y="170541"/>
                  </a:moveTo>
                  <a:lnTo>
                    <a:pt x="146535" y="170707"/>
                  </a:lnTo>
                  <a:lnTo>
                    <a:pt x="146535" y="170874"/>
                  </a:lnTo>
                  <a:lnTo>
                    <a:pt x="146368" y="170874"/>
                  </a:lnTo>
                  <a:lnTo>
                    <a:pt x="146368" y="170707"/>
                  </a:lnTo>
                  <a:lnTo>
                    <a:pt x="146535" y="170541"/>
                  </a:lnTo>
                  <a:close/>
                  <a:moveTo>
                    <a:pt x="178543" y="170041"/>
                  </a:moveTo>
                  <a:lnTo>
                    <a:pt x="178209" y="170707"/>
                  </a:lnTo>
                  <a:lnTo>
                    <a:pt x="178042" y="171041"/>
                  </a:lnTo>
                  <a:lnTo>
                    <a:pt x="178209" y="171374"/>
                  </a:lnTo>
                  <a:lnTo>
                    <a:pt x="178543" y="171541"/>
                  </a:lnTo>
                  <a:lnTo>
                    <a:pt x="178709" y="171708"/>
                  </a:lnTo>
                  <a:lnTo>
                    <a:pt x="178543" y="172041"/>
                  </a:lnTo>
                  <a:lnTo>
                    <a:pt x="178209" y="172541"/>
                  </a:lnTo>
                  <a:lnTo>
                    <a:pt x="177376" y="173208"/>
                  </a:lnTo>
                  <a:lnTo>
                    <a:pt x="177042" y="172208"/>
                  </a:lnTo>
                  <a:lnTo>
                    <a:pt x="177209" y="171374"/>
                  </a:lnTo>
                  <a:lnTo>
                    <a:pt x="177709" y="170541"/>
                  </a:lnTo>
                  <a:lnTo>
                    <a:pt x="178543" y="170041"/>
                  </a:lnTo>
                  <a:close/>
                  <a:moveTo>
                    <a:pt x="146535" y="173208"/>
                  </a:moveTo>
                  <a:lnTo>
                    <a:pt x="146702" y="173375"/>
                  </a:lnTo>
                  <a:lnTo>
                    <a:pt x="146868" y="173375"/>
                  </a:lnTo>
                  <a:lnTo>
                    <a:pt x="146368" y="173541"/>
                  </a:lnTo>
                  <a:lnTo>
                    <a:pt x="146201" y="173541"/>
                  </a:lnTo>
                  <a:lnTo>
                    <a:pt x="146035" y="173375"/>
                  </a:lnTo>
                  <a:lnTo>
                    <a:pt x="146201" y="173208"/>
                  </a:lnTo>
                  <a:close/>
                  <a:moveTo>
                    <a:pt x="147702" y="173041"/>
                  </a:moveTo>
                  <a:lnTo>
                    <a:pt x="147702" y="173208"/>
                  </a:lnTo>
                  <a:lnTo>
                    <a:pt x="147702" y="173541"/>
                  </a:lnTo>
                  <a:lnTo>
                    <a:pt x="147535" y="173375"/>
                  </a:lnTo>
                  <a:lnTo>
                    <a:pt x="147535" y="173208"/>
                  </a:lnTo>
                  <a:lnTo>
                    <a:pt x="147702" y="173041"/>
                  </a:lnTo>
                  <a:close/>
                  <a:moveTo>
                    <a:pt x="174708" y="172875"/>
                  </a:moveTo>
                  <a:lnTo>
                    <a:pt x="173875" y="173708"/>
                  </a:lnTo>
                  <a:lnTo>
                    <a:pt x="173541" y="173875"/>
                  </a:lnTo>
                  <a:lnTo>
                    <a:pt x="173041" y="173541"/>
                  </a:lnTo>
                  <a:lnTo>
                    <a:pt x="174708" y="172875"/>
                  </a:lnTo>
                  <a:close/>
                  <a:moveTo>
                    <a:pt x="146702" y="173875"/>
                  </a:moveTo>
                  <a:lnTo>
                    <a:pt x="146868" y="174042"/>
                  </a:lnTo>
                  <a:lnTo>
                    <a:pt x="146035" y="174208"/>
                  </a:lnTo>
                  <a:lnTo>
                    <a:pt x="145868" y="174208"/>
                  </a:lnTo>
                  <a:lnTo>
                    <a:pt x="146035" y="174042"/>
                  </a:lnTo>
                  <a:lnTo>
                    <a:pt x="146368" y="173875"/>
                  </a:lnTo>
                  <a:close/>
                  <a:moveTo>
                    <a:pt x="146868" y="174208"/>
                  </a:moveTo>
                  <a:lnTo>
                    <a:pt x="146868" y="174542"/>
                  </a:lnTo>
                  <a:lnTo>
                    <a:pt x="146868" y="174708"/>
                  </a:lnTo>
                  <a:lnTo>
                    <a:pt x="146702" y="174708"/>
                  </a:lnTo>
                  <a:lnTo>
                    <a:pt x="146702" y="174375"/>
                  </a:lnTo>
                  <a:lnTo>
                    <a:pt x="146868" y="174208"/>
                  </a:lnTo>
                  <a:close/>
                  <a:moveTo>
                    <a:pt x="175875" y="173208"/>
                  </a:moveTo>
                  <a:lnTo>
                    <a:pt x="176209" y="173375"/>
                  </a:lnTo>
                  <a:lnTo>
                    <a:pt x="176709" y="173541"/>
                  </a:lnTo>
                  <a:lnTo>
                    <a:pt x="174875" y="175208"/>
                  </a:lnTo>
                  <a:lnTo>
                    <a:pt x="175208" y="174375"/>
                  </a:lnTo>
                  <a:lnTo>
                    <a:pt x="175375" y="173541"/>
                  </a:lnTo>
                  <a:lnTo>
                    <a:pt x="175542" y="173375"/>
                  </a:lnTo>
                  <a:lnTo>
                    <a:pt x="175875" y="173208"/>
                  </a:lnTo>
                  <a:close/>
                  <a:moveTo>
                    <a:pt x="146201" y="174875"/>
                  </a:moveTo>
                  <a:lnTo>
                    <a:pt x="146368" y="175042"/>
                  </a:lnTo>
                  <a:lnTo>
                    <a:pt x="146368" y="175542"/>
                  </a:lnTo>
                  <a:lnTo>
                    <a:pt x="146201" y="176042"/>
                  </a:lnTo>
                  <a:lnTo>
                    <a:pt x="146035" y="175875"/>
                  </a:lnTo>
                  <a:lnTo>
                    <a:pt x="146035" y="175375"/>
                  </a:lnTo>
                  <a:lnTo>
                    <a:pt x="145535" y="175208"/>
                  </a:lnTo>
                  <a:lnTo>
                    <a:pt x="146035" y="174875"/>
                  </a:lnTo>
                  <a:close/>
                  <a:moveTo>
                    <a:pt x="145368" y="176042"/>
                  </a:moveTo>
                  <a:lnTo>
                    <a:pt x="145701" y="176209"/>
                  </a:lnTo>
                  <a:lnTo>
                    <a:pt x="145701" y="176375"/>
                  </a:lnTo>
                  <a:lnTo>
                    <a:pt x="145535" y="176375"/>
                  </a:lnTo>
                  <a:lnTo>
                    <a:pt x="145368" y="176209"/>
                  </a:lnTo>
                  <a:lnTo>
                    <a:pt x="145368" y="176042"/>
                  </a:lnTo>
                  <a:close/>
                  <a:moveTo>
                    <a:pt x="152036" y="177376"/>
                  </a:moveTo>
                  <a:lnTo>
                    <a:pt x="151870" y="177709"/>
                  </a:lnTo>
                  <a:lnTo>
                    <a:pt x="151203" y="177542"/>
                  </a:lnTo>
                  <a:lnTo>
                    <a:pt x="151703" y="177376"/>
                  </a:lnTo>
                  <a:close/>
                  <a:moveTo>
                    <a:pt x="178209" y="177042"/>
                  </a:moveTo>
                  <a:lnTo>
                    <a:pt x="178376" y="177209"/>
                  </a:lnTo>
                  <a:lnTo>
                    <a:pt x="178376" y="177376"/>
                  </a:lnTo>
                  <a:lnTo>
                    <a:pt x="178209" y="177542"/>
                  </a:lnTo>
                  <a:lnTo>
                    <a:pt x="177542" y="178042"/>
                  </a:lnTo>
                  <a:lnTo>
                    <a:pt x="177376" y="178042"/>
                  </a:lnTo>
                  <a:lnTo>
                    <a:pt x="177376" y="177876"/>
                  </a:lnTo>
                  <a:lnTo>
                    <a:pt x="177709" y="177542"/>
                  </a:lnTo>
                  <a:lnTo>
                    <a:pt x="178209" y="177042"/>
                  </a:lnTo>
                  <a:close/>
                  <a:moveTo>
                    <a:pt x="146035" y="180376"/>
                  </a:moveTo>
                  <a:lnTo>
                    <a:pt x="146035" y="180543"/>
                  </a:lnTo>
                  <a:lnTo>
                    <a:pt x="145868" y="180710"/>
                  </a:lnTo>
                  <a:lnTo>
                    <a:pt x="145535" y="180376"/>
                  </a:lnTo>
                  <a:close/>
                  <a:moveTo>
                    <a:pt x="163039" y="180543"/>
                  </a:moveTo>
                  <a:lnTo>
                    <a:pt x="163372" y="181210"/>
                  </a:lnTo>
                  <a:lnTo>
                    <a:pt x="163372" y="181543"/>
                  </a:lnTo>
                  <a:lnTo>
                    <a:pt x="163039" y="181710"/>
                  </a:lnTo>
                  <a:lnTo>
                    <a:pt x="162705" y="181043"/>
                  </a:lnTo>
                  <a:lnTo>
                    <a:pt x="162705" y="180710"/>
                  </a:lnTo>
                  <a:lnTo>
                    <a:pt x="163039" y="180543"/>
                  </a:lnTo>
                  <a:close/>
                  <a:moveTo>
                    <a:pt x="146201" y="182710"/>
                  </a:moveTo>
                  <a:lnTo>
                    <a:pt x="145868" y="182877"/>
                  </a:lnTo>
                  <a:lnTo>
                    <a:pt x="145201" y="182710"/>
                  </a:lnTo>
                  <a:close/>
                  <a:moveTo>
                    <a:pt x="156371" y="182877"/>
                  </a:moveTo>
                  <a:lnTo>
                    <a:pt x="157037" y="183210"/>
                  </a:lnTo>
                  <a:lnTo>
                    <a:pt x="156704" y="183210"/>
                  </a:lnTo>
                  <a:lnTo>
                    <a:pt x="156537" y="183044"/>
                  </a:lnTo>
                  <a:lnTo>
                    <a:pt x="156371" y="183044"/>
                  </a:lnTo>
                  <a:lnTo>
                    <a:pt x="156371" y="182877"/>
                  </a:lnTo>
                  <a:close/>
                  <a:moveTo>
                    <a:pt x="159205" y="188212"/>
                  </a:moveTo>
                  <a:lnTo>
                    <a:pt x="159205" y="188378"/>
                  </a:lnTo>
                  <a:lnTo>
                    <a:pt x="158704" y="189045"/>
                  </a:lnTo>
                  <a:lnTo>
                    <a:pt x="158038" y="190045"/>
                  </a:lnTo>
                  <a:lnTo>
                    <a:pt x="158038" y="189212"/>
                  </a:lnTo>
                  <a:lnTo>
                    <a:pt x="159038" y="188212"/>
                  </a:lnTo>
                  <a:close/>
                  <a:moveTo>
                    <a:pt x="172708" y="190379"/>
                  </a:moveTo>
                  <a:lnTo>
                    <a:pt x="172541" y="190712"/>
                  </a:lnTo>
                  <a:lnTo>
                    <a:pt x="172041" y="190879"/>
                  </a:lnTo>
                  <a:lnTo>
                    <a:pt x="171041" y="190712"/>
                  </a:lnTo>
                  <a:lnTo>
                    <a:pt x="171207" y="190545"/>
                  </a:lnTo>
                  <a:lnTo>
                    <a:pt x="171374" y="190379"/>
                  </a:lnTo>
                  <a:close/>
                  <a:moveTo>
                    <a:pt x="198214" y="190545"/>
                  </a:moveTo>
                  <a:lnTo>
                    <a:pt x="198381" y="191046"/>
                  </a:lnTo>
                  <a:lnTo>
                    <a:pt x="198214" y="191046"/>
                  </a:lnTo>
                  <a:lnTo>
                    <a:pt x="198047" y="190879"/>
                  </a:lnTo>
                  <a:lnTo>
                    <a:pt x="197880" y="190545"/>
                  </a:lnTo>
                  <a:close/>
                  <a:moveTo>
                    <a:pt x="159371" y="190712"/>
                  </a:moveTo>
                  <a:lnTo>
                    <a:pt x="159205" y="190879"/>
                  </a:lnTo>
                  <a:lnTo>
                    <a:pt x="157704" y="191212"/>
                  </a:lnTo>
                  <a:lnTo>
                    <a:pt x="158204" y="190879"/>
                  </a:lnTo>
                  <a:lnTo>
                    <a:pt x="158871" y="190712"/>
                  </a:lnTo>
                  <a:close/>
                  <a:moveTo>
                    <a:pt x="200048" y="191379"/>
                  </a:moveTo>
                  <a:lnTo>
                    <a:pt x="200881" y="191879"/>
                  </a:lnTo>
                  <a:lnTo>
                    <a:pt x="200548" y="192213"/>
                  </a:lnTo>
                  <a:lnTo>
                    <a:pt x="200381" y="192213"/>
                  </a:lnTo>
                  <a:lnTo>
                    <a:pt x="200048" y="191379"/>
                  </a:lnTo>
                  <a:close/>
                  <a:moveTo>
                    <a:pt x="186544" y="192213"/>
                  </a:moveTo>
                  <a:lnTo>
                    <a:pt x="186711" y="192379"/>
                  </a:lnTo>
                  <a:lnTo>
                    <a:pt x="186711" y="192546"/>
                  </a:lnTo>
                  <a:lnTo>
                    <a:pt x="186378" y="192546"/>
                  </a:lnTo>
                  <a:lnTo>
                    <a:pt x="186378" y="192379"/>
                  </a:lnTo>
                  <a:lnTo>
                    <a:pt x="186544" y="192213"/>
                  </a:lnTo>
                  <a:close/>
                  <a:moveTo>
                    <a:pt x="150202" y="192546"/>
                  </a:moveTo>
                  <a:lnTo>
                    <a:pt x="150202" y="192713"/>
                  </a:lnTo>
                  <a:lnTo>
                    <a:pt x="149536" y="192713"/>
                  </a:lnTo>
                  <a:lnTo>
                    <a:pt x="149702" y="192546"/>
                  </a:lnTo>
                  <a:close/>
                  <a:moveTo>
                    <a:pt x="159538" y="191212"/>
                  </a:moveTo>
                  <a:lnTo>
                    <a:pt x="159705" y="191712"/>
                  </a:lnTo>
                  <a:lnTo>
                    <a:pt x="159871" y="192046"/>
                  </a:lnTo>
                  <a:lnTo>
                    <a:pt x="159871" y="192213"/>
                  </a:lnTo>
                  <a:lnTo>
                    <a:pt x="159538" y="192379"/>
                  </a:lnTo>
                  <a:lnTo>
                    <a:pt x="159038" y="192713"/>
                  </a:lnTo>
                  <a:lnTo>
                    <a:pt x="158204" y="192879"/>
                  </a:lnTo>
                  <a:lnTo>
                    <a:pt x="158204" y="192213"/>
                  </a:lnTo>
                  <a:lnTo>
                    <a:pt x="158538" y="191879"/>
                  </a:lnTo>
                  <a:lnTo>
                    <a:pt x="159538" y="191212"/>
                  </a:lnTo>
                  <a:close/>
                  <a:moveTo>
                    <a:pt x="150536" y="193046"/>
                  </a:moveTo>
                  <a:lnTo>
                    <a:pt x="149869" y="193379"/>
                  </a:lnTo>
                  <a:lnTo>
                    <a:pt x="149536" y="193213"/>
                  </a:lnTo>
                  <a:lnTo>
                    <a:pt x="149702" y="193046"/>
                  </a:lnTo>
                  <a:close/>
                  <a:moveTo>
                    <a:pt x="186711" y="193213"/>
                  </a:moveTo>
                  <a:lnTo>
                    <a:pt x="187211" y="193379"/>
                  </a:lnTo>
                  <a:lnTo>
                    <a:pt x="186544" y="193713"/>
                  </a:lnTo>
                  <a:lnTo>
                    <a:pt x="186711" y="193213"/>
                  </a:lnTo>
                  <a:close/>
                  <a:moveTo>
                    <a:pt x="201881" y="193546"/>
                  </a:moveTo>
                  <a:lnTo>
                    <a:pt x="202048" y="193880"/>
                  </a:lnTo>
                  <a:lnTo>
                    <a:pt x="201381" y="194046"/>
                  </a:lnTo>
                  <a:lnTo>
                    <a:pt x="201215" y="193713"/>
                  </a:lnTo>
                  <a:lnTo>
                    <a:pt x="201215" y="193546"/>
                  </a:lnTo>
                  <a:close/>
                  <a:moveTo>
                    <a:pt x="202215" y="194046"/>
                  </a:moveTo>
                  <a:lnTo>
                    <a:pt x="202382" y="194213"/>
                  </a:lnTo>
                  <a:lnTo>
                    <a:pt x="202048" y="194213"/>
                  </a:lnTo>
                  <a:lnTo>
                    <a:pt x="202215" y="194046"/>
                  </a:lnTo>
                  <a:close/>
                  <a:moveTo>
                    <a:pt x="201381" y="194213"/>
                  </a:moveTo>
                  <a:lnTo>
                    <a:pt x="201715" y="194380"/>
                  </a:lnTo>
                  <a:lnTo>
                    <a:pt x="201715" y="194546"/>
                  </a:lnTo>
                  <a:lnTo>
                    <a:pt x="201381" y="194380"/>
                  </a:lnTo>
                  <a:lnTo>
                    <a:pt x="201381" y="194213"/>
                  </a:lnTo>
                  <a:close/>
                  <a:moveTo>
                    <a:pt x="163539" y="193046"/>
                  </a:moveTo>
                  <a:lnTo>
                    <a:pt x="163872" y="193213"/>
                  </a:lnTo>
                  <a:lnTo>
                    <a:pt x="164206" y="193379"/>
                  </a:lnTo>
                  <a:lnTo>
                    <a:pt x="164706" y="193880"/>
                  </a:lnTo>
                  <a:lnTo>
                    <a:pt x="161872" y="194713"/>
                  </a:lnTo>
                  <a:lnTo>
                    <a:pt x="162539" y="193880"/>
                  </a:lnTo>
                  <a:lnTo>
                    <a:pt x="163206" y="193213"/>
                  </a:lnTo>
                  <a:lnTo>
                    <a:pt x="163539" y="193046"/>
                  </a:lnTo>
                  <a:close/>
                  <a:moveTo>
                    <a:pt x="195880" y="194713"/>
                  </a:moveTo>
                  <a:lnTo>
                    <a:pt x="195880" y="194880"/>
                  </a:lnTo>
                  <a:lnTo>
                    <a:pt x="195713" y="195047"/>
                  </a:lnTo>
                  <a:lnTo>
                    <a:pt x="195713" y="194713"/>
                  </a:lnTo>
                  <a:close/>
                  <a:moveTo>
                    <a:pt x="202882" y="194713"/>
                  </a:moveTo>
                  <a:lnTo>
                    <a:pt x="202548" y="195213"/>
                  </a:lnTo>
                  <a:lnTo>
                    <a:pt x="202548" y="194713"/>
                  </a:lnTo>
                  <a:close/>
                  <a:moveTo>
                    <a:pt x="202048" y="194713"/>
                  </a:moveTo>
                  <a:lnTo>
                    <a:pt x="202048" y="194880"/>
                  </a:lnTo>
                  <a:lnTo>
                    <a:pt x="202048" y="195047"/>
                  </a:lnTo>
                  <a:lnTo>
                    <a:pt x="202048" y="195380"/>
                  </a:lnTo>
                  <a:lnTo>
                    <a:pt x="202048" y="195547"/>
                  </a:lnTo>
                  <a:lnTo>
                    <a:pt x="201548" y="195380"/>
                  </a:lnTo>
                  <a:lnTo>
                    <a:pt x="201381" y="195380"/>
                  </a:lnTo>
                  <a:lnTo>
                    <a:pt x="202048" y="194713"/>
                  </a:lnTo>
                  <a:close/>
                  <a:moveTo>
                    <a:pt x="151036" y="195380"/>
                  </a:moveTo>
                  <a:lnTo>
                    <a:pt x="151203" y="195547"/>
                  </a:lnTo>
                  <a:lnTo>
                    <a:pt x="151369" y="195547"/>
                  </a:lnTo>
                  <a:lnTo>
                    <a:pt x="151203" y="195713"/>
                  </a:lnTo>
                  <a:lnTo>
                    <a:pt x="150869" y="195547"/>
                  </a:lnTo>
                  <a:lnTo>
                    <a:pt x="151036" y="195380"/>
                  </a:lnTo>
                  <a:close/>
                  <a:moveTo>
                    <a:pt x="149869" y="196380"/>
                  </a:moveTo>
                  <a:lnTo>
                    <a:pt x="150202" y="196547"/>
                  </a:lnTo>
                  <a:lnTo>
                    <a:pt x="150036" y="196880"/>
                  </a:lnTo>
                  <a:lnTo>
                    <a:pt x="149702" y="196714"/>
                  </a:lnTo>
                  <a:lnTo>
                    <a:pt x="149869" y="196380"/>
                  </a:lnTo>
                  <a:close/>
                  <a:moveTo>
                    <a:pt x="166206" y="196714"/>
                  </a:moveTo>
                  <a:lnTo>
                    <a:pt x="166206" y="196880"/>
                  </a:lnTo>
                  <a:lnTo>
                    <a:pt x="165873" y="196880"/>
                  </a:lnTo>
                  <a:lnTo>
                    <a:pt x="165873" y="196714"/>
                  </a:lnTo>
                  <a:close/>
                  <a:moveTo>
                    <a:pt x="151369" y="197714"/>
                  </a:moveTo>
                  <a:lnTo>
                    <a:pt x="151369" y="197881"/>
                  </a:lnTo>
                  <a:lnTo>
                    <a:pt x="151369" y="198047"/>
                  </a:lnTo>
                  <a:lnTo>
                    <a:pt x="151369" y="198214"/>
                  </a:lnTo>
                  <a:lnTo>
                    <a:pt x="151203" y="198047"/>
                  </a:lnTo>
                  <a:lnTo>
                    <a:pt x="151203" y="197881"/>
                  </a:lnTo>
                  <a:lnTo>
                    <a:pt x="151369" y="197714"/>
                  </a:lnTo>
                  <a:close/>
                  <a:moveTo>
                    <a:pt x="177542" y="197714"/>
                  </a:moveTo>
                  <a:lnTo>
                    <a:pt x="177542" y="197881"/>
                  </a:lnTo>
                  <a:lnTo>
                    <a:pt x="177542" y="198047"/>
                  </a:lnTo>
                  <a:lnTo>
                    <a:pt x="177209" y="198214"/>
                  </a:lnTo>
                  <a:lnTo>
                    <a:pt x="177209" y="198047"/>
                  </a:lnTo>
                  <a:lnTo>
                    <a:pt x="177209" y="197881"/>
                  </a:lnTo>
                  <a:lnTo>
                    <a:pt x="177542" y="197714"/>
                  </a:lnTo>
                  <a:close/>
                  <a:moveTo>
                    <a:pt x="196547" y="197547"/>
                  </a:moveTo>
                  <a:lnTo>
                    <a:pt x="196213" y="198214"/>
                  </a:lnTo>
                  <a:lnTo>
                    <a:pt x="196047" y="197881"/>
                  </a:lnTo>
                  <a:lnTo>
                    <a:pt x="195880" y="197714"/>
                  </a:lnTo>
                  <a:lnTo>
                    <a:pt x="196047" y="197547"/>
                  </a:lnTo>
                  <a:close/>
                  <a:moveTo>
                    <a:pt x="199881" y="197714"/>
                  </a:moveTo>
                  <a:lnTo>
                    <a:pt x="200048" y="198214"/>
                  </a:lnTo>
                  <a:lnTo>
                    <a:pt x="199881" y="198214"/>
                  </a:lnTo>
                  <a:lnTo>
                    <a:pt x="199881" y="198047"/>
                  </a:lnTo>
                  <a:lnTo>
                    <a:pt x="199881" y="197881"/>
                  </a:lnTo>
                  <a:lnTo>
                    <a:pt x="199881" y="197714"/>
                  </a:lnTo>
                  <a:close/>
                  <a:moveTo>
                    <a:pt x="157204" y="198381"/>
                  </a:moveTo>
                  <a:lnTo>
                    <a:pt x="157037" y="198547"/>
                  </a:lnTo>
                  <a:lnTo>
                    <a:pt x="157037" y="198381"/>
                  </a:lnTo>
                  <a:close/>
                  <a:moveTo>
                    <a:pt x="195713" y="197547"/>
                  </a:moveTo>
                  <a:lnTo>
                    <a:pt x="195713" y="198381"/>
                  </a:lnTo>
                  <a:lnTo>
                    <a:pt x="195547" y="198714"/>
                  </a:lnTo>
                  <a:lnTo>
                    <a:pt x="195046" y="198714"/>
                  </a:lnTo>
                  <a:lnTo>
                    <a:pt x="195213" y="198547"/>
                  </a:lnTo>
                  <a:lnTo>
                    <a:pt x="195380" y="198381"/>
                  </a:lnTo>
                  <a:lnTo>
                    <a:pt x="195213" y="198047"/>
                  </a:lnTo>
                  <a:lnTo>
                    <a:pt x="195213" y="197714"/>
                  </a:lnTo>
                  <a:lnTo>
                    <a:pt x="195380" y="197547"/>
                  </a:lnTo>
                  <a:close/>
                  <a:moveTo>
                    <a:pt x="196714" y="198714"/>
                  </a:moveTo>
                  <a:lnTo>
                    <a:pt x="196880" y="199214"/>
                  </a:lnTo>
                  <a:lnTo>
                    <a:pt x="196380" y="198881"/>
                  </a:lnTo>
                  <a:lnTo>
                    <a:pt x="196547" y="198714"/>
                  </a:lnTo>
                  <a:close/>
                  <a:moveTo>
                    <a:pt x="190712" y="198714"/>
                  </a:moveTo>
                  <a:lnTo>
                    <a:pt x="191212" y="199048"/>
                  </a:lnTo>
                  <a:lnTo>
                    <a:pt x="191546" y="199548"/>
                  </a:lnTo>
                  <a:lnTo>
                    <a:pt x="191212" y="199548"/>
                  </a:lnTo>
                  <a:lnTo>
                    <a:pt x="190712" y="199214"/>
                  </a:lnTo>
                  <a:lnTo>
                    <a:pt x="190545" y="199214"/>
                  </a:lnTo>
                  <a:lnTo>
                    <a:pt x="190379" y="199381"/>
                  </a:lnTo>
                  <a:lnTo>
                    <a:pt x="190212" y="198881"/>
                  </a:lnTo>
                  <a:lnTo>
                    <a:pt x="190212" y="198714"/>
                  </a:lnTo>
                  <a:close/>
                  <a:moveTo>
                    <a:pt x="192046" y="199048"/>
                  </a:moveTo>
                  <a:lnTo>
                    <a:pt x="192046" y="199214"/>
                  </a:lnTo>
                  <a:lnTo>
                    <a:pt x="192046" y="199881"/>
                  </a:lnTo>
                  <a:lnTo>
                    <a:pt x="191879" y="199048"/>
                  </a:lnTo>
                  <a:close/>
                  <a:moveTo>
                    <a:pt x="191046" y="199881"/>
                  </a:moveTo>
                  <a:lnTo>
                    <a:pt x="191046" y="200048"/>
                  </a:lnTo>
                  <a:lnTo>
                    <a:pt x="190879" y="200214"/>
                  </a:lnTo>
                  <a:lnTo>
                    <a:pt x="190712" y="200048"/>
                  </a:lnTo>
                  <a:lnTo>
                    <a:pt x="190712" y="199881"/>
                  </a:lnTo>
                  <a:close/>
                  <a:moveTo>
                    <a:pt x="148535" y="198714"/>
                  </a:moveTo>
                  <a:lnTo>
                    <a:pt x="148702" y="198881"/>
                  </a:lnTo>
                  <a:lnTo>
                    <a:pt x="149202" y="199548"/>
                  </a:lnTo>
                  <a:lnTo>
                    <a:pt x="147368" y="199714"/>
                  </a:lnTo>
                  <a:lnTo>
                    <a:pt x="147202" y="200381"/>
                  </a:lnTo>
                  <a:lnTo>
                    <a:pt x="147035" y="200381"/>
                  </a:lnTo>
                  <a:lnTo>
                    <a:pt x="147035" y="200214"/>
                  </a:lnTo>
                  <a:lnTo>
                    <a:pt x="146702" y="199881"/>
                  </a:lnTo>
                  <a:lnTo>
                    <a:pt x="146535" y="198881"/>
                  </a:lnTo>
                  <a:lnTo>
                    <a:pt x="147035" y="199048"/>
                  </a:lnTo>
                  <a:lnTo>
                    <a:pt x="147368" y="199381"/>
                  </a:lnTo>
                  <a:lnTo>
                    <a:pt x="147368" y="199714"/>
                  </a:lnTo>
                  <a:lnTo>
                    <a:pt x="147869" y="199048"/>
                  </a:lnTo>
                  <a:lnTo>
                    <a:pt x="148369" y="198714"/>
                  </a:lnTo>
                  <a:close/>
                  <a:moveTo>
                    <a:pt x="169207" y="199881"/>
                  </a:moveTo>
                  <a:lnTo>
                    <a:pt x="169374" y="200048"/>
                  </a:lnTo>
                  <a:lnTo>
                    <a:pt x="169207" y="200381"/>
                  </a:lnTo>
                  <a:lnTo>
                    <a:pt x="169040" y="200048"/>
                  </a:lnTo>
                  <a:lnTo>
                    <a:pt x="169207" y="199881"/>
                  </a:lnTo>
                  <a:close/>
                  <a:moveTo>
                    <a:pt x="187211" y="199714"/>
                  </a:moveTo>
                  <a:lnTo>
                    <a:pt x="187211" y="200048"/>
                  </a:lnTo>
                  <a:lnTo>
                    <a:pt x="187211" y="200381"/>
                  </a:lnTo>
                  <a:lnTo>
                    <a:pt x="187045" y="199881"/>
                  </a:lnTo>
                  <a:lnTo>
                    <a:pt x="187045" y="199714"/>
                  </a:lnTo>
                  <a:close/>
                  <a:moveTo>
                    <a:pt x="194213" y="199714"/>
                  </a:moveTo>
                  <a:lnTo>
                    <a:pt x="194380" y="200048"/>
                  </a:lnTo>
                  <a:lnTo>
                    <a:pt x="194213" y="200214"/>
                  </a:lnTo>
                  <a:lnTo>
                    <a:pt x="194046" y="200381"/>
                  </a:lnTo>
                  <a:lnTo>
                    <a:pt x="193713" y="200214"/>
                  </a:lnTo>
                  <a:lnTo>
                    <a:pt x="193713" y="200048"/>
                  </a:lnTo>
                  <a:lnTo>
                    <a:pt x="193880" y="199881"/>
                  </a:lnTo>
                  <a:lnTo>
                    <a:pt x="194213" y="199714"/>
                  </a:lnTo>
                  <a:close/>
                  <a:moveTo>
                    <a:pt x="169874" y="200048"/>
                  </a:moveTo>
                  <a:lnTo>
                    <a:pt x="170041" y="200548"/>
                  </a:lnTo>
                  <a:lnTo>
                    <a:pt x="169874" y="200715"/>
                  </a:lnTo>
                  <a:lnTo>
                    <a:pt x="169707" y="200548"/>
                  </a:lnTo>
                  <a:lnTo>
                    <a:pt x="169707" y="200214"/>
                  </a:lnTo>
                  <a:lnTo>
                    <a:pt x="169874" y="200048"/>
                  </a:lnTo>
                  <a:close/>
                  <a:moveTo>
                    <a:pt x="174708" y="200214"/>
                  </a:moveTo>
                  <a:lnTo>
                    <a:pt x="174708" y="200715"/>
                  </a:lnTo>
                  <a:lnTo>
                    <a:pt x="174375" y="200548"/>
                  </a:lnTo>
                  <a:lnTo>
                    <a:pt x="174375" y="200214"/>
                  </a:lnTo>
                  <a:close/>
                  <a:moveTo>
                    <a:pt x="148369" y="200715"/>
                  </a:moveTo>
                  <a:lnTo>
                    <a:pt x="148702" y="200881"/>
                  </a:lnTo>
                  <a:lnTo>
                    <a:pt x="148869" y="200881"/>
                  </a:lnTo>
                  <a:lnTo>
                    <a:pt x="148702" y="201048"/>
                  </a:lnTo>
                  <a:lnTo>
                    <a:pt x="148535" y="200881"/>
                  </a:lnTo>
                  <a:lnTo>
                    <a:pt x="148369" y="200881"/>
                  </a:lnTo>
                  <a:lnTo>
                    <a:pt x="148369" y="200715"/>
                  </a:lnTo>
                  <a:close/>
                  <a:moveTo>
                    <a:pt x="185044" y="200715"/>
                  </a:moveTo>
                  <a:lnTo>
                    <a:pt x="185211" y="200881"/>
                  </a:lnTo>
                  <a:lnTo>
                    <a:pt x="185211" y="201381"/>
                  </a:lnTo>
                  <a:lnTo>
                    <a:pt x="185044" y="201215"/>
                  </a:lnTo>
                  <a:lnTo>
                    <a:pt x="185044" y="200881"/>
                  </a:lnTo>
                  <a:lnTo>
                    <a:pt x="185044" y="200715"/>
                  </a:lnTo>
                  <a:close/>
                  <a:moveTo>
                    <a:pt x="179043" y="201048"/>
                  </a:moveTo>
                  <a:lnTo>
                    <a:pt x="179376" y="201215"/>
                  </a:lnTo>
                  <a:lnTo>
                    <a:pt x="179209" y="201548"/>
                  </a:lnTo>
                  <a:lnTo>
                    <a:pt x="179209" y="201381"/>
                  </a:lnTo>
                  <a:lnTo>
                    <a:pt x="179043" y="201215"/>
                  </a:lnTo>
                  <a:lnTo>
                    <a:pt x="179043" y="201048"/>
                  </a:lnTo>
                  <a:close/>
                  <a:moveTo>
                    <a:pt x="182877" y="201048"/>
                  </a:moveTo>
                  <a:lnTo>
                    <a:pt x="183210" y="201215"/>
                  </a:lnTo>
                  <a:lnTo>
                    <a:pt x="182710" y="201548"/>
                  </a:lnTo>
                  <a:lnTo>
                    <a:pt x="182877" y="201048"/>
                  </a:lnTo>
                  <a:close/>
                  <a:moveTo>
                    <a:pt x="167373" y="200715"/>
                  </a:moveTo>
                  <a:lnTo>
                    <a:pt x="166873" y="201882"/>
                  </a:lnTo>
                  <a:lnTo>
                    <a:pt x="166706" y="201381"/>
                  </a:lnTo>
                  <a:lnTo>
                    <a:pt x="166706" y="201048"/>
                  </a:lnTo>
                  <a:lnTo>
                    <a:pt x="166873" y="200881"/>
                  </a:lnTo>
                  <a:lnTo>
                    <a:pt x="167373" y="200715"/>
                  </a:lnTo>
                  <a:close/>
                  <a:moveTo>
                    <a:pt x="147869" y="201381"/>
                  </a:moveTo>
                  <a:lnTo>
                    <a:pt x="147702" y="202215"/>
                  </a:lnTo>
                  <a:lnTo>
                    <a:pt x="147368" y="202215"/>
                  </a:lnTo>
                  <a:lnTo>
                    <a:pt x="147202" y="202048"/>
                  </a:lnTo>
                  <a:lnTo>
                    <a:pt x="147869" y="201381"/>
                  </a:lnTo>
                  <a:close/>
                  <a:moveTo>
                    <a:pt x="175375" y="201882"/>
                  </a:moveTo>
                  <a:lnTo>
                    <a:pt x="175375" y="202382"/>
                  </a:lnTo>
                  <a:lnTo>
                    <a:pt x="175042" y="201882"/>
                  </a:lnTo>
                  <a:close/>
                  <a:moveTo>
                    <a:pt x="176875" y="201548"/>
                  </a:moveTo>
                  <a:lnTo>
                    <a:pt x="177376" y="202215"/>
                  </a:lnTo>
                  <a:lnTo>
                    <a:pt x="177209" y="202382"/>
                  </a:lnTo>
                  <a:lnTo>
                    <a:pt x="177042" y="202215"/>
                  </a:lnTo>
                  <a:lnTo>
                    <a:pt x="176875" y="201882"/>
                  </a:lnTo>
                  <a:lnTo>
                    <a:pt x="176875" y="201548"/>
                  </a:lnTo>
                  <a:close/>
                  <a:moveTo>
                    <a:pt x="162872" y="202215"/>
                  </a:moveTo>
                  <a:lnTo>
                    <a:pt x="162872" y="202382"/>
                  </a:lnTo>
                  <a:lnTo>
                    <a:pt x="162705" y="202715"/>
                  </a:lnTo>
                  <a:lnTo>
                    <a:pt x="162539" y="202715"/>
                  </a:lnTo>
                  <a:lnTo>
                    <a:pt x="162539" y="202382"/>
                  </a:lnTo>
                  <a:lnTo>
                    <a:pt x="162705" y="202215"/>
                  </a:lnTo>
                  <a:close/>
                  <a:moveTo>
                    <a:pt x="172041" y="202548"/>
                  </a:moveTo>
                  <a:lnTo>
                    <a:pt x="172041" y="202715"/>
                  </a:lnTo>
                  <a:lnTo>
                    <a:pt x="171708" y="202882"/>
                  </a:lnTo>
                  <a:lnTo>
                    <a:pt x="171541" y="202715"/>
                  </a:lnTo>
                  <a:lnTo>
                    <a:pt x="171874" y="202548"/>
                  </a:lnTo>
                  <a:close/>
                  <a:moveTo>
                    <a:pt x="182877" y="202548"/>
                  </a:moveTo>
                  <a:lnTo>
                    <a:pt x="183210" y="202715"/>
                  </a:lnTo>
                  <a:lnTo>
                    <a:pt x="183210" y="202882"/>
                  </a:lnTo>
                  <a:lnTo>
                    <a:pt x="183044" y="202882"/>
                  </a:lnTo>
                  <a:lnTo>
                    <a:pt x="182710" y="202715"/>
                  </a:lnTo>
                  <a:lnTo>
                    <a:pt x="182710" y="202548"/>
                  </a:lnTo>
                  <a:close/>
                  <a:moveTo>
                    <a:pt x="150202" y="201548"/>
                  </a:moveTo>
                  <a:lnTo>
                    <a:pt x="150536" y="202382"/>
                  </a:lnTo>
                  <a:lnTo>
                    <a:pt x="150869" y="203048"/>
                  </a:lnTo>
                  <a:lnTo>
                    <a:pt x="150369" y="202882"/>
                  </a:lnTo>
                  <a:lnTo>
                    <a:pt x="150036" y="202548"/>
                  </a:lnTo>
                  <a:lnTo>
                    <a:pt x="150036" y="202048"/>
                  </a:lnTo>
                  <a:lnTo>
                    <a:pt x="150202" y="201548"/>
                  </a:lnTo>
                  <a:close/>
                  <a:moveTo>
                    <a:pt x="178376" y="201882"/>
                  </a:moveTo>
                  <a:lnTo>
                    <a:pt x="178709" y="202048"/>
                  </a:lnTo>
                  <a:lnTo>
                    <a:pt x="178876" y="202548"/>
                  </a:lnTo>
                  <a:lnTo>
                    <a:pt x="178709" y="202882"/>
                  </a:lnTo>
                  <a:lnTo>
                    <a:pt x="178543" y="203048"/>
                  </a:lnTo>
                  <a:lnTo>
                    <a:pt x="178376" y="202715"/>
                  </a:lnTo>
                  <a:lnTo>
                    <a:pt x="178543" y="202715"/>
                  </a:lnTo>
                  <a:lnTo>
                    <a:pt x="178543" y="202548"/>
                  </a:lnTo>
                  <a:lnTo>
                    <a:pt x="178376" y="202215"/>
                  </a:lnTo>
                  <a:lnTo>
                    <a:pt x="178376" y="201882"/>
                  </a:lnTo>
                  <a:close/>
                  <a:moveTo>
                    <a:pt x="182543" y="202715"/>
                  </a:moveTo>
                  <a:lnTo>
                    <a:pt x="182543" y="202882"/>
                  </a:lnTo>
                  <a:lnTo>
                    <a:pt x="182543" y="203048"/>
                  </a:lnTo>
                  <a:lnTo>
                    <a:pt x="182210" y="203048"/>
                  </a:lnTo>
                  <a:lnTo>
                    <a:pt x="182210" y="202715"/>
                  </a:lnTo>
                  <a:close/>
                  <a:moveTo>
                    <a:pt x="163872" y="201715"/>
                  </a:moveTo>
                  <a:lnTo>
                    <a:pt x="164372" y="202548"/>
                  </a:lnTo>
                  <a:lnTo>
                    <a:pt x="163372" y="203382"/>
                  </a:lnTo>
                  <a:lnTo>
                    <a:pt x="163539" y="202382"/>
                  </a:lnTo>
                  <a:lnTo>
                    <a:pt x="163539" y="201715"/>
                  </a:lnTo>
                  <a:close/>
                  <a:moveTo>
                    <a:pt x="149869" y="203382"/>
                  </a:moveTo>
                  <a:lnTo>
                    <a:pt x="150036" y="203882"/>
                  </a:lnTo>
                  <a:lnTo>
                    <a:pt x="149869" y="203882"/>
                  </a:lnTo>
                  <a:lnTo>
                    <a:pt x="149702" y="203715"/>
                  </a:lnTo>
                  <a:lnTo>
                    <a:pt x="149702" y="203549"/>
                  </a:lnTo>
                  <a:lnTo>
                    <a:pt x="149869" y="203382"/>
                  </a:lnTo>
                  <a:close/>
                  <a:moveTo>
                    <a:pt x="174041" y="203549"/>
                  </a:moveTo>
                  <a:lnTo>
                    <a:pt x="174041" y="203715"/>
                  </a:lnTo>
                  <a:lnTo>
                    <a:pt x="173708" y="203882"/>
                  </a:lnTo>
                  <a:lnTo>
                    <a:pt x="173541" y="203882"/>
                  </a:lnTo>
                  <a:lnTo>
                    <a:pt x="173541" y="203549"/>
                  </a:lnTo>
                  <a:close/>
                  <a:moveTo>
                    <a:pt x="177042" y="203382"/>
                  </a:moveTo>
                  <a:lnTo>
                    <a:pt x="177042" y="203715"/>
                  </a:lnTo>
                  <a:lnTo>
                    <a:pt x="177042" y="203882"/>
                  </a:lnTo>
                  <a:lnTo>
                    <a:pt x="176875" y="203882"/>
                  </a:lnTo>
                  <a:lnTo>
                    <a:pt x="176875" y="203549"/>
                  </a:lnTo>
                  <a:lnTo>
                    <a:pt x="176875" y="203382"/>
                  </a:lnTo>
                  <a:close/>
                  <a:moveTo>
                    <a:pt x="160205" y="202715"/>
                  </a:moveTo>
                  <a:lnTo>
                    <a:pt x="160372" y="202882"/>
                  </a:lnTo>
                  <a:lnTo>
                    <a:pt x="160538" y="203382"/>
                  </a:lnTo>
                  <a:lnTo>
                    <a:pt x="160538" y="203382"/>
                  </a:lnTo>
                  <a:lnTo>
                    <a:pt x="160372" y="203215"/>
                  </a:lnTo>
                  <a:lnTo>
                    <a:pt x="160372" y="203382"/>
                  </a:lnTo>
                  <a:lnTo>
                    <a:pt x="160205" y="203549"/>
                  </a:lnTo>
                  <a:lnTo>
                    <a:pt x="160038" y="204049"/>
                  </a:lnTo>
                  <a:lnTo>
                    <a:pt x="160038" y="204215"/>
                  </a:lnTo>
                  <a:lnTo>
                    <a:pt x="159871" y="204215"/>
                  </a:lnTo>
                  <a:lnTo>
                    <a:pt x="159871" y="203549"/>
                  </a:lnTo>
                  <a:lnTo>
                    <a:pt x="159871" y="202882"/>
                  </a:lnTo>
                  <a:lnTo>
                    <a:pt x="160038" y="202715"/>
                  </a:lnTo>
                  <a:close/>
                  <a:moveTo>
                    <a:pt x="158704" y="203882"/>
                  </a:moveTo>
                  <a:lnTo>
                    <a:pt x="158704" y="204049"/>
                  </a:lnTo>
                  <a:lnTo>
                    <a:pt x="158538" y="204382"/>
                  </a:lnTo>
                  <a:lnTo>
                    <a:pt x="158538" y="204215"/>
                  </a:lnTo>
                  <a:lnTo>
                    <a:pt x="158538" y="204049"/>
                  </a:lnTo>
                  <a:lnTo>
                    <a:pt x="158704" y="203882"/>
                  </a:lnTo>
                  <a:close/>
                  <a:moveTo>
                    <a:pt x="148702" y="204215"/>
                  </a:moveTo>
                  <a:lnTo>
                    <a:pt x="149035" y="204382"/>
                  </a:lnTo>
                  <a:lnTo>
                    <a:pt x="149035" y="204549"/>
                  </a:lnTo>
                  <a:lnTo>
                    <a:pt x="148702" y="204549"/>
                  </a:lnTo>
                  <a:lnTo>
                    <a:pt x="148535" y="204382"/>
                  </a:lnTo>
                  <a:lnTo>
                    <a:pt x="148702" y="204215"/>
                  </a:lnTo>
                  <a:close/>
                  <a:moveTo>
                    <a:pt x="162872" y="204549"/>
                  </a:moveTo>
                  <a:lnTo>
                    <a:pt x="163039" y="204716"/>
                  </a:lnTo>
                  <a:lnTo>
                    <a:pt x="163039" y="204882"/>
                  </a:lnTo>
                  <a:lnTo>
                    <a:pt x="162872" y="205216"/>
                  </a:lnTo>
                  <a:lnTo>
                    <a:pt x="162705" y="205216"/>
                  </a:lnTo>
                  <a:lnTo>
                    <a:pt x="162705" y="204882"/>
                  </a:lnTo>
                  <a:lnTo>
                    <a:pt x="162872" y="204549"/>
                  </a:lnTo>
                  <a:close/>
                  <a:moveTo>
                    <a:pt x="152036" y="204049"/>
                  </a:moveTo>
                  <a:lnTo>
                    <a:pt x="152370" y="204215"/>
                  </a:lnTo>
                  <a:lnTo>
                    <a:pt x="152370" y="204382"/>
                  </a:lnTo>
                  <a:lnTo>
                    <a:pt x="152203" y="204716"/>
                  </a:lnTo>
                  <a:lnTo>
                    <a:pt x="152203" y="205049"/>
                  </a:lnTo>
                  <a:lnTo>
                    <a:pt x="152370" y="205216"/>
                  </a:lnTo>
                  <a:lnTo>
                    <a:pt x="151536" y="205549"/>
                  </a:lnTo>
                  <a:lnTo>
                    <a:pt x="151203" y="205549"/>
                  </a:lnTo>
                  <a:lnTo>
                    <a:pt x="151203" y="205382"/>
                  </a:lnTo>
                  <a:lnTo>
                    <a:pt x="151536" y="204882"/>
                  </a:lnTo>
                  <a:lnTo>
                    <a:pt x="152036" y="204049"/>
                  </a:lnTo>
                  <a:close/>
                  <a:moveTo>
                    <a:pt x="173708" y="205049"/>
                  </a:moveTo>
                  <a:lnTo>
                    <a:pt x="173541" y="205716"/>
                  </a:lnTo>
                  <a:lnTo>
                    <a:pt x="173541" y="205549"/>
                  </a:lnTo>
                  <a:lnTo>
                    <a:pt x="173541" y="205382"/>
                  </a:lnTo>
                  <a:lnTo>
                    <a:pt x="173541" y="205049"/>
                  </a:lnTo>
                  <a:close/>
                  <a:moveTo>
                    <a:pt x="163206" y="205882"/>
                  </a:moveTo>
                  <a:lnTo>
                    <a:pt x="163539" y="206716"/>
                  </a:lnTo>
                  <a:lnTo>
                    <a:pt x="163206" y="206216"/>
                  </a:lnTo>
                  <a:lnTo>
                    <a:pt x="163206" y="206049"/>
                  </a:lnTo>
                  <a:lnTo>
                    <a:pt x="163206" y="205882"/>
                  </a:lnTo>
                  <a:close/>
                  <a:moveTo>
                    <a:pt x="158038" y="206049"/>
                  </a:moveTo>
                  <a:lnTo>
                    <a:pt x="158204" y="206216"/>
                  </a:lnTo>
                  <a:lnTo>
                    <a:pt x="158371" y="206716"/>
                  </a:lnTo>
                  <a:lnTo>
                    <a:pt x="158038" y="207049"/>
                  </a:lnTo>
                  <a:lnTo>
                    <a:pt x="157538" y="207049"/>
                  </a:lnTo>
                  <a:lnTo>
                    <a:pt x="157538" y="206883"/>
                  </a:lnTo>
                  <a:lnTo>
                    <a:pt x="158038" y="206716"/>
                  </a:lnTo>
                  <a:lnTo>
                    <a:pt x="158038" y="206383"/>
                  </a:lnTo>
                  <a:lnTo>
                    <a:pt x="158038" y="206049"/>
                  </a:lnTo>
                  <a:close/>
                  <a:moveTo>
                    <a:pt x="164873" y="206049"/>
                  </a:moveTo>
                  <a:lnTo>
                    <a:pt x="165039" y="206549"/>
                  </a:lnTo>
                  <a:lnTo>
                    <a:pt x="165039" y="206883"/>
                  </a:lnTo>
                  <a:lnTo>
                    <a:pt x="164873" y="207049"/>
                  </a:lnTo>
                  <a:lnTo>
                    <a:pt x="164706" y="206383"/>
                  </a:lnTo>
                  <a:lnTo>
                    <a:pt x="164706" y="206049"/>
                  </a:lnTo>
                  <a:close/>
                  <a:moveTo>
                    <a:pt x="165539" y="206383"/>
                  </a:moveTo>
                  <a:lnTo>
                    <a:pt x="166206" y="206883"/>
                  </a:lnTo>
                  <a:lnTo>
                    <a:pt x="166040" y="207049"/>
                  </a:lnTo>
                  <a:lnTo>
                    <a:pt x="165373" y="207049"/>
                  </a:lnTo>
                  <a:lnTo>
                    <a:pt x="165373" y="206549"/>
                  </a:lnTo>
                  <a:lnTo>
                    <a:pt x="165539" y="206383"/>
                  </a:lnTo>
                  <a:close/>
                  <a:moveTo>
                    <a:pt x="161205" y="206549"/>
                  </a:moveTo>
                  <a:lnTo>
                    <a:pt x="161372" y="207216"/>
                  </a:lnTo>
                  <a:lnTo>
                    <a:pt x="161205" y="207049"/>
                  </a:lnTo>
                  <a:lnTo>
                    <a:pt x="161038" y="206883"/>
                  </a:lnTo>
                  <a:lnTo>
                    <a:pt x="161038" y="206549"/>
                  </a:lnTo>
                  <a:close/>
                  <a:moveTo>
                    <a:pt x="163539" y="206716"/>
                  </a:moveTo>
                  <a:lnTo>
                    <a:pt x="163872" y="207049"/>
                  </a:lnTo>
                  <a:lnTo>
                    <a:pt x="163706" y="207216"/>
                  </a:lnTo>
                  <a:lnTo>
                    <a:pt x="163706" y="207049"/>
                  </a:lnTo>
                  <a:lnTo>
                    <a:pt x="163539" y="206716"/>
                  </a:lnTo>
                  <a:close/>
                  <a:moveTo>
                    <a:pt x="156537" y="207883"/>
                  </a:moveTo>
                  <a:lnTo>
                    <a:pt x="157037" y="208716"/>
                  </a:lnTo>
                  <a:lnTo>
                    <a:pt x="156537" y="208883"/>
                  </a:lnTo>
                  <a:lnTo>
                    <a:pt x="156371" y="208716"/>
                  </a:lnTo>
                  <a:lnTo>
                    <a:pt x="156371" y="208383"/>
                  </a:lnTo>
                  <a:lnTo>
                    <a:pt x="156537" y="207883"/>
                  </a:lnTo>
                  <a:close/>
                  <a:moveTo>
                    <a:pt x="88521" y="0"/>
                  </a:moveTo>
                  <a:lnTo>
                    <a:pt x="82020" y="333"/>
                  </a:lnTo>
                  <a:lnTo>
                    <a:pt x="75518" y="834"/>
                  </a:lnTo>
                  <a:lnTo>
                    <a:pt x="69183" y="1667"/>
                  </a:lnTo>
                  <a:lnTo>
                    <a:pt x="62682" y="2834"/>
                  </a:lnTo>
                  <a:lnTo>
                    <a:pt x="56347" y="4334"/>
                  </a:lnTo>
                  <a:lnTo>
                    <a:pt x="50012" y="6168"/>
                  </a:lnTo>
                  <a:lnTo>
                    <a:pt x="43844" y="8169"/>
                  </a:lnTo>
                  <a:lnTo>
                    <a:pt x="37676" y="10503"/>
                  </a:lnTo>
                  <a:lnTo>
                    <a:pt x="31508" y="13170"/>
                  </a:lnTo>
                  <a:lnTo>
                    <a:pt x="25506" y="16004"/>
                  </a:lnTo>
                  <a:lnTo>
                    <a:pt x="19505" y="19171"/>
                  </a:lnTo>
                  <a:lnTo>
                    <a:pt x="13670" y="22505"/>
                  </a:lnTo>
                  <a:lnTo>
                    <a:pt x="8002" y="26006"/>
                  </a:lnTo>
                  <a:lnTo>
                    <a:pt x="2501" y="29840"/>
                  </a:lnTo>
                  <a:lnTo>
                    <a:pt x="3001" y="29174"/>
                  </a:lnTo>
                  <a:lnTo>
                    <a:pt x="2834" y="29174"/>
                  </a:lnTo>
                  <a:lnTo>
                    <a:pt x="1500" y="30674"/>
                  </a:lnTo>
                  <a:lnTo>
                    <a:pt x="834" y="31508"/>
                  </a:lnTo>
                  <a:lnTo>
                    <a:pt x="667" y="32008"/>
                  </a:lnTo>
                  <a:lnTo>
                    <a:pt x="834" y="32174"/>
                  </a:lnTo>
                  <a:lnTo>
                    <a:pt x="1167" y="32174"/>
                  </a:lnTo>
                  <a:lnTo>
                    <a:pt x="2501" y="31508"/>
                  </a:lnTo>
                  <a:lnTo>
                    <a:pt x="1667" y="32174"/>
                  </a:lnTo>
                  <a:lnTo>
                    <a:pt x="1000" y="32841"/>
                  </a:lnTo>
                  <a:lnTo>
                    <a:pt x="500" y="33675"/>
                  </a:lnTo>
                  <a:lnTo>
                    <a:pt x="167" y="34342"/>
                  </a:lnTo>
                  <a:lnTo>
                    <a:pt x="0" y="34842"/>
                  </a:lnTo>
                  <a:lnTo>
                    <a:pt x="167" y="35008"/>
                  </a:lnTo>
                  <a:lnTo>
                    <a:pt x="333" y="35175"/>
                  </a:lnTo>
                  <a:lnTo>
                    <a:pt x="1000" y="35008"/>
                  </a:lnTo>
                  <a:lnTo>
                    <a:pt x="2167" y="34508"/>
                  </a:lnTo>
                  <a:lnTo>
                    <a:pt x="2167" y="34508"/>
                  </a:lnTo>
                  <a:lnTo>
                    <a:pt x="667" y="35842"/>
                  </a:lnTo>
                  <a:lnTo>
                    <a:pt x="500" y="36009"/>
                  </a:lnTo>
                  <a:lnTo>
                    <a:pt x="667" y="36009"/>
                  </a:lnTo>
                  <a:lnTo>
                    <a:pt x="1334" y="35842"/>
                  </a:lnTo>
                  <a:lnTo>
                    <a:pt x="333" y="36675"/>
                  </a:lnTo>
                  <a:lnTo>
                    <a:pt x="500" y="36675"/>
                  </a:lnTo>
                  <a:lnTo>
                    <a:pt x="1334" y="36509"/>
                  </a:lnTo>
                  <a:lnTo>
                    <a:pt x="0" y="37342"/>
                  </a:lnTo>
                  <a:lnTo>
                    <a:pt x="0" y="37342"/>
                  </a:lnTo>
                  <a:lnTo>
                    <a:pt x="667" y="37176"/>
                  </a:lnTo>
                  <a:lnTo>
                    <a:pt x="0" y="37676"/>
                  </a:lnTo>
                  <a:lnTo>
                    <a:pt x="0" y="37676"/>
                  </a:lnTo>
                  <a:lnTo>
                    <a:pt x="1889" y="36898"/>
                  </a:lnTo>
                  <a:lnTo>
                    <a:pt x="1000" y="37342"/>
                  </a:lnTo>
                  <a:lnTo>
                    <a:pt x="333" y="37842"/>
                  </a:lnTo>
                  <a:lnTo>
                    <a:pt x="167" y="38009"/>
                  </a:lnTo>
                  <a:lnTo>
                    <a:pt x="500" y="38176"/>
                  </a:lnTo>
                  <a:lnTo>
                    <a:pt x="3334" y="37176"/>
                  </a:lnTo>
                  <a:lnTo>
                    <a:pt x="6001" y="36009"/>
                  </a:lnTo>
                  <a:lnTo>
                    <a:pt x="8669" y="34508"/>
                  </a:lnTo>
                  <a:lnTo>
                    <a:pt x="11336" y="33175"/>
                  </a:lnTo>
                  <a:lnTo>
                    <a:pt x="16504" y="30341"/>
                  </a:lnTo>
                  <a:lnTo>
                    <a:pt x="19171" y="29174"/>
                  </a:lnTo>
                  <a:lnTo>
                    <a:pt x="21839" y="28007"/>
                  </a:lnTo>
                  <a:lnTo>
                    <a:pt x="21839" y="28007"/>
                  </a:lnTo>
                  <a:lnTo>
                    <a:pt x="21505" y="28340"/>
                  </a:lnTo>
                  <a:lnTo>
                    <a:pt x="21505" y="28507"/>
                  </a:lnTo>
                  <a:lnTo>
                    <a:pt x="22172" y="28173"/>
                  </a:lnTo>
                  <a:lnTo>
                    <a:pt x="25673" y="26340"/>
                  </a:lnTo>
                  <a:lnTo>
                    <a:pt x="27840" y="25339"/>
                  </a:lnTo>
                  <a:lnTo>
                    <a:pt x="30007" y="24506"/>
                  </a:lnTo>
                  <a:lnTo>
                    <a:pt x="30841" y="24172"/>
                  </a:lnTo>
                  <a:lnTo>
                    <a:pt x="31674" y="24006"/>
                  </a:lnTo>
                  <a:lnTo>
                    <a:pt x="32508" y="24006"/>
                  </a:lnTo>
                  <a:lnTo>
                    <a:pt x="33008" y="24339"/>
                  </a:lnTo>
                  <a:lnTo>
                    <a:pt x="33008" y="23839"/>
                  </a:lnTo>
                  <a:lnTo>
                    <a:pt x="33175" y="23672"/>
                  </a:lnTo>
                  <a:lnTo>
                    <a:pt x="33841" y="23172"/>
                  </a:lnTo>
                  <a:lnTo>
                    <a:pt x="34675" y="22839"/>
                  </a:lnTo>
                  <a:lnTo>
                    <a:pt x="35675" y="22672"/>
                  </a:lnTo>
                  <a:lnTo>
                    <a:pt x="36509" y="22339"/>
                  </a:lnTo>
                  <a:lnTo>
                    <a:pt x="37176" y="22005"/>
                  </a:lnTo>
                  <a:lnTo>
                    <a:pt x="37342" y="21839"/>
                  </a:lnTo>
                  <a:lnTo>
                    <a:pt x="37509" y="21505"/>
                  </a:lnTo>
                  <a:lnTo>
                    <a:pt x="37509" y="21172"/>
                  </a:lnTo>
                  <a:lnTo>
                    <a:pt x="37342" y="20838"/>
                  </a:lnTo>
                  <a:lnTo>
                    <a:pt x="38009" y="20171"/>
                  </a:lnTo>
                  <a:lnTo>
                    <a:pt x="39009" y="19838"/>
                  </a:lnTo>
                  <a:lnTo>
                    <a:pt x="39509" y="19671"/>
                  </a:lnTo>
                  <a:lnTo>
                    <a:pt x="40176" y="19671"/>
                  </a:lnTo>
                  <a:lnTo>
                    <a:pt x="40510" y="19838"/>
                  </a:lnTo>
                  <a:lnTo>
                    <a:pt x="41010" y="20171"/>
                  </a:lnTo>
                  <a:lnTo>
                    <a:pt x="39843" y="20338"/>
                  </a:lnTo>
                  <a:lnTo>
                    <a:pt x="39009" y="20672"/>
                  </a:lnTo>
                  <a:lnTo>
                    <a:pt x="38509" y="20838"/>
                  </a:lnTo>
                  <a:lnTo>
                    <a:pt x="38509" y="21005"/>
                  </a:lnTo>
                  <a:lnTo>
                    <a:pt x="38676" y="21172"/>
                  </a:lnTo>
                  <a:lnTo>
                    <a:pt x="39176" y="21338"/>
                  </a:lnTo>
                  <a:lnTo>
                    <a:pt x="40176" y="21172"/>
                  </a:lnTo>
                  <a:lnTo>
                    <a:pt x="41176" y="20838"/>
                  </a:lnTo>
                  <a:lnTo>
                    <a:pt x="42010" y="20505"/>
                  </a:lnTo>
                  <a:lnTo>
                    <a:pt x="42010" y="20338"/>
                  </a:lnTo>
                  <a:lnTo>
                    <a:pt x="42010" y="20171"/>
                  </a:lnTo>
                  <a:lnTo>
                    <a:pt x="41843" y="19838"/>
                  </a:lnTo>
                  <a:lnTo>
                    <a:pt x="41843" y="19671"/>
                  </a:lnTo>
                  <a:lnTo>
                    <a:pt x="42010" y="19505"/>
                  </a:lnTo>
                  <a:lnTo>
                    <a:pt x="42844" y="20005"/>
                  </a:lnTo>
                  <a:lnTo>
                    <a:pt x="43844" y="20171"/>
                  </a:lnTo>
                  <a:lnTo>
                    <a:pt x="44844" y="19838"/>
                  </a:lnTo>
                  <a:lnTo>
                    <a:pt x="46011" y="19338"/>
                  </a:lnTo>
                  <a:lnTo>
                    <a:pt x="45011" y="19005"/>
                  </a:lnTo>
                  <a:lnTo>
                    <a:pt x="44177" y="18838"/>
                  </a:lnTo>
                  <a:lnTo>
                    <a:pt x="42177" y="18838"/>
                  </a:lnTo>
                  <a:lnTo>
                    <a:pt x="40176" y="19171"/>
                  </a:lnTo>
                  <a:lnTo>
                    <a:pt x="38176" y="19505"/>
                  </a:lnTo>
                  <a:lnTo>
                    <a:pt x="38676" y="19005"/>
                  </a:lnTo>
                  <a:lnTo>
                    <a:pt x="39843" y="18338"/>
                  </a:lnTo>
                  <a:lnTo>
                    <a:pt x="41343" y="18004"/>
                  </a:lnTo>
                  <a:lnTo>
                    <a:pt x="42677" y="17504"/>
                  </a:lnTo>
                  <a:lnTo>
                    <a:pt x="44010" y="17337"/>
                  </a:lnTo>
                  <a:lnTo>
                    <a:pt x="44844" y="17337"/>
                  </a:lnTo>
                  <a:lnTo>
                    <a:pt x="44844" y="17504"/>
                  </a:lnTo>
                  <a:lnTo>
                    <a:pt x="44010" y="18171"/>
                  </a:lnTo>
                  <a:lnTo>
                    <a:pt x="45678" y="17671"/>
                  </a:lnTo>
                  <a:lnTo>
                    <a:pt x="46511" y="17504"/>
                  </a:lnTo>
                  <a:lnTo>
                    <a:pt x="46678" y="17671"/>
                  </a:lnTo>
                  <a:lnTo>
                    <a:pt x="46678" y="17838"/>
                  </a:lnTo>
                  <a:lnTo>
                    <a:pt x="46678" y="18171"/>
                  </a:lnTo>
                  <a:lnTo>
                    <a:pt x="46511" y="18504"/>
                  </a:lnTo>
                  <a:lnTo>
                    <a:pt x="46678" y="18671"/>
                  </a:lnTo>
                  <a:lnTo>
                    <a:pt x="46844" y="18838"/>
                  </a:lnTo>
                  <a:lnTo>
                    <a:pt x="47678" y="18671"/>
                  </a:lnTo>
                  <a:lnTo>
                    <a:pt x="49512" y="18171"/>
                  </a:lnTo>
                  <a:lnTo>
                    <a:pt x="48845" y="17838"/>
                  </a:lnTo>
                  <a:lnTo>
                    <a:pt x="48512" y="17671"/>
                  </a:lnTo>
                  <a:lnTo>
                    <a:pt x="48678" y="17337"/>
                  </a:lnTo>
                  <a:lnTo>
                    <a:pt x="49012" y="17171"/>
                  </a:lnTo>
                  <a:lnTo>
                    <a:pt x="50179" y="16837"/>
                  </a:lnTo>
                  <a:lnTo>
                    <a:pt x="51346" y="16504"/>
                  </a:lnTo>
                  <a:lnTo>
                    <a:pt x="51679" y="16837"/>
                  </a:lnTo>
                  <a:lnTo>
                    <a:pt x="51846" y="17004"/>
                  </a:lnTo>
                  <a:lnTo>
                    <a:pt x="51679" y="17171"/>
                  </a:lnTo>
                  <a:lnTo>
                    <a:pt x="51512" y="17337"/>
                  </a:lnTo>
                  <a:lnTo>
                    <a:pt x="50845" y="17171"/>
                  </a:lnTo>
                  <a:lnTo>
                    <a:pt x="50345" y="17004"/>
                  </a:lnTo>
                  <a:lnTo>
                    <a:pt x="50012" y="17504"/>
                  </a:lnTo>
                  <a:lnTo>
                    <a:pt x="50012" y="17838"/>
                  </a:lnTo>
                  <a:lnTo>
                    <a:pt x="50179" y="18004"/>
                  </a:lnTo>
                  <a:lnTo>
                    <a:pt x="50679" y="18004"/>
                  </a:lnTo>
                  <a:lnTo>
                    <a:pt x="52679" y="17838"/>
                  </a:lnTo>
                  <a:lnTo>
                    <a:pt x="53179" y="17171"/>
                  </a:lnTo>
                  <a:lnTo>
                    <a:pt x="53846" y="17004"/>
                  </a:lnTo>
                  <a:lnTo>
                    <a:pt x="54346" y="16837"/>
                  </a:lnTo>
                  <a:lnTo>
                    <a:pt x="55013" y="17004"/>
                  </a:lnTo>
                  <a:lnTo>
                    <a:pt x="56847" y="17004"/>
                  </a:lnTo>
                  <a:lnTo>
                    <a:pt x="57680" y="16671"/>
                  </a:lnTo>
                  <a:lnTo>
                    <a:pt x="56513" y="16337"/>
                  </a:lnTo>
                  <a:lnTo>
                    <a:pt x="56013" y="16004"/>
                  </a:lnTo>
                  <a:lnTo>
                    <a:pt x="56180" y="15837"/>
                  </a:lnTo>
                  <a:lnTo>
                    <a:pt x="56513" y="15670"/>
                  </a:lnTo>
                  <a:lnTo>
                    <a:pt x="57847" y="15504"/>
                  </a:lnTo>
                  <a:lnTo>
                    <a:pt x="58514" y="15337"/>
                  </a:lnTo>
                  <a:lnTo>
                    <a:pt x="59014" y="15170"/>
                  </a:lnTo>
                  <a:lnTo>
                    <a:pt x="59014" y="15170"/>
                  </a:lnTo>
                  <a:lnTo>
                    <a:pt x="58847" y="15504"/>
                  </a:lnTo>
                  <a:lnTo>
                    <a:pt x="58681" y="15837"/>
                  </a:lnTo>
                  <a:lnTo>
                    <a:pt x="58514" y="16171"/>
                  </a:lnTo>
                  <a:lnTo>
                    <a:pt x="58514" y="16504"/>
                  </a:lnTo>
                  <a:lnTo>
                    <a:pt x="59681" y="16171"/>
                  </a:lnTo>
                  <a:lnTo>
                    <a:pt x="60514" y="15837"/>
                  </a:lnTo>
                  <a:lnTo>
                    <a:pt x="61181" y="15504"/>
                  </a:lnTo>
                  <a:lnTo>
                    <a:pt x="61515" y="15004"/>
                  </a:lnTo>
                  <a:lnTo>
                    <a:pt x="62015" y="14670"/>
                  </a:lnTo>
                  <a:lnTo>
                    <a:pt x="62515" y="14503"/>
                  </a:lnTo>
                  <a:lnTo>
                    <a:pt x="63182" y="14170"/>
                  </a:lnTo>
                  <a:lnTo>
                    <a:pt x="64349" y="14170"/>
                  </a:lnTo>
                  <a:lnTo>
                    <a:pt x="63682" y="14670"/>
                  </a:lnTo>
                  <a:lnTo>
                    <a:pt x="63348" y="14837"/>
                  </a:lnTo>
                  <a:lnTo>
                    <a:pt x="63182" y="15170"/>
                  </a:lnTo>
                  <a:lnTo>
                    <a:pt x="63348" y="15337"/>
                  </a:lnTo>
                  <a:lnTo>
                    <a:pt x="63515" y="15504"/>
                  </a:lnTo>
                  <a:lnTo>
                    <a:pt x="64515" y="16004"/>
                  </a:lnTo>
                  <a:lnTo>
                    <a:pt x="65182" y="15504"/>
                  </a:lnTo>
                  <a:lnTo>
                    <a:pt x="66016" y="15004"/>
                  </a:lnTo>
                  <a:lnTo>
                    <a:pt x="67683" y="14503"/>
                  </a:lnTo>
                  <a:lnTo>
                    <a:pt x="69350" y="14337"/>
                  </a:lnTo>
                  <a:lnTo>
                    <a:pt x="71350" y="14170"/>
                  </a:lnTo>
                  <a:lnTo>
                    <a:pt x="75351" y="14170"/>
                  </a:lnTo>
                  <a:lnTo>
                    <a:pt x="77185" y="13837"/>
                  </a:lnTo>
                  <a:lnTo>
                    <a:pt x="79019" y="13503"/>
                  </a:lnTo>
                  <a:lnTo>
                    <a:pt x="77685" y="13003"/>
                  </a:lnTo>
                  <a:lnTo>
                    <a:pt x="77518" y="12836"/>
                  </a:lnTo>
                  <a:lnTo>
                    <a:pt x="77685" y="12670"/>
                  </a:lnTo>
                  <a:lnTo>
                    <a:pt x="78352" y="12503"/>
                  </a:lnTo>
                  <a:lnTo>
                    <a:pt x="79519" y="12336"/>
                  </a:lnTo>
                  <a:lnTo>
                    <a:pt x="81019" y="12170"/>
                  </a:lnTo>
                  <a:lnTo>
                    <a:pt x="82186" y="12336"/>
                  </a:lnTo>
                  <a:lnTo>
                    <a:pt x="82853" y="12336"/>
                  </a:lnTo>
                  <a:lnTo>
                    <a:pt x="82853" y="12503"/>
                  </a:lnTo>
                  <a:lnTo>
                    <a:pt x="82686" y="12670"/>
                  </a:lnTo>
                  <a:lnTo>
                    <a:pt x="82353" y="13003"/>
                  </a:lnTo>
                  <a:lnTo>
                    <a:pt x="82186" y="13170"/>
                  </a:lnTo>
                  <a:lnTo>
                    <a:pt x="82353" y="13337"/>
                  </a:lnTo>
                  <a:lnTo>
                    <a:pt x="82686" y="13503"/>
                  </a:lnTo>
                  <a:lnTo>
                    <a:pt x="83853" y="13670"/>
                  </a:lnTo>
                  <a:lnTo>
                    <a:pt x="85187" y="13670"/>
                  </a:lnTo>
                  <a:lnTo>
                    <a:pt x="86854" y="13503"/>
                  </a:lnTo>
                  <a:lnTo>
                    <a:pt x="88188" y="13170"/>
                  </a:lnTo>
                  <a:lnTo>
                    <a:pt x="88854" y="13003"/>
                  </a:lnTo>
                  <a:lnTo>
                    <a:pt x="89355" y="12670"/>
                  </a:lnTo>
                  <a:lnTo>
                    <a:pt x="89521" y="12336"/>
                  </a:lnTo>
                  <a:lnTo>
                    <a:pt x="89688" y="11836"/>
                  </a:lnTo>
                  <a:lnTo>
                    <a:pt x="89855" y="12670"/>
                  </a:lnTo>
                  <a:lnTo>
                    <a:pt x="90021" y="13170"/>
                  </a:lnTo>
                  <a:lnTo>
                    <a:pt x="90355" y="13503"/>
                  </a:lnTo>
                  <a:lnTo>
                    <a:pt x="91188" y="13670"/>
                  </a:lnTo>
                  <a:lnTo>
                    <a:pt x="91188" y="13670"/>
                  </a:lnTo>
                  <a:lnTo>
                    <a:pt x="91022" y="12836"/>
                  </a:lnTo>
                  <a:lnTo>
                    <a:pt x="91188" y="12670"/>
                  </a:lnTo>
                  <a:lnTo>
                    <a:pt x="91355" y="12503"/>
                  </a:lnTo>
                  <a:lnTo>
                    <a:pt x="91855" y="12670"/>
                  </a:lnTo>
                  <a:lnTo>
                    <a:pt x="92522" y="12836"/>
                  </a:lnTo>
                  <a:lnTo>
                    <a:pt x="92355" y="13170"/>
                  </a:lnTo>
                  <a:lnTo>
                    <a:pt x="92022" y="13503"/>
                  </a:lnTo>
                  <a:lnTo>
                    <a:pt x="92189" y="13837"/>
                  </a:lnTo>
                  <a:lnTo>
                    <a:pt x="92189" y="14003"/>
                  </a:lnTo>
                  <a:lnTo>
                    <a:pt x="93022" y="14337"/>
                  </a:lnTo>
                  <a:lnTo>
                    <a:pt x="93022" y="14003"/>
                  </a:lnTo>
                  <a:lnTo>
                    <a:pt x="93189" y="13837"/>
                  </a:lnTo>
                  <a:lnTo>
                    <a:pt x="93856" y="13670"/>
                  </a:lnTo>
                  <a:lnTo>
                    <a:pt x="94689" y="13670"/>
                  </a:lnTo>
                  <a:lnTo>
                    <a:pt x="95523" y="13837"/>
                  </a:lnTo>
                  <a:lnTo>
                    <a:pt x="96356" y="13837"/>
                  </a:lnTo>
                  <a:lnTo>
                    <a:pt x="97023" y="13670"/>
                  </a:lnTo>
                  <a:lnTo>
                    <a:pt x="97190" y="13503"/>
                  </a:lnTo>
                  <a:lnTo>
                    <a:pt x="97357" y="13337"/>
                  </a:lnTo>
                  <a:lnTo>
                    <a:pt x="97357" y="12836"/>
                  </a:lnTo>
                  <a:lnTo>
                    <a:pt x="97190" y="12336"/>
                  </a:lnTo>
                  <a:lnTo>
                    <a:pt x="98023" y="12503"/>
                  </a:lnTo>
                  <a:lnTo>
                    <a:pt x="98690" y="12503"/>
                  </a:lnTo>
                  <a:lnTo>
                    <a:pt x="99857" y="12003"/>
                  </a:lnTo>
                  <a:lnTo>
                    <a:pt x="100357" y="12003"/>
                  </a:lnTo>
                  <a:lnTo>
                    <a:pt x="100691" y="12170"/>
                  </a:lnTo>
                  <a:lnTo>
                    <a:pt x="101191" y="12503"/>
                  </a:lnTo>
                  <a:lnTo>
                    <a:pt x="101691" y="13503"/>
                  </a:lnTo>
                  <a:lnTo>
                    <a:pt x="102358" y="13170"/>
                  </a:lnTo>
                  <a:lnTo>
                    <a:pt x="103191" y="13003"/>
                  </a:lnTo>
                  <a:lnTo>
                    <a:pt x="104858" y="13003"/>
                  </a:lnTo>
                  <a:lnTo>
                    <a:pt x="106525" y="13337"/>
                  </a:lnTo>
                  <a:lnTo>
                    <a:pt x="108192" y="13670"/>
                  </a:lnTo>
                  <a:lnTo>
                    <a:pt x="109860" y="14170"/>
                  </a:lnTo>
                  <a:lnTo>
                    <a:pt x="111527" y="14503"/>
                  </a:lnTo>
                  <a:lnTo>
                    <a:pt x="114027" y="14503"/>
                  </a:lnTo>
                  <a:lnTo>
                    <a:pt x="114861" y="14337"/>
                  </a:lnTo>
                  <a:lnTo>
                    <a:pt x="113360" y="14837"/>
                  </a:lnTo>
                  <a:lnTo>
                    <a:pt x="112694" y="15004"/>
                  </a:lnTo>
                  <a:lnTo>
                    <a:pt x="112694" y="15170"/>
                  </a:lnTo>
                  <a:lnTo>
                    <a:pt x="112860" y="15337"/>
                  </a:lnTo>
                  <a:lnTo>
                    <a:pt x="113860" y="16337"/>
                  </a:lnTo>
                  <a:lnTo>
                    <a:pt x="114861" y="16337"/>
                  </a:lnTo>
                  <a:lnTo>
                    <a:pt x="115694" y="16171"/>
                  </a:lnTo>
                  <a:lnTo>
                    <a:pt x="116361" y="15837"/>
                  </a:lnTo>
                  <a:lnTo>
                    <a:pt x="117028" y="15337"/>
                  </a:lnTo>
                  <a:lnTo>
                    <a:pt x="117528" y="15004"/>
                  </a:lnTo>
                  <a:lnTo>
                    <a:pt x="118528" y="15004"/>
                  </a:lnTo>
                  <a:lnTo>
                    <a:pt x="118862" y="15170"/>
                  </a:lnTo>
                  <a:lnTo>
                    <a:pt x="119528" y="16004"/>
                  </a:lnTo>
                  <a:lnTo>
                    <a:pt x="120862" y="15837"/>
                  </a:lnTo>
                  <a:lnTo>
                    <a:pt x="122196" y="15670"/>
                  </a:lnTo>
                  <a:lnTo>
                    <a:pt x="125196" y="15837"/>
                  </a:lnTo>
                  <a:lnTo>
                    <a:pt x="124863" y="16171"/>
                  </a:lnTo>
                  <a:lnTo>
                    <a:pt x="124863" y="16337"/>
                  </a:lnTo>
                  <a:lnTo>
                    <a:pt x="125030" y="16671"/>
                  </a:lnTo>
                  <a:lnTo>
                    <a:pt x="125363" y="17004"/>
                  </a:lnTo>
                  <a:lnTo>
                    <a:pt x="126697" y="17504"/>
                  </a:lnTo>
                  <a:lnTo>
                    <a:pt x="128364" y="18004"/>
                  </a:lnTo>
                  <a:lnTo>
                    <a:pt x="130364" y="18504"/>
                  </a:lnTo>
                  <a:lnTo>
                    <a:pt x="132031" y="18671"/>
                  </a:lnTo>
                  <a:lnTo>
                    <a:pt x="133365" y="18838"/>
                  </a:lnTo>
                  <a:lnTo>
                    <a:pt x="133699" y="18671"/>
                  </a:lnTo>
                  <a:lnTo>
                    <a:pt x="134032" y="18671"/>
                  </a:lnTo>
                  <a:lnTo>
                    <a:pt x="134532" y="18838"/>
                  </a:lnTo>
                  <a:lnTo>
                    <a:pt x="135366" y="19338"/>
                  </a:lnTo>
                  <a:lnTo>
                    <a:pt x="136699" y="20338"/>
                  </a:lnTo>
                  <a:lnTo>
                    <a:pt x="137366" y="20838"/>
                  </a:lnTo>
                  <a:lnTo>
                    <a:pt x="138033" y="21005"/>
                  </a:lnTo>
                  <a:lnTo>
                    <a:pt x="138533" y="20838"/>
                  </a:lnTo>
                  <a:lnTo>
                    <a:pt x="138866" y="20338"/>
                  </a:lnTo>
                  <a:lnTo>
                    <a:pt x="139200" y="20838"/>
                  </a:lnTo>
                  <a:lnTo>
                    <a:pt x="139700" y="21338"/>
                  </a:lnTo>
                  <a:lnTo>
                    <a:pt x="141200" y="21839"/>
                  </a:lnTo>
                  <a:lnTo>
                    <a:pt x="142867" y="22339"/>
                  </a:lnTo>
                  <a:lnTo>
                    <a:pt x="144534" y="22672"/>
                  </a:lnTo>
                  <a:lnTo>
                    <a:pt x="146201" y="23005"/>
                  </a:lnTo>
                  <a:lnTo>
                    <a:pt x="147202" y="23339"/>
                  </a:lnTo>
                  <a:lnTo>
                    <a:pt x="147535" y="23339"/>
                  </a:lnTo>
                  <a:lnTo>
                    <a:pt x="147535" y="23506"/>
                  </a:lnTo>
                  <a:lnTo>
                    <a:pt x="147368" y="23672"/>
                  </a:lnTo>
                  <a:lnTo>
                    <a:pt x="146868" y="23839"/>
                  </a:lnTo>
                  <a:lnTo>
                    <a:pt x="147535" y="24172"/>
                  </a:lnTo>
                  <a:lnTo>
                    <a:pt x="148202" y="24339"/>
                  </a:lnTo>
                  <a:lnTo>
                    <a:pt x="148369" y="24506"/>
                  </a:lnTo>
                  <a:lnTo>
                    <a:pt x="148702" y="24673"/>
                  </a:lnTo>
                  <a:lnTo>
                    <a:pt x="148702" y="25006"/>
                  </a:lnTo>
                  <a:lnTo>
                    <a:pt x="148702" y="25339"/>
                  </a:lnTo>
                  <a:lnTo>
                    <a:pt x="147702" y="24839"/>
                  </a:lnTo>
                  <a:lnTo>
                    <a:pt x="146702" y="24839"/>
                  </a:lnTo>
                  <a:lnTo>
                    <a:pt x="146702" y="25173"/>
                  </a:lnTo>
                  <a:lnTo>
                    <a:pt x="147035" y="25506"/>
                  </a:lnTo>
                  <a:lnTo>
                    <a:pt x="147535" y="25840"/>
                  </a:lnTo>
                  <a:lnTo>
                    <a:pt x="148202" y="26173"/>
                  </a:lnTo>
                  <a:lnTo>
                    <a:pt x="149202" y="26340"/>
                  </a:lnTo>
                  <a:lnTo>
                    <a:pt x="149702" y="25673"/>
                  </a:lnTo>
                  <a:lnTo>
                    <a:pt x="150036" y="25339"/>
                  </a:lnTo>
                  <a:lnTo>
                    <a:pt x="150202" y="25339"/>
                  </a:lnTo>
                  <a:lnTo>
                    <a:pt x="150536" y="25506"/>
                  </a:lnTo>
                  <a:lnTo>
                    <a:pt x="150369" y="25840"/>
                  </a:lnTo>
                  <a:lnTo>
                    <a:pt x="150202" y="26173"/>
                  </a:lnTo>
                  <a:lnTo>
                    <a:pt x="149869" y="26340"/>
                  </a:lnTo>
                  <a:lnTo>
                    <a:pt x="149202" y="26340"/>
                  </a:lnTo>
                  <a:lnTo>
                    <a:pt x="150202" y="27173"/>
                  </a:lnTo>
                  <a:lnTo>
                    <a:pt x="151203" y="27507"/>
                  </a:lnTo>
                  <a:lnTo>
                    <a:pt x="152203" y="27840"/>
                  </a:lnTo>
                  <a:lnTo>
                    <a:pt x="153036" y="27840"/>
                  </a:lnTo>
                  <a:lnTo>
                    <a:pt x="153870" y="28007"/>
                  </a:lnTo>
                  <a:lnTo>
                    <a:pt x="154870" y="28340"/>
                  </a:lnTo>
                  <a:lnTo>
                    <a:pt x="155704" y="28840"/>
                  </a:lnTo>
                  <a:lnTo>
                    <a:pt x="156704" y="29674"/>
                  </a:lnTo>
                  <a:lnTo>
                    <a:pt x="155870" y="29507"/>
                  </a:lnTo>
                  <a:lnTo>
                    <a:pt x="155537" y="29507"/>
                  </a:lnTo>
                  <a:lnTo>
                    <a:pt x="156537" y="30007"/>
                  </a:lnTo>
                  <a:lnTo>
                    <a:pt x="157538" y="30341"/>
                  </a:lnTo>
                  <a:lnTo>
                    <a:pt x="158538" y="30674"/>
                  </a:lnTo>
                  <a:lnTo>
                    <a:pt x="160372" y="30674"/>
                  </a:lnTo>
                  <a:lnTo>
                    <a:pt x="160205" y="31007"/>
                  </a:lnTo>
                  <a:lnTo>
                    <a:pt x="160205" y="31341"/>
                  </a:lnTo>
                  <a:lnTo>
                    <a:pt x="160205" y="31508"/>
                  </a:lnTo>
                  <a:lnTo>
                    <a:pt x="160372" y="31841"/>
                  </a:lnTo>
                  <a:lnTo>
                    <a:pt x="160872" y="32174"/>
                  </a:lnTo>
                  <a:lnTo>
                    <a:pt x="161705" y="32508"/>
                  </a:lnTo>
                  <a:lnTo>
                    <a:pt x="163372" y="33175"/>
                  </a:lnTo>
                  <a:lnTo>
                    <a:pt x="164206" y="33341"/>
                  </a:lnTo>
                  <a:lnTo>
                    <a:pt x="164706" y="33675"/>
                  </a:lnTo>
                  <a:lnTo>
                    <a:pt x="164873" y="33508"/>
                  </a:lnTo>
                  <a:lnTo>
                    <a:pt x="165039" y="33341"/>
                  </a:lnTo>
                  <a:lnTo>
                    <a:pt x="165373" y="33508"/>
                  </a:lnTo>
                  <a:lnTo>
                    <a:pt x="166206" y="34342"/>
                  </a:lnTo>
                  <a:lnTo>
                    <a:pt x="166540" y="34675"/>
                  </a:lnTo>
                  <a:lnTo>
                    <a:pt x="167040" y="34842"/>
                  </a:lnTo>
                  <a:lnTo>
                    <a:pt x="167206" y="34842"/>
                  </a:lnTo>
                  <a:lnTo>
                    <a:pt x="167206" y="34675"/>
                  </a:lnTo>
                  <a:lnTo>
                    <a:pt x="167540" y="34008"/>
                  </a:lnTo>
                  <a:lnTo>
                    <a:pt x="168207" y="34508"/>
                  </a:lnTo>
                  <a:lnTo>
                    <a:pt x="168707" y="35008"/>
                  </a:lnTo>
                  <a:lnTo>
                    <a:pt x="168874" y="35342"/>
                  </a:lnTo>
                  <a:lnTo>
                    <a:pt x="169040" y="35842"/>
                  </a:lnTo>
                  <a:lnTo>
                    <a:pt x="168874" y="36175"/>
                  </a:lnTo>
                  <a:lnTo>
                    <a:pt x="168707" y="36509"/>
                  </a:lnTo>
                  <a:lnTo>
                    <a:pt x="170041" y="37509"/>
                  </a:lnTo>
                  <a:lnTo>
                    <a:pt x="171041" y="38176"/>
                  </a:lnTo>
                  <a:lnTo>
                    <a:pt x="171374" y="38342"/>
                  </a:lnTo>
                  <a:lnTo>
                    <a:pt x="171207" y="38009"/>
                  </a:lnTo>
                  <a:lnTo>
                    <a:pt x="170041" y="36675"/>
                  </a:lnTo>
                  <a:lnTo>
                    <a:pt x="170874" y="36842"/>
                  </a:lnTo>
                  <a:lnTo>
                    <a:pt x="171541" y="37176"/>
                  </a:lnTo>
                  <a:lnTo>
                    <a:pt x="172708" y="38009"/>
                  </a:lnTo>
                  <a:lnTo>
                    <a:pt x="173041" y="38342"/>
                  </a:lnTo>
                  <a:lnTo>
                    <a:pt x="173541" y="38676"/>
                  </a:lnTo>
                  <a:lnTo>
                    <a:pt x="174041" y="38676"/>
                  </a:lnTo>
                  <a:lnTo>
                    <a:pt x="174708" y="38509"/>
                  </a:lnTo>
                  <a:lnTo>
                    <a:pt x="174708" y="39509"/>
                  </a:lnTo>
                  <a:lnTo>
                    <a:pt x="174875" y="39676"/>
                  </a:lnTo>
                  <a:lnTo>
                    <a:pt x="175042" y="40010"/>
                  </a:lnTo>
                  <a:lnTo>
                    <a:pt x="175542" y="40010"/>
                  </a:lnTo>
                  <a:lnTo>
                    <a:pt x="176375" y="39843"/>
                  </a:lnTo>
                  <a:lnTo>
                    <a:pt x="176542" y="40510"/>
                  </a:lnTo>
                  <a:lnTo>
                    <a:pt x="176709" y="41010"/>
                  </a:lnTo>
                  <a:lnTo>
                    <a:pt x="177376" y="41843"/>
                  </a:lnTo>
                  <a:lnTo>
                    <a:pt x="178042" y="42510"/>
                  </a:lnTo>
                  <a:lnTo>
                    <a:pt x="178209" y="42844"/>
                  </a:lnTo>
                  <a:lnTo>
                    <a:pt x="178209" y="43177"/>
                  </a:lnTo>
                  <a:lnTo>
                    <a:pt x="178709" y="43177"/>
                  </a:lnTo>
                  <a:lnTo>
                    <a:pt x="179209" y="43010"/>
                  </a:lnTo>
                  <a:lnTo>
                    <a:pt x="179543" y="42844"/>
                  </a:lnTo>
                  <a:lnTo>
                    <a:pt x="179709" y="43010"/>
                  </a:lnTo>
                  <a:lnTo>
                    <a:pt x="180043" y="43177"/>
                  </a:lnTo>
                  <a:lnTo>
                    <a:pt x="179543" y="43677"/>
                  </a:lnTo>
                  <a:lnTo>
                    <a:pt x="179543" y="44011"/>
                  </a:lnTo>
                  <a:lnTo>
                    <a:pt x="179543" y="44177"/>
                  </a:lnTo>
                  <a:lnTo>
                    <a:pt x="179876" y="44677"/>
                  </a:lnTo>
                  <a:lnTo>
                    <a:pt x="180543" y="45177"/>
                  </a:lnTo>
                  <a:lnTo>
                    <a:pt x="181877" y="46178"/>
                  </a:lnTo>
                  <a:lnTo>
                    <a:pt x="182543" y="46678"/>
                  </a:lnTo>
                  <a:lnTo>
                    <a:pt x="182877" y="47178"/>
                  </a:lnTo>
                  <a:lnTo>
                    <a:pt x="183210" y="46678"/>
                  </a:lnTo>
                  <a:lnTo>
                    <a:pt x="183710" y="46511"/>
                  </a:lnTo>
                  <a:lnTo>
                    <a:pt x="184211" y="46678"/>
                  </a:lnTo>
                  <a:lnTo>
                    <a:pt x="184877" y="47011"/>
                  </a:lnTo>
                  <a:lnTo>
                    <a:pt x="186044" y="48345"/>
                  </a:lnTo>
                  <a:lnTo>
                    <a:pt x="186878" y="49512"/>
                  </a:lnTo>
                  <a:lnTo>
                    <a:pt x="186378" y="49679"/>
                  </a:lnTo>
                  <a:lnTo>
                    <a:pt x="186044" y="49845"/>
                  </a:lnTo>
                  <a:lnTo>
                    <a:pt x="186211" y="50012"/>
                  </a:lnTo>
                  <a:lnTo>
                    <a:pt x="186544" y="50179"/>
                  </a:lnTo>
                  <a:lnTo>
                    <a:pt x="188712" y="50845"/>
                  </a:lnTo>
                  <a:lnTo>
                    <a:pt x="188712" y="51512"/>
                  </a:lnTo>
                  <a:lnTo>
                    <a:pt x="188878" y="52346"/>
                  </a:lnTo>
                  <a:lnTo>
                    <a:pt x="189212" y="53013"/>
                  </a:lnTo>
                  <a:lnTo>
                    <a:pt x="189712" y="53679"/>
                  </a:lnTo>
                  <a:lnTo>
                    <a:pt x="191046" y="55013"/>
                  </a:lnTo>
                  <a:lnTo>
                    <a:pt x="192546" y="56347"/>
                  </a:lnTo>
                  <a:lnTo>
                    <a:pt x="194046" y="57514"/>
                  </a:lnTo>
                  <a:lnTo>
                    <a:pt x="195380" y="58847"/>
                  </a:lnTo>
                  <a:lnTo>
                    <a:pt x="195713" y="59514"/>
                  </a:lnTo>
                  <a:lnTo>
                    <a:pt x="196047" y="60181"/>
                  </a:lnTo>
                  <a:lnTo>
                    <a:pt x="196213" y="61015"/>
                  </a:lnTo>
                  <a:lnTo>
                    <a:pt x="196047" y="61681"/>
                  </a:lnTo>
                  <a:lnTo>
                    <a:pt x="196714" y="62015"/>
                  </a:lnTo>
                  <a:lnTo>
                    <a:pt x="196880" y="62515"/>
                  </a:lnTo>
                  <a:lnTo>
                    <a:pt x="196880" y="62848"/>
                  </a:lnTo>
                  <a:lnTo>
                    <a:pt x="196880" y="63182"/>
                  </a:lnTo>
                  <a:lnTo>
                    <a:pt x="196714" y="63682"/>
                  </a:lnTo>
                  <a:lnTo>
                    <a:pt x="196880" y="64182"/>
                  </a:lnTo>
                  <a:lnTo>
                    <a:pt x="197047" y="64849"/>
                  </a:lnTo>
                  <a:lnTo>
                    <a:pt x="197880" y="65682"/>
                  </a:lnTo>
                  <a:lnTo>
                    <a:pt x="197880" y="65016"/>
                  </a:lnTo>
                  <a:lnTo>
                    <a:pt x="198214" y="64849"/>
                  </a:lnTo>
                  <a:lnTo>
                    <a:pt x="198381" y="64849"/>
                  </a:lnTo>
                  <a:lnTo>
                    <a:pt x="198547" y="65182"/>
                  </a:lnTo>
                  <a:lnTo>
                    <a:pt x="198881" y="65682"/>
                  </a:lnTo>
                  <a:lnTo>
                    <a:pt x="198881" y="66349"/>
                  </a:lnTo>
                  <a:lnTo>
                    <a:pt x="198881" y="66849"/>
                  </a:lnTo>
                  <a:lnTo>
                    <a:pt x="198547" y="67516"/>
                  </a:lnTo>
                  <a:lnTo>
                    <a:pt x="198881" y="67683"/>
                  </a:lnTo>
                  <a:lnTo>
                    <a:pt x="199047" y="67516"/>
                  </a:lnTo>
                  <a:lnTo>
                    <a:pt x="199548" y="67183"/>
                  </a:lnTo>
                  <a:lnTo>
                    <a:pt x="199881" y="68016"/>
                  </a:lnTo>
                  <a:lnTo>
                    <a:pt x="200381" y="68850"/>
                  </a:lnTo>
                  <a:lnTo>
                    <a:pt x="200548" y="69683"/>
                  </a:lnTo>
                  <a:lnTo>
                    <a:pt x="200548" y="70183"/>
                  </a:lnTo>
                  <a:lnTo>
                    <a:pt x="200214" y="70350"/>
                  </a:lnTo>
                  <a:lnTo>
                    <a:pt x="200881" y="71017"/>
                  </a:lnTo>
                  <a:lnTo>
                    <a:pt x="201381" y="71684"/>
                  </a:lnTo>
                  <a:lnTo>
                    <a:pt x="201548" y="72517"/>
                  </a:lnTo>
                  <a:lnTo>
                    <a:pt x="201881" y="73184"/>
                  </a:lnTo>
                  <a:lnTo>
                    <a:pt x="202215" y="74851"/>
                  </a:lnTo>
                  <a:lnTo>
                    <a:pt x="202382" y="75518"/>
                  </a:lnTo>
                  <a:lnTo>
                    <a:pt x="202882" y="76352"/>
                  </a:lnTo>
                  <a:lnTo>
                    <a:pt x="203382" y="77352"/>
                  </a:lnTo>
                  <a:lnTo>
                    <a:pt x="204215" y="78852"/>
                  </a:lnTo>
                  <a:lnTo>
                    <a:pt x="204382" y="79519"/>
                  </a:lnTo>
                  <a:lnTo>
                    <a:pt x="204382" y="79686"/>
                  </a:lnTo>
                  <a:lnTo>
                    <a:pt x="204049" y="79519"/>
                  </a:lnTo>
                  <a:lnTo>
                    <a:pt x="203382" y="78852"/>
                  </a:lnTo>
                  <a:lnTo>
                    <a:pt x="204049" y="81853"/>
                  </a:lnTo>
                  <a:lnTo>
                    <a:pt x="204715" y="84854"/>
                  </a:lnTo>
                  <a:lnTo>
                    <a:pt x="205216" y="87688"/>
                  </a:lnTo>
                  <a:lnTo>
                    <a:pt x="205882" y="90188"/>
                  </a:lnTo>
                  <a:lnTo>
                    <a:pt x="205549" y="90522"/>
                  </a:lnTo>
                  <a:lnTo>
                    <a:pt x="205382" y="90855"/>
                  </a:lnTo>
                  <a:lnTo>
                    <a:pt x="205382" y="91188"/>
                  </a:lnTo>
                  <a:lnTo>
                    <a:pt x="205382" y="91689"/>
                  </a:lnTo>
                  <a:lnTo>
                    <a:pt x="205716" y="92355"/>
                  </a:lnTo>
                  <a:lnTo>
                    <a:pt x="206216" y="92855"/>
                  </a:lnTo>
                  <a:lnTo>
                    <a:pt x="206716" y="93522"/>
                  </a:lnTo>
                  <a:lnTo>
                    <a:pt x="206883" y="94022"/>
                  </a:lnTo>
                  <a:lnTo>
                    <a:pt x="206883" y="94189"/>
                  </a:lnTo>
                  <a:lnTo>
                    <a:pt x="206716" y="94356"/>
                  </a:lnTo>
                  <a:lnTo>
                    <a:pt x="206049" y="94689"/>
                  </a:lnTo>
                  <a:lnTo>
                    <a:pt x="207049" y="97857"/>
                  </a:lnTo>
                  <a:lnTo>
                    <a:pt x="207716" y="100024"/>
                  </a:lnTo>
                  <a:lnTo>
                    <a:pt x="208216" y="102358"/>
                  </a:lnTo>
                  <a:lnTo>
                    <a:pt x="208383" y="104525"/>
                  </a:lnTo>
                  <a:lnTo>
                    <a:pt x="208383" y="105525"/>
                  </a:lnTo>
                  <a:lnTo>
                    <a:pt x="208216" y="106525"/>
                  </a:lnTo>
                  <a:lnTo>
                    <a:pt x="207883" y="107359"/>
                  </a:lnTo>
                  <a:lnTo>
                    <a:pt x="207549" y="108192"/>
                  </a:lnTo>
                  <a:lnTo>
                    <a:pt x="206883" y="108693"/>
                  </a:lnTo>
                  <a:lnTo>
                    <a:pt x="206216" y="109193"/>
                  </a:lnTo>
                  <a:lnTo>
                    <a:pt x="206216" y="110526"/>
                  </a:lnTo>
                  <a:lnTo>
                    <a:pt x="206382" y="111693"/>
                  </a:lnTo>
                  <a:lnTo>
                    <a:pt x="206382" y="112193"/>
                  </a:lnTo>
                  <a:lnTo>
                    <a:pt x="206716" y="112527"/>
                  </a:lnTo>
                  <a:lnTo>
                    <a:pt x="207216" y="112694"/>
                  </a:lnTo>
                  <a:lnTo>
                    <a:pt x="207883" y="112694"/>
                  </a:lnTo>
                  <a:lnTo>
                    <a:pt x="207216" y="113694"/>
                  </a:lnTo>
                  <a:lnTo>
                    <a:pt x="206716" y="114194"/>
                  </a:lnTo>
                  <a:lnTo>
                    <a:pt x="206549" y="114361"/>
                  </a:lnTo>
                  <a:lnTo>
                    <a:pt x="206382" y="114194"/>
                  </a:lnTo>
                  <a:lnTo>
                    <a:pt x="205882" y="113194"/>
                  </a:lnTo>
                  <a:lnTo>
                    <a:pt x="205882" y="114861"/>
                  </a:lnTo>
                  <a:lnTo>
                    <a:pt x="205882" y="115361"/>
                  </a:lnTo>
                  <a:lnTo>
                    <a:pt x="206049" y="115528"/>
                  </a:lnTo>
                  <a:lnTo>
                    <a:pt x="206382" y="115528"/>
                  </a:lnTo>
                  <a:lnTo>
                    <a:pt x="206549" y="115361"/>
                  </a:lnTo>
                  <a:lnTo>
                    <a:pt x="207216" y="114861"/>
                  </a:lnTo>
                  <a:lnTo>
                    <a:pt x="207716" y="114361"/>
                  </a:lnTo>
                  <a:lnTo>
                    <a:pt x="208050" y="114361"/>
                  </a:lnTo>
                  <a:lnTo>
                    <a:pt x="208216" y="114527"/>
                  </a:lnTo>
                  <a:lnTo>
                    <a:pt x="208216" y="115027"/>
                  </a:lnTo>
                  <a:lnTo>
                    <a:pt x="208383" y="115694"/>
                  </a:lnTo>
                  <a:lnTo>
                    <a:pt x="208050" y="118362"/>
                  </a:lnTo>
                  <a:lnTo>
                    <a:pt x="208050" y="117861"/>
                  </a:lnTo>
                  <a:lnTo>
                    <a:pt x="207883" y="117361"/>
                  </a:lnTo>
                  <a:lnTo>
                    <a:pt x="207383" y="116695"/>
                  </a:lnTo>
                  <a:lnTo>
                    <a:pt x="206716" y="116194"/>
                  </a:lnTo>
                  <a:lnTo>
                    <a:pt x="205549" y="116194"/>
                  </a:lnTo>
                  <a:lnTo>
                    <a:pt x="205382" y="116361"/>
                  </a:lnTo>
                  <a:lnTo>
                    <a:pt x="205382" y="116528"/>
                  </a:lnTo>
                  <a:lnTo>
                    <a:pt x="205549" y="116861"/>
                  </a:lnTo>
                  <a:lnTo>
                    <a:pt x="205716" y="117195"/>
                  </a:lnTo>
                  <a:lnTo>
                    <a:pt x="206716" y="117861"/>
                  </a:lnTo>
                  <a:lnTo>
                    <a:pt x="206382" y="118028"/>
                  </a:lnTo>
                  <a:lnTo>
                    <a:pt x="206049" y="118195"/>
                  </a:lnTo>
                  <a:lnTo>
                    <a:pt x="205882" y="118362"/>
                  </a:lnTo>
                  <a:lnTo>
                    <a:pt x="205716" y="118695"/>
                  </a:lnTo>
                  <a:lnTo>
                    <a:pt x="205716" y="119529"/>
                  </a:lnTo>
                  <a:lnTo>
                    <a:pt x="205882" y="120362"/>
                  </a:lnTo>
                  <a:lnTo>
                    <a:pt x="206049" y="121196"/>
                  </a:lnTo>
                  <a:lnTo>
                    <a:pt x="206049" y="121862"/>
                  </a:lnTo>
                  <a:lnTo>
                    <a:pt x="205882" y="122196"/>
                  </a:lnTo>
                  <a:lnTo>
                    <a:pt x="205716" y="122196"/>
                  </a:lnTo>
                  <a:lnTo>
                    <a:pt x="205549" y="122363"/>
                  </a:lnTo>
                  <a:lnTo>
                    <a:pt x="205216" y="122196"/>
                  </a:lnTo>
                  <a:lnTo>
                    <a:pt x="205382" y="121196"/>
                  </a:lnTo>
                  <a:lnTo>
                    <a:pt x="205382" y="120529"/>
                  </a:lnTo>
                  <a:lnTo>
                    <a:pt x="205216" y="120029"/>
                  </a:lnTo>
                  <a:lnTo>
                    <a:pt x="204715" y="119862"/>
                  </a:lnTo>
                  <a:lnTo>
                    <a:pt x="204382" y="119862"/>
                  </a:lnTo>
                  <a:lnTo>
                    <a:pt x="204215" y="120029"/>
                  </a:lnTo>
                  <a:lnTo>
                    <a:pt x="204215" y="120529"/>
                  </a:lnTo>
                  <a:lnTo>
                    <a:pt x="204549" y="121196"/>
                  </a:lnTo>
                  <a:lnTo>
                    <a:pt x="203882" y="121696"/>
                  </a:lnTo>
                  <a:lnTo>
                    <a:pt x="203715" y="122363"/>
                  </a:lnTo>
                  <a:lnTo>
                    <a:pt x="203548" y="122863"/>
                  </a:lnTo>
                  <a:lnTo>
                    <a:pt x="203548" y="123363"/>
                  </a:lnTo>
                  <a:lnTo>
                    <a:pt x="203548" y="123863"/>
                  </a:lnTo>
                  <a:lnTo>
                    <a:pt x="203382" y="124530"/>
                  </a:lnTo>
                  <a:lnTo>
                    <a:pt x="203048" y="125197"/>
                  </a:lnTo>
                  <a:lnTo>
                    <a:pt x="202382" y="126197"/>
                  </a:lnTo>
                  <a:lnTo>
                    <a:pt x="202715" y="126363"/>
                  </a:lnTo>
                  <a:lnTo>
                    <a:pt x="202882" y="126697"/>
                  </a:lnTo>
                  <a:lnTo>
                    <a:pt x="203048" y="127197"/>
                  </a:lnTo>
                  <a:lnTo>
                    <a:pt x="203048" y="127697"/>
                  </a:lnTo>
                  <a:lnTo>
                    <a:pt x="203048" y="128197"/>
                  </a:lnTo>
                  <a:lnTo>
                    <a:pt x="202715" y="128864"/>
                  </a:lnTo>
                  <a:lnTo>
                    <a:pt x="202382" y="129364"/>
                  </a:lnTo>
                  <a:lnTo>
                    <a:pt x="201715" y="129698"/>
                  </a:lnTo>
                  <a:lnTo>
                    <a:pt x="203048" y="129698"/>
                  </a:lnTo>
                  <a:lnTo>
                    <a:pt x="203215" y="129864"/>
                  </a:lnTo>
                  <a:lnTo>
                    <a:pt x="203548" y="130031"/>
                  </a:lnTo>
                  <a:lnTo>
                    <a:pt x="203715" y="130364"/>
                  </a:lnTo>
                  <a:lnTo>
                    <a:pt x="203715" y="130865"/>
                  </a:lnTo>
                  <a:lnTo>
                    <a:pt x="202882" y="131031"/>
                  </a:lnTo>
                  <a:lnTo>
                    <a:pt x="202382" y="130865"/>
                  </a:lnTo>
                  <a:lnTo>
                    <a:pt x="201881" y="130531"/>
                  </a:lnTo>
                  <a:lnTo>
                    <a:pt x="201548" y="130198"/>
                  </a:lnTo>
                  <a:lnTo>
                    <a:pt x="201215" y="129864"/>
                  </a:lnTo>
                  <a:lnTo>
                    <a:pt x="200881" y="129864"/>
                  </a:lnTo>
                  <a:lnTo>
                    <a:pt x="200548" y="130198"/>
                  </a:lnTo>
                  <a:lnTo>
                    <a:pt x="200214" y="131198"/>
                  </a:lnTo>
                  <a:lnTo>
                    <a:pt x="200548" y="131031"/>
                  </a:lnTo>
                  <a:lnTo>
                    <a:pt x="200714" y="131198"/>
                  </a:lnTo>
                  <a:lnTo>
                    <a:pt x="200714" y="132032"/>
                  </a:lnTo>
                  <a:lnTo>
                    <a:pt x="200881" y="132365"/>
                  </a:lnTo>
                  <a:lnTo>
                    <a:pt x="200881" y="132532"/>
                  </a:lnTo>
                  <a:lnTo>
                    <a:pt x="201215" y="132365"/>
                  </a:lnTo>
                  <a:lnTo>
                    <a:pt x="201548" y="131865"/>
                  </a:lnTo>
                  <a:lnTo>
                    <a:pt x="202048" y="132032"/>
                  </a:lnTo>
                  <a:lnTo>
                    <a:pt x="202215" y="132198"/>
                  </a:lnTo>
                  <a:lnTo>
                    <a:pt x="202382" y="132532"/>
                  </a:lnTo>
                  <a:lnTo>
                    <a:pt x="202548" y="133032"/>
                  </a:lnTo>
                  <a:lnTo>
                    <a:pt x="202382" y="134032"/>
                  </a:lnTo>
                  <a:lnTo>
                    <a:pt x="201881" y="135032"/>
                  </a:lnTo>
                  <a:lnTo>
                    <a:pt x="201381" y="135866"/>
                  </a:lnTo>
                  <a:lnTo>
                    <a:pt x="200714" y="136366"/>
                  </a:lnTo>
                  <a:lnTo>
                    <a:pt x="200381" y="136366"/>
                  </a:lnTo>
                  <a:lnTo>
                    <a:pt x="200214" y="136199"/>
                  </a:lnTo>
                  <a:lnTo>
                    <a:pt x="200048" y="135866"/>
                  </a:lnTo>
                  <a:lnTo>
                    <a:pt x="199881" y="135366"/>
                  </a:lnTo>
                  <a:lnTo>
                    <a:pt x="199381" y="137533"/>
                  </a:lnTo>
                  <a:lnTo>
                    <a:pt x="199381" y="138366"/>
                  </a:lnTo>
                  <a:lnTo>
                    <a:pt x="199714" y="139033"/>
                  </a:lnTo>
                  <a:lnTo>
                    <a:pt x="199214" y="139200"/>
                  </a:lnTo>
                  <a:lnTo>
                    <a:pt x="198714" y="139533"/>
                  </a:lnTo>
                  <a:lnTo>
                    <a:pt x="198047" y="139867"/>
                  </a:lnTo>
                  <a:lnTo>
                    <a:pt x="197714" y="140033"/>
                  </a:lnTo>
                  <a:lnTo>
                    <a:pt x="197380" y="140033"/>
                  </a:lnTo>
                  <a:lnTo>
                    <a:pt x="197214" y="139867"/>
                  </a:lnTo>
                  <a:lnTo>
                    <a:pt x="196880" y="139367"/>
                  </a:lnTo>
                  <a:lnTo>
                    <a:pt x="196714" y="140367"/>
                  </a:lnTo>
                  <a:lnTo>
                    <a:pt x="196380" y="141034"/>
                  </a:lnTo>
                  <a:lnTo>
                    <a:pt x="195880" y="141534"/>
                  </a:lnTo>
                  <a:lnTo>
                    <a:pt x="195046" y="142034"/>
                  </a:lnTo>
                  <a:lnTo>
                    <a:pt x="195880" y="142201"/>
                  </a:lnTo>
                  <a:lnTo>
                    <a:pt x="196547" y="142367"/>
                  </a:lnTo>
                  <a:lnTo>
                    <a:pt x="196714" y="142701"/>
                  </a:lnTo>
                  <a:lnTo>
                    <a:pt x="196714" y="143034"/>
                  </a:lnTo>
                  <a:lnTo>
                    <a:pt x="196547" y="143534"/>
                  </a:lnTo>
                  <a:lnTo>
                    <a:pt x="196380" y="143868"/>
                  </a:lnTo>
                  <a:lnTo>
                    <a:pt x="195380" y="145035"/>
                  </a:lnTo>
                  <a:lnTo>
                    <a:pt x="196213" y="145035"/>
                  </a:lnTo>
                  <a:lnTo>
                    <a:pt x="196213" y="145201"/>
                  </a:lnTo>
                  <a:lnTo>
                    <a:pt x="196047" y="145535"/>
                  </a:lnTo>
                  <a:lnTo>
                    <a:pt x="195713" y="146035"/>
                  </a:lnTo>
                  <a:lnTo>
                    <a:pt x="194546" y="147035"/>
                  </a:lnTo>
                  <a:lnTo>
                    <a:pt x="194046" y="147535"/>
                  </a:lnTo>
                  <a:lnTo>
                    <a:pt x="193713" y="148035"/>
                  </a:lnTo>
                  <a:lnTo>
                    <a:pt x="193713" y="148702"/>
                  </a:lnTo>
                  <a:lnTo>
                    <a:pt x="193546" y="149369"/>
                  </a:lnTo>
                  <a:lnTo>
                    <a:pt x="193213" y="149869"/>
                  </a:lnTo>
                  <a:lnTo>
                    <a:pt x="192879" y="150203"/>
                  </a:lnTo>
                  <a:lnTo>
                    <a:pt x="192046" y="150703"/>
                  </a:lnTo>
                  <a:lnTo>
                    <a:pt x="191046" y="151203"/>
                  </a:lnTo>
                  <a:lnTo>
                    <a:pt x="190212" y="151870"/>
                  </a:lnTo>
                  <a:lnTo>
                    <a:pt x="189879" y="152370"/>
                  </a:lnTo>
                  <a:lnTo>
                    <a:pt x="189545" y="152870"/>
                  </a:lnTo>
                  <a:lnTo>
                    <a:pt x="189212" y="153537"/>
                  </a:lnTo>
                  <a:lnTo>
                    <a:pt x="189212" y="154370"/>
                  </a:lnTo>
                  <a:lnTo>
                    <a:pt x="189212" y="155370"/>
                  </a:lnTo>
                  <a:lnTo>
                    <a:pt x="189378" y="156537"/>
                  </a:lnTo>
                  <a:lnTo>
                    <a:pt x="188878" y="156704"/>
                  </a:lnTo>
                  <a:lnTo>
                    <a:pt x="188545" y="157037"/>
                  </a:lnTo>
                  <a:lnTo>
                    <a:pt x="187711" y="158038"/>
                  </a:lnTo>
                  <a:lnTo>
                    <a:pt x="186378" y="160205"/>
                  </a:lnTo>
                  <a:lnTo>
                    <a:pt x="185878" y="160872"/>
                  </a:lnTo>
                  <a:lnTo>
                    <a:pt x="185544" y="161038"/>
                  </a:lnTo>
                  <a:lnTo>
                    <a:pt x="185377" y="161205"/>
                  </a:lnTo>
                  <a:lnTo>
                    <a:pt x="185377" y="160872"/>
                  </a:lnTo>
                  <a:lnTo>
                    <a:pt x="185211" y="160538"/>
                  </a:lnTo>
                  <a:lnTo>
                    <a:pt x="185377" y="158871"/>
                  </a:lnTo>
                  <a:lnTo>
                    <a:pt x="184544" y="159538"/>
                  </a:lnTo>
                  <a:lnTo>
                    <a:pt x="184044" y="160205"/>
                  </a:lnTo>
                  <a:lnTo>
                    <a:pt x="183710" y="160538"/>
                  </a:lnTo>
                  <a:lnTo>
                    <a:pt x="183377" y="160705"/>
                  </a:lnTo>
                  <a:lnTo>
                    <a:pt x="182877" y="160705"/>
                  </a:lnTo>
                  <a:lnTo>
                    <a:pt x="182377" y="160538"/>
                  </a:lnTo>
                  <a:lnTo>
                    <a:pt x="182710" y="161372"/>
                  </a:lnTo>
                  <a:lnTo>
                    <a:pt x="182710" y="162205"/>
                  </a:lnTo>
                  <a:lnTo>
                    <a:pt x="182377" y="163039"/>
                  </a:lnTo>
                  <a:lnTo>
                    <a:pt x="181877" y="163706"/>
                  </a:lnTo>
                  <a:lnTo>
                    <a:pt x="181377" y="164206"/>
                  </a:lnTo>
                  <a:lnTo>
                    <a:pt x="180543" y="164373"/>
                  </a:lnTo>
                  <a:lnTo>
                    <a:pt x="179876" y="164373"/>
                  </a:lnTo>
                  <a:lnTo>
                    <a:pt x="179043" y="164039"/>
                  </a:lnTo>
                  <a:lnTo>
                    <a:pt x="178209" y="165540"/>
                  </a:lnTo>
                  <a:lnTo>
                    <a:pt x="177709" y="166540"/>
                  </a:lnTo>
                  <a:lnTo>
                    <a:pt x="177376" y="167873"/>
                  </a:lnTo>
                  <a:lnTo>
                    <a:pt x="177209" y="168374"/>
                  </a:lnTo>
                  <a:lnTo>
                    <a:pt x="177042" y="168874"/>
                  </a:lnTo>
                  <a:lnTo>
                    <a:pt x="176375" y="169707"/>
                  </a:lnTo>
                  <a:lnTo>
                    <a:pt x="175542" y="170541"/>
                  </a:lnTo>
                  <a:lnTo>
                    <a:pt x="176375" y="170374"/>
                  </a:lnTo>
                  <a:lnTo>
                    <a:pt x="176875" y="170374"/>
                  </a:lnTo>
                  <a:lnTo>
                    <a:pt x="176875" y="170541"/>
                  </a:lnTo>
                  <a:lnTo>
                    <a:pt x="176709" y="170874"/>
                  </a:lnTo>
                  <a:lnTo>
                    <a:pt x="175875" y="171708"/>
                  </a:lnTo>
                  <a:lnTo>
                    <a:pt x="174875" y="172708"/>
                  </a:lnTo>
                  <a:lnTo>
                    <a:pt x="174542" y="172041"/>
                  </a:lnTo>
                  <a:lnTo>
                    <a:pt x="174208" y="171708"/>
                  </a:lnTo>
                  <a:lnTo>
                    <a:pt x="173875" y="171708"/>
                  </a:lnTo>
                  <a:lnTo>
                    <a:pt x="173541" y="172041"/>
                  </a:lnTo>
                  <a:lnTo>
                    <a:pt x="172875" y="172541"/>
                  </a:lnTo>
                  <a:lnTo>
                    <a:pt x="172374" y="172708"/>
                  </a:lnTo>
                  <a:lnTo>
                    <a:pt x="171874" y="172708"/>
                  </a:lnTo>
                  <a:lnTo>
                    <a:pt x="171874" y="173708"/>
                  </a:lnTo>
                  <a:lnTo>
                    <a:pt x="172041" y="174208"/>
                  </a:lnTo>
                  <a:lnTo>
                    <a:pt x="171874" y="174708"/>
                  </a:lnTo>
                  <a:lnTo>
                    <a:pt x="171207" y="174875"/>
                  </a:lnTo>
                  <a:lnTo>
                    <a:pt x="170707" y="175042"/>
                  </a:lnTo>
                  <a:lnTo>
                    <a:pt x="169707" y="175542"/>
                  </a:lnTo>
                  <a:lnTo>
                    <a:pt x="168874" y="176375"/>
                  </a:lnTo>
                  <a:lnTo>
                    <a:pt x="168040" y="177209"/>
                  </a:lnTo>
                  <a:lnTo>
                    <a:pt x="167206" y="178042"/>
                  </a:lnTo>
                  <a:lnTo>
                    <a:pt x="166540" y="178376"/>
                  </a:lnTo>
                  <a:lnTo>
                    <a:pt x="166206" y="178543"/>
                  </a:lnTo>
                  <a:lnTo>
                    <a:pt x="165873" y="178543"/>
                  </a:lnTo>
                  <a:lnTo>
                    <a:pt x="165373" y="178376"/>
                  </a:lnTo>
                  <a:lnTo>
                    <a:pt x="165039" y="178209"/>
                  </a:lnTo>
                  <a:lnTo>
                    <a:pt x="164539" y="178709"/>
                  </a:lnTo>
                  <a:lnTo>
                    <a:pt x="164372" y="179043"/>
                  </a:lnTo>
                  <a:lnTo>
                    <a:pt x="164372" y="179209"/>
                  </a:lnTo>
                  <a:lnTo>
                    <a:pt x="164539" y="179376"/>
                  </a:lnTo>
                  <a:lnTo>
                    <a:pt x="164873" y="179376"/>
                  </a:lnTo>
                  <a:lnTo>
                    <a:pt x="164873" y="179710"/>
                  </a:lnTo>
                  <a:lnTo>
                    <a:pt x="164873" y="180043"/>
                  </a:lnTo>
                  <a:lnTo>
                    <a:pt x="164372" y="180710"/>
                  </a:lnTo>
                  <a:lnTo>
                    <a:pt x="163872" y="180043"/>
                  </a:lnTo>
                  <a:lnTo>
                    <a:pt x="163539" y="179876"/>
                  </a:lnTo>
                  <a:lnTo>
                    <a:pt x="163206" y="179710"/>
                  </a:lnTo>
                  <a:lnTo>
                    <a:pt x="162872" y="179876"/>
                  </a:lnTo>
                  <a:lnTo>
                    <a:pt x="162039" y="180376"/>
                  </a:lnTo>
                  <a:lnTo>
                    <a:pt x="161205" y="181210"/>
                  </a:lnTo>
                  <a:lnTo>
                    <a:pt x="161872" y="181543"/>
                  </a:lnTo>
                  <a:lnTo>
                    <a:pt x="161872" y="181710"/>
                  </a:lnTo>
                  <a:lnTo>
                    <a:pt x="161872" y="181877"/>
                  </a:lnTo>
                  <a:lnTo>
                    <a:pt x="161538" y="182377"/>
                  </a:lnTo>
                  <a:lnTo>
                    <a:pt x="161038" y="182877"/>
                  </a:lnTo>
                  <a:lnTo>
                    <a:pt x="159871" y="184044"/>
                  </a:lnTo>
                  <a:lnTo>
                    <a:pt x="159371" y="184711"/>
                  </a:lnTo>
                  <a:lnTo>
                    <a:pt x="159371" y="185044"/>
                  </a:lnTo>
                  <a:lnTo>
                    <a:pt x="159371" y="185378"/>
                  </a:lnTo>
                  <a:lnTo>
                    <a:pt x="158704" y="185378"/>
                  </a:lnTo>
                  <a:lnTo>
                    <a:pt x="158371" y="185544"/>
                  </a:lnTo>
                  <a:lnTo>
                    <a:pt x="158204" y="185878"/>
                  </a:lnTo>
                  <a:lnTo>
                    <a:pt x="158204" y="186211"/>
                  </a:lnTo>
                  <a:lnTo>
                    <a:pt x="158038" y="186545"/>
                  </a:lnTo>
                  <a:lnTo>
                    <a:pt x="157871" y="186878"/>
                  </a:lnTo>
                  <a:lnTo>
                    <a:pt x="157204" y="186878"/>
                  </a:lnTo>
                  <a:lnTo>
                    <a:pt x="157371" y="186211"/>
                  </a:lnTo>
                  <a:lnTo>
                    <a:pt x="156704" y="186378"/>
                  </a:lnTo>
                  <a:lnTo>
                    <a:pt x="156704" y="186211"/>
                  </a:lnTo>
                  <a:lnTo>
                    <a:pt x="156704" y="185711"/>
                  </a:lnTo>
                  <a:lnTo>
                    <a:pt x="156871" y="184877"/>
                  </a:lnTo>
                  <a:lnTo>
                    <a:pt x="156871" y="184044"/>
                  </a:lnTo>
                  <a:lnTo>
                    <a:pt x="156871" y="183711"/>
                  </a:lnTo>
                  <a:lnTo>
                    <a:pt x="156704" y="183544"/>
                  </a:lnTo>
                  <a:lnTo>
                    <a:pt x="157204" y="183377"/>
                  </a:lnTo>
                  <a:lnTo>
                    <a:pt x="157371" y="183044"/>
                  </a:lnTo>
                  <a:lnTo>
                    <a:pt x="157204" y="182544"/>
                  </a:lnTo>
                  <a:lnTo>
                    <a:pt x="156871" y="181877"/>
                  </a:lnTo>
                  <a:lnTo>
                    <a:pt x="156704" y="181377"/>
                  </a:lnTo>
                  <a:lnTo>
                    <a:pt x="156537" y="180710"/>
                  </a:lnTo>
                  <a:lnTo>
                    <a:pt x="156537" y="180376"/>
                  </a:lnTo>
                  <a:lnTo>
                    <a:pt x="156704" y="180210"/>
                  </a:lnTo>
                  <a:lnTo>
                    <a:pt x="156371" y="180210"/>
                  </a:lnTo>
                  <a:lnTo>
                    <a:pt x="156204" y="180043"/>
                  </a:lnTo>
                  <a:lnTo>
                    <a:pt x="156371" y="179376"/>
                  </a:lnTo>
                  <a:lnTo>
                    <a:pt x="156537" y="178709"/>
                  </a:lnTo>
                  <a:lnTo>
                    <a:pt x="156371" y="176876"/>
                  </a:lnTo>
                  <a:lnTo>
                    <a:pt x="156037" y="174875"/>
                  </a:lnTo>
                  <a:lnTo>
                    <a:pt x="155370" y="172875"/>
                  </a:lnTo>
                  <a:lnTo>
                    <a:pt x="154203" y="168707"/>
                  </a:lnTo>
                  <a:lnTo>
                    <a:pt x="153870" y="166873"/>
                  </a:lnTo>
                  <a:lnTo>
                    <a:pt x="153870" y="165373"/>
                  </a:lnTo>
                  <a:lnTo>
                    <a:pt x="153537" y="165039"/>
                  </a:lnTo>
                  <a:lnTo>
                    <a:pt x="153203" y="164373"/>
                  </a:lnTo>
                  <a:lnTo>
                    <a:pt x="152870" y="162372"/>
                  </a:lnTo>
                  <a:lnTo>
                    <a:pt x="152703" y="161205"/>
                  </a:lnTo>
                  <a:lnTo>
                    <a:pt x="152370" y="160205"/>
                  </a:lnTo>
                  <a:lnTo>
                    <a:pt x="151870" y="159205"/>
                  </a:lnTo>
                  <a:lnTo>
                    <a:pt x="151369" y="158538"/>
                  </a:lnTo>
                  <a:lnTo>
                    <a:pt x="150536" y="157871"/>
                  </a:lnTo>
                  <a:lnTo>
                    <a:pt x="149702" y="157371"/>
                  </a:lnTo>
                  <a:lnTo>
                    <a:pt x="149369" y="157037"/>
                  </a:lnTo>
                  <a:lnTo>
                    <a:pt x="150036" y="157037"/>
                  </a:lnTo>
                  <a:lnTo>
                    <a:pt x="148702" y="156537"/>
                  </a:lnTo>
                  <a:lnTo>
                    <a:pt x="148035" y="156537"/>
                  </a:lnTo>
                  <a:lnTo>
                    <a:pt x="147869" y="156704"/>
                  </a:lnTo>
                  <a:lnTo>
                    <a:pt x="147869" y="157037"/>
                  </a:lnTo>
                  <a:lnTo>
                    <a:pt x="148035" y="157538"/>
                  </a:lnTo>
                  <a:lnTo>
                    <a:pt x="147869" y="157538"/>
                  </a:lnTo>
                  <a:lnTo>
                    <a:pt x="147202" y="157204"/>
                  </a:lnTo>
                  <a:lnTo>
                    <a:pt x="146535" y="157371"/>
                  </a:lnTo>
                  <a:lnTo>
                    <a:pt x="146201" y="157871"/>
                  </a:lnTo>
                  <a:lnTo>
                    <a:pt x="145868" y="158371"/>
                  </a:lnTo>
                  <a:lnTo>
                    <a:pt x="145701" y="159038"/>
                  </a:lnTo>
                  <a:lnTo>
                    <a:pt x="145368" y="160538"/>
                  </a:lnTo>
                  <a:lnTo>
                    <a:pt x="144868" y="161205"/>
                  </a:lnTo>
                  <a:lnTo>
                    <a:pt x="144368" y="161872"/>
                  </a:lnTo>
                  <a:lnTo>
                    <a:pt x="144201" y="162205"/>
                  </a:lnTo>
                  <a:lnTo>
                    <a:pt x="144201" y="162539"/>
                  </a:lnTo>
                  <a:lnTo>
                    <a:pt x="144201" y="162705"/>
                  </a:lnTo>
                  <a:lnTo>
                    <a:pt x="143701" y="163039"/>
                  </a:lnTo>
                  <a:lnTo>
                    <a:pt x="144201" y="163206"/>
                  </a:lnTo>
                  <a:lnTo>
                    <a:pt x="143701" y="163539"/>
                  </a:lnTo>
                  <a:lnTo>
                    <a:pt x="144201" y="163706"/>
                  </a:lnTo>
                  <a:lnTo>
                    <a:pt x="143868" y="163706"/>
                  </a:lnTo>
                  <a:lnTo>
                    <a:pt x="143701" y="163872"/>
                  </a:lnTo>
                  <a:lnTo>
                    <a:pt x="143534" y="164039"/>
                  </a:lnTo>
                  <a:lnTo>
                    <a:pt x="143701" y="164206"/>
                  </a:lnTo>
                  <a:lnTo>
                    <a:pt x="144201" y="164373"/>
                  </a:lnTo>
                  <a:lnTo>
                    <a:pt x="144034" y="164873"/>
                  </a:lnTo>
                  <a:lnTo>
                    <a:pt x="144034" y="165206"/>
                  </a:lnTo>
                  <a:lnTo>
                    <a:pt x="144368" y="165706"/>
                  </a:lnTo>
                  <a:lnTo>
                    <a:pt x="144368" y="166040"/>
                  </a:lnTo>
                  <a:lnTo>
                    <a:pt x="144368" y="166206"/>
                  </a:lnTo>
                  <a:lnTo>
                    <a:pt x="144201" y="166540"/>
                  </a:lnTo>
                  <a:lnTo>
                    <a:pt x="143534" y="166873"/>
                  </a:lnTo>
                  <a:lnTo>
                    <a:pt x="143868" y="166873"/>
                  </a:lnTo>
                  <a:lnTo>
                    <a:pt x="144201" y="167040"/>
                  </a:lnTo>
                  <a:lnTo>
                    <a:pt x="144201" y="167707"/>
                  </a:lnTo>
                  <a:lnTo>
                    <a:pt x="144201" y="167873"/>
                  </a:lnTo>
                  <a:lnTo>
                    <a:pt x="144368" y="168040"/>
                  </a:lnTo>
                  <a:lnTo>
                    <a:pt x="144701" y="168207"/>
                  </a:lnTo>
                  <a:lnTo>
                    <a:pt x="145368" y="168040"/>
                  </a:lnTo>
                  <a:lnTo>
                    <a:pt x="145701" y="168374"/>
                  </a:lnTo>
                  <a:lnTo>
                    <a:pt x="145701" y="168707"/>
                  </a:lnTo>
                  <a:lnTo>
                    <a:pt x="145368" y="168874"/>
                  </a:lnTo>
                  <a:lnTo>
                    <a:pt x="144868" y="169040"/>
                  </a:lnTo>
                  <a:lnTo>
                    <a:pt x="144868" y="168540"/>
                  </a:lnTo>
                  <a:lnTo>
                    <a:pt x="144868" y="168374"/>
                  </a:lnTo>
                  <a:lnTo>
                    <a:pt x="144534" y="168374"/>
                  </a:lnTo>
                  <a:lnTo>
                    <a:pt x="144368" y="168707"/>
                  </a:lnTo>
                  <a:lnTo>
                    <a:pt x="144201" y="168874"/>
                  </a:lnTo>
                  <a:lnTo>
                    <a:pt x="144201" y="169207"/>
                  </a:lnTo>
                  <a:lnTo>
                    <a:pt x="144534" y="169374"/>
                  </a:lnTo>
                  <a:lnTo>
                    <a:pt x="145201" y="169374"/>
                  </a:lnTo>
                  <a:lnTo>
                    <a:pt x="144534" y="169707"/>
                  </a:lnTo>
                  <a:lnTo>
                    <a:pt x="144201" y="170041"/>
                  </a:lnTo>
                  <a:lnTo>
                    <a:pt x="144368" y="170207"/>
                  </a:lnTo>
                  <a:lnTo>
                    <a:pt x="144701" y="170041"/>
                  </a:lnTo>
                  <a:lnTo>
                    <a:pt x="145201" y="169874"/>
                  </a:lnTo>
                  <a:lnTo>
                    <a:pt x="145701" y="169540"/>
                  </a:lnTo>
                  <a:lnTo>
                    <a:pt x="146035" y="168874"/>
                  </a:lnTo>
                  <a:lnTo>
                    <a:pt x="146201" y="168207"/>
                  </a:lnTo>
                  <a:lnTo>
                    <a:pt x="146702" y="168874"/>
                  </a:lnTo>
                  <a:lnTo>
                    <a:pt x="146702" y="169374"/>
                  </a:lnTo>
                  <a:lnTo>
                    <a:pt x="146702" y="169540"/>
                  </a:lnTo>
                  <a:lnTo>
                    <a:pt x="146535" y="169707"/>
                  </a:lnTo>
                  <a:lnTo>
                    <a:pt x="146201" y="170041"/>
                  </a:lnTo>
                  <a:lnTo>
                    <a:pt x="146035" y="170207"/>
                  </a:lnTo>
                  <a:lnTo>
                    <a:pt x="145868" y="170541"/>
                  </a:lnTo>
                  <a:lnTo>
                    <a:pt x="144701" y="170541"/>
                  </a:lnTo>
                  <a:lnTo>
                    <a:pt x="144701" y="170707"/>
                  </a:lnTo>
                  <a:lnTo>
                    <a:pt x="144701" y="170874"/>
                  </a:lnTo>
                  <a:lnTo>
                    <a:pt x="144534" y="171208"/>
                  </a:lnTo>
                  <a:lnTo>
                    <a:pt x="144868" y="171208"/>
                  </a:lnTo>
                  <a:lnTo>
                    <a:pt x="145535" y="170874"/>
                  </a:lnTo>
                  <a:lnTo>
                    <a:pt x="145701" y="171874"/>
                  </a:lnTo>
                  <a:lnTo>
                    <a:pt x="145535" y="171874"/>
                  </a:lnTo>
                  <a:lnTo>
                    <a:pt x="145368" y="171708"/>
                  </a:lnTo>
                  <a:lnTo>
                    <a:pt x="145035" y="171541"/>
                  </a:lnTo>
                  <a:lnTo>
                    <a:pt x="144701" y="171374"/>
                  </a:lnTo>
                  <a:lnTo>
                    <a:pt x="144534" y="171541"/>
                  </a:lnTo>
                  <a:lnTo>
                    <a:pt x="144368" y="172041"/>
                  </a:lnTo>
                  <a:lnTo>
                    <a:pt x="144701" y="172374"/>
                  </a:lnTo>
                  <a:lnTo>
                    <a:pt x="144868" y="172541"/>
                  </a:lnTo>
                  <a:lnTo>
                    <a:pt x="144701" y="172875"/>
                  </a:lnTo>
                  <a:lnTo>
                    <a:pt x="144201" y="172875"/>
                  </a:lnTo>
                  <a:lnTo>
                    <a:pt x="144201" y="173208"/>
                  </a:lnTo>
                  <a:lnTo>
                    <a:pt x="144868" y="173208"/>
                  </a:lnTo>
                  <a:lnTo>
                    <a:pt x="145201" y="173041"/>
                  </a:lnTo>
                  <a:lnTo>
                    <a:pt x="145535" y="173041"/>
                  </a:lnTo>
                  <a:lnTo>
                    <a:pt x="145701" y="173208"/>
                  </a:lnTo>
                  <a:lnTo>
                    <a:pt x="145201" y="173375"/>
                  </a:lnTo>
                  <a:lnTo>
                    <a:pt x="145201" y="173541"/>
                  </a:lnTo>
                  <a:lnTo>
                    <a:pt x="145035" y="173708"/>
                  </a:lnTo>
                  <a:lnTo>
                    <a:pt x="144534" y="173541"/>
                  </a:lnTo>
                  <a:lnTo>
                    <a:pt x="144534" y="174042"/>
                  </a:lnTo>
                  <a:lnTo>
                    <a:pt x="144701" y="174208"/>
                  </a:lnTo>
                  <a:lnTo>
                    <a:pt x="145201" y="174375"/>
                  </a:lnTo>
                  <a:lnTo>
                    <a:pt x="145535" y="174542"/>
                  </a:lnTo>
                  <a:lnTo>
                    <a:pt x="145535" y="174708"/>
                  </a:lnTo>
                  <a:lnTo>
                    <a:pt x="145535" y="175042"/>
                  </a:lnTo>
                  <a:lnTo>
                    <a:pt x="144868" y="174875"/>
                  </a:lnTo>
                  <a:lnTo>
                    <a:pt x="144368" y="175042"/>
                  </a:lnTo>
                  <a:lnTo>
                    <a:pt x="144368" y="175208"/>
                  </a:lnTo>
                  <a:lnTo>
                    <a:pt x="144368" y="175375"/>
                  </a:lnTo>
                  <a:lnTo>
                    <a:pt x="145201" y="175875"/>
                  </a:lnTo>
                  <a:lnTo>
                    <a:pt x="144701" y="176209"/>
                  </a:lnTo>
                  <a:lnTo>
                    <a:pt x="144534" y="176542"/>
                  </a:lnTo>
                  <a:lnTo>
                    <a:pt x="144701" y="176876"/>
                  </a:lnTo>
                  <a:lnTo>
                    <a:pt x="144701" y="177376"/>
                  </a:lnTo>
                  <a:lnTo>
                    <a:pt x="144701" y="178042"/>
                  </a:lnTo>
                  <a:lnTo>
                    <a:pt x="144701" y="178543"/>
                  </a:lnTo>
                  <a:lnTo>
                    <a:pt x="144868" y="178709"/>
                  </a:lnTo>
                  <a:lnTo>
                    <a:pt x="145368" y="178709"/>
                  </a:lnTo>
                  <a:lnTo>
                    <a:pt x="145701" y="178376"/>
                  </a:lnTo>
                  <a:lnTo>
                    <a:pt x="145868" y="179043"/>
                  </a:lnTo>
                  <a:lnTo>
                    <a:pt x="145868" y="179543"/>
                  </a:lnTo>
                  <a:lnTo>
                    <a:pt x="145868" y="179710"/>
                  </a:lnTo>
                  <a:lnTo>
                    <a:pt x="145701" y="179876"/>
                  </a:lnTo>
                  <a:lnTo>
                    <a:pt x="145035" y="179710"/>
                  </a:lnTo>
                  <a:lnTo>
                    <a:pt x="144701" y="180043"/>
                  </a:lnTo>
                  <a:lnTo>
                    <a:pt x="144534" y="180376"/>
                  </a:lnTo>
                  <a:lnTo>
                    <a:pt x="144534" y="180710"/>
                  </a:lnTo>
                  <a:lnTo>
                    <a:pt x="144701" y="181043"/>
                  </a:lnTo>
                  <a:lnTo>
                    <a:pt x="145368" y="181377"/>
                  </a:lnTo>
                  <a:lnTo>
                    <a:pt x="146201" y="181543"/>
                  </a:lnTo>
                  <a:lnTo>
                    <a:pt x="145035" y="181710"/>
                  </a:lnTo>
                  <a:lnTo>
                    <a:pt x="144701" y="181877"/>
                  </a:lnTo>
                  <a:lnTo>
                    <a:pt x="145035" y="182043"/>
                  </a:lnTo>
                  <a:lnTo>
                    <a:pt x="145701" y="181877"/>
                  </a:lnTo>
                  <a:lnTo>
                    <a:pt x="145535" y="182043"/>
                  </a:lnTo>
                  <a:lnTo>
                    <a:pt x="145368" y="182210"/>
                  </a:lnTo>
                  <a:lnTo>
                    <a:pt x="144534" y="182377"/>
                  </a:lnTo>
                  <a:lnTo>
                    <a:pt x="144201" y="182377"/>
                  </a:lnTo>
                  <a:lnTo>
                    <a:pt x="144701" y="182544"/>
                  </a:lnTo>
                  <a:lnTo>
                    <a:pt x="144534" y="182877"/>
                  </a:lnTo>
                  <a:lnTo>
                    <a:pt x="144534" y="183044"/>
                  </a:lnTo>
                  <a:lnTo>
                    <a:pt x="145035" y="183210"/>
                  </a:lnTo>
                  <a:lnTo>
                    <a:pt x="144701" y="183377"/>
                  </a:lnTo>
                  <a:lnTo>
                    <a:pt x="145035" y="183544"/>
                  </a:lnTo>
                  <a:lnTo>
                    <a:pt x="146035" y="183377"/>
                  </a:lnTo>
                  <a:lnTo>
                    <a:pt x="145868" y="183877"/>
                  </a:lnTo>
                  <a:lnTo>
                    <a:pt x="147035" y="183877"/>
                  </a:lnTo>
                  <a:lnTo>
                    <a:pt x="145868" y="184544"/>
                  </a:lnTo>
                  <a:lnTo>
                    <a:pt x="145868" y="184711"/>
                  </a:lnTo>
                  <a:lnTo>
                    <a:pt x="146035" y="184711"/>
                  </a:lnTo>
                  <a:lnTo>
                    <a:pt x="146035" y="184877"/>
                  </a:lnTo>
                  <a:lnTo>
                    <a:pt x="146201" y="185211"/>
                  </a:lnTo>
                  <a:lnTo>
                    <a:pt x="146035" y="185544"/>
                  </a:lnTo>
                  <a:lnTo>
                    <a:pt x="145535" y="185878"/>
                  </a:lnTo>
                  <a:lnTo>
                    <a:pt x="145868" y="187211"/>
                  </a:lnTo>
                  <a:lnTo>
                    <a:pt x="146035" y="187545"/>
                  </a:lnTo>
                  <a:lnTo>
                    <a:pt x="145701" y="187545"/>
                  </a:lnTo>
                  <a:lnTo>
                    <a:pt x="145201" y="187711"/>
                  </a:lnTo>
                  <a:lnTo>
                    <a:pt x="144534" y="187878"/>
                  </a:lnTo>
                  <a:lnTo>
                    <a:pt x="144701" y="188212"/>
                  </a:lnTo>
                  <a:lnTo>
                    <a:pt x="145035" y="188378"/>
                  </a:lnTo>
                  <a:lnTo>
                    <a:pt x="146035" y="188545"/>
                  </a:lnTo>
                  <a:lnTo>
                    <a:pt x="146368" y="188545"/>
                  </a:lnTo>
                  <a:lnTo>
                    <a:pt x="146535" y="188712"/>
                  </a:lnTo>
                  <a:lnTo>
                    <a:pt x="146368" y="188878"/>
                  </a:lnTo>
                  <a:lnTo>
                    <a:pt x="145868" y="189212"/>
                  </a:lnTo>
                  <a:lnTo>
                    <a:pt x="146868" y="190045"/>
                  </a:lnTo>
                  <a:lnTo>
                    <a:pt x="146868" y="190379"/>
                  </a:lnTo>
                  <a:lnTo>
                    <a:pt x="146702" y="190379"/>
                  </a:lnTo>
                  <a:lnTo>
                    <a:pt x="146201" y="190712"/>
                  </a:lnTo>
                  <a:lnTo>
                    <a:pt x="146035" y="191046"/>
                  </a:lnTo>
                  <a:lnTo>
                    <a:pt x="146035" y="191546"/>
                  </a:lnTo>
                  <a:lnTo>
                    <a:pt x="146368" y="191546"/>
                  </a:lnTo>
                  <a:lnTo>
                    <a:pt x="146368" y="191712"/>
                  </a:lnTo>
                  <a:lnTo>
                    <a:pt x="146368" y="192213"/>
                  </a:lnTo>
                  <a:lnTo>
                    <a:pt x="146201" y="192546"/>
                  </a:lnTo>
                  <a:lnTo>
                    <a:pt x="146368" y="192713"/>
                  </a:lnTo>
                  <a:lnTo>
                    <a:pt x="146535" y="192879"/>
                  </a:lnTo>
                  <a:lnTo>
                    <a:pt x="147035" y="192879"/>
                  </a:lnTo>
                  <a:lnTo>
                    <a:pt x="146535" y="193379"/>
                  </a:lnTo>
                  <a:lnTo>
                    <a:pt x="146201" y="193880"/>
                  </a:lnTo>
                  <a:lnTo>
                    <a:pt x="146035" y="194046"/>
                  </a:lnTo>
                  <a:lnTo>
                    <a:pt x="146035" y="194213"/>
                  </a:lnTo>
                  <a:lnTo>
                    <a:pt x="146868" y="194213"/>
                  </a:lnTo>
                  <a:lnTo>
                    <a:pt x="146535" y="194380"/>
                  </a:lnTo>
                  <a:lnTo>
                    <a:pt x="146368" y="194546"/>
                  </a:lnTo>
                  <a:lnTo>
                    <a:pt x="146368" y="194713"/>
                  </a:lnTo>
                  <a:lnTo>
                    <a:pt x="146702" y="194880"/>
                  </a:lnTo>
                  <a:lnTo>
                    <a:pt x="146368" y="195047"/>
                  </a:lnTo>
                  <a:lnTo>
                    <a:pt x="146201" y="195380"/>
                  </a:lnTo>
                  <a:lnTo>
                    <a:pt x="146368" y="195547"/>
                  </a:lnTo>
                  <a:lnTo>
                    <a:pt x="146535" y="195547"/>
                  </a:lnTo>
                  <a:lnTo>
                    <a:pt x="147202" y="196047"/>
                  </a:lnTo>
                  <a:lnTo>
                    <a:pt x="147368" y="196380"/>
                  </a:lnTo>
                  <a:lnTo>
                    <a:pt x="147368" y="196714"/>
                  </a:lnTo>
                  <a:lnTo>
                    <a:pt x="146868" y="196547"/>
                  </a:lnTo>
                  <a:lnTo>
                    <a:pt x="146702" y="196547"/>
                  </a:lnTo>
                  <a:lnTo>
                    <a:pt x="146702" y="196714"/>
                  </a:lnTo>
                  <a:lnTo>
                    <a:pt x="146868" y="197214"/>
                  </a:lnTo>
                  <a:lnTo>
                    <a:pt x="146368" y="197380"/>
                  </a:lnTo>
                  <a:lnTo>
                    <a:pt x="146201" y="197380"/>
                  </a:lnTo>
                  <a:lnTo>
                    <a:pt x="146035" y="197214"/>
                  </a:lnTo>
                  <a:lnTo>
                    <a:pt x="146035" y="196714"/>
                  </a:lnTo>
                  <a:lnTo>
                    <a:pt x="145701" y="196547"/>
                  </a:lnTo>
                  <a:lnTo>
                    <a:pt x="145535" y="196547"/>
                  </a:lnTo>
                  <a:lnTo>
                    <a:pt x="145368" y="196714"/>
                  </a:lnTo>
                  <a:lnTo>
                    <a:pt x="145368" y="197047"/>
                  </a:lnTo>
                  <a:lnTo>
                    <a:pt x="145368" y="197547"/>
                  </a:lnTo>
                  <a:lnTo>
                    <a:pt x="145535" y="198047"/>
                  </a:lnTo>
                  <a:lnTo>
                    <a:pt x="146702" y="198047"/>
                  </a:lnTo>
                  <a:lnTo>
                    <a:pt x="146702" y="198214"/>
                  </a:lnTo>
                  <a:lnTo>
                    <a:pt x="146035" y="198381"/>
                  </a:lnTo>
                  <a:lnTo>
                    <a:pt x="145868" y="198381"/>
                  </a:lnTo>
                  <a:lnTo>
                    <a:pt x="145535" y="198047"/>
                  </a:lnTo>
                  <a:lnTo>
                    <a:pt x="145368" y="198881"/>
                  </a:lnTo>
                  <a:lnTo>
                    <a:pt x="145368" y="199548"/>
                  </a:lnTo>
                  <a:lnTo>
                    <a:pt x="145368" y="199714"/>
                  </a:lnTo>
                  <a:lnTo>
                    <a:pt x="145535" y="199881"/>
                  </a:lnTo>
                  <a:lnTo>
                    <a:pt x="146368" y="199881"/>
                  </a:lnTo>
                  <a:lnTo>
                    <a:pt x="146201" y="200214"/>
                  </a:lnTo>
                  <a:lnTo>
                    <a:pt x="146201" y="200381"/>
                  </a:lnTo>
                  <a:lnTo>
                    <a:pt x="146368" y="200881"/>
                  </a:lnTo>
                  <a:lnTo>
                    <a:pt x="146702" y="201215"/>
                  </a:lnTo>
                  <a:lnTo>
                    <a:pt x="146535" y="201548"/>
                  </a:lnTo>
                  <a:lnTo>
                    <a:pt x="146368" y="201882"/>
                  </a:lnTo>
                  <a:lnTo>
                    <a:pt x="146201" y="201548"/>
                  </a:lnTo>
                  <a:lnTo>
                    <a:pt x="146035" y="201548"/>
                  </a:lnTo>
                  <a:lnTo>
                    <a:pt x="145868" y="201715"/>
                  </a:lnTo>
                  <a:lnTo>
                    <a:pt x="146035" y="202048"/>
                  </a:lnTo>
                  <a:lnTo>
                    <a:pt x="146201" y="202382"/>
                  </a:lnTo>
                  <a:lnTo>
                    <a:pt x="146535" y="202715"/>
                  </a:lnTo>
                  <a:lnTo>
                    <a:pt x="147035" y="202882"/>
                  </a:lnTo>
                  <a:lnTo>
                    <a:pt x="147702" y="203048"/>
                  </a:lnTo>
                  <a:lnTo>
                    <a:pt x="147035" y="203549"/>
                  </a:lnTo>
                  <a:lnTo>
                    <a:pt x="146868" y="203882"/>
                  </a:lnTo>
                  <a:lnTo>
                    <a:pt x="147202" y="204215"/>
                  </a:lnTo>
                  <a:lnTo>
                    <a:pt x="147535" y="204549"/>
                  </a:lnTo>
                  <a:lnTo>
                    <a:pt x="148702" y="205216"/>
                  </a:lnTo>
                  <a:lnTo>
                    <a:pt x="149035" y="205549"/>
                  </a:lnTo>
                  <a:lnTo>
                    <a:pt x="149369" y="206216"/>
                  </a:lnTo>
                  <a:lnTo>
                    <a:pt x="149536" y="205716"/>
                  </a:lnTo>
                  <a:lnTo>
                    <a:pt x="149869" y="205549"/>
                  </a:lnTo>
                  <a:lnTo>
                    <a:pt x="150036" y="205549"/>
                  </a:lnTo>
                  <a:lnTo>
                    <a:pt x="150202" y="205716"/>
                  </a:lnTo>
                  <a:lnTo>
                    <a:pt x="150202" y="206049"/>
                  </a:lnTo>
                  <a:lnTo>
                    <a:pt x="150202" y="206383"/>
                  </a:lnTo>
                  <a:lnTo>
                    <a:pt x="150036" y="206716"/>
                  </a:lnTo>
                  <a:lnTo>
                    <a:pt x="149702" y="207049"/>
                  </a:lnTo>
                  <a:lnTo>
                    <a:pt x="150369" y="207550"/>
                  </a:lnTo>
                  <a:lnTo>
                    <a:pt x="150869" y="207883"/>
                  </a:lnTo>
                  <a:lnTo>
                    <a:pt x="151036" y="207883"/>
                  </a:lnTo>
                  <a:lnTo>
                    <a:pt x="151036" y="207716"/>
                  </a:lnTo>
                  <a:lnTo>
                    <a:pt x="150536" y="206883"/>
                  </a:lnTo>
                  <a:lnTo>
                    <a:pt x="151203" y="207049"/>
                  </a:lnTo>
                  <a:lnTo>
                    <a:pt x="151703" y="207216"/>
                  </a:lnTo>
                  <a:lnTo>
                    <a:pt x="151870" y="207383"/>
                  </a:lnTo>
                  <a:lnTo>
                    <a:pt x="152036" y="207550"/>
                  </a:lnTo>
                  <a:lnTo>
                    <a:pt x="152203" y="207716"/>
                  </a:lnTo>
                  <a:lnTo>
                    <a:pt x="152370" y="207716"/>
                  </a:lnTo>
                  <a:lnTo>
                    <a:pt x="153036" y="207049"/>
                  </a:lnTo>
                  <a:lnTo>
                    <a:pt x="153036" y="207049"/>
                  </a:lnTo>
                  <a:lnTo>
                    <a:pt x="152870" y="207883"/>
                  </a:lnTo>
                  <a:lnTo>
                    <a:pt x="153036" y="208050"/>
                  </a:lnTo>
                  <a:lnTo>
                    <a:pt x="153370" y="207883"/>
                  </a:lnTo>
                  <a:lnTo>
                    <a:pt x="153703" y="207550"/>
                  </a:lnTo>
                  <a:lnTo>
                    <a:pt x="153703" y="207883"/>
                  </a:lnTo>
                  <a:lnTo>
                    <a:pt x="153870" y="208216"/>
                  </a:lnTo>
                  <a:lnTo>
                    <a:pt x="154037" y="208383"/>
                  </a:lnTo>
                  <a:lnTo>
                    <a:pt x="154203" y="208550"/>
                  </a:lnTo>
                  <a:lnTo>
                    <a:pt x="154704" y="208716"/>
                  </a:lnTo>
                  <a:lnTo>
                    <a:pt x="154704" y="208883"/>
                  </a:lnTo>
                  <a:lnTo>
                    <a:pt x="154537" y="209217"/>
                  </a:lnTo>
                  <a:lnTo>
                    <a:pt x="154704" y="209217"/>
                  </a:lnTo>
                  <a:lnTo>
                    <a:pt x="154870" y="209050"/>
                  </a:lnTo>
                  <a:lnTo>
                    <a:pt x="155204" y="208716"/>
                  </a:lnTo>
                  <a:lnTo>
                    <a:pt x="155370" y="208383"/>
                  </a:lnTo>
                  <a:lnTo>
                    <a:pt x="155537" y="208216"/>
                  </a:lnTo>
                  <a:lnTo>
                    <a:pt x="155704" y="208383"/>
                  </a:lnTo>
                  <a:lnTo>
                    <a:pt x="155370" y="208716"/>
                  </a:lnTo>
                  <a:lnTo>
                    <a:pt x="155537" y="209217"/>
                  </a:lnTo>
                  <a:lnTo>
                    <a:pt x="156037" y="209383"/>
                  </a:lnTo>
                  <a:lnTo>
                    <a:pt x="157538" y="209383"/>
                  </a:lnTo>
                  <a:lnTo>
                    <a:pt x="157871" y="209050"/>
                  </a:lnTo>
                  <a:lnTo>
                    <a:pt x="157704" y="208716"/>
                  </a:lnTo>
                  <a:lnTo>
                    <a:pt x="158538" y="208216"/>
                  </a:lnTo>
                  <a:lnTo>
                    <a:pt x="159371" y="208050"/>
                  </a:lnTo>
                  <a:lnTo>
                    <a:pt x="159538" y="208216"/>
                  </a:lnTo>
                  <a:lnTo>
                    <a:pt x="159871" y="208383"/>
                  </a:lnTo>
                  <a:lnTo>
                    <a:pt x="160038" y="208716"/>
                  </a:lnTo>
                  <a:lnTo>
                    <a:pt x="160038" y="209050"/>
                  </a:lnTo>
                  <a:lnTo>
                    <a:pt x="160372" y="208550"/>
                  </a:lnTo>
                  <a:lnTo>
                    <a:pt x="160705" y="208216"/>
                  </a:lnTo>
                  <a:lnTo>
                    <a:pt x="161038" y="208216"/>
                  </a:lnTo>
                  <a:lnTo>
                    <a:pt x="161372" y="208383"/>
                  </a:lnTo>
                  <a:lnTo>
                    <a:pt x="161872" y="208550"/>
                  </a:lnTo>
                  <a:lnTo>
                    <a:pt x="162372" y="208550"/>
                  </a:lnTo>
                  <a:lnTo>
                    <a:pt x="162872" y="208383"/>
                  </a:lnTo>
                  <a:lnTo>
                    <a:pt x="163039" y="208050"/>
                  </a:lnTo>
                  <a:lnTo>
                    <a:pt x="163372" y="207716"/>
                  </a:lnTo>
                  <a:lnTo>
                    <a:pt x="164206" y="207716"/>
                  </a:lnTo>
                  <a:lnTo>
                    <a:pt x="164372" y="207550"/>
                  </a:lnTo>
                  <a:lnTo>
                    <a:pt x="164372" y="207216"/>
                  </a:lnTo>
                  <a:lnTo>
                    <a:pt x="164372" y="206883"/>
                  </a:lnTo>
                  <a:lnTo>
                    <a:pt x="165373" y="207883"/>
                  </a:lnTo>
                  <a:lnTo>
                    <a:pt x="165873" y="208216"/>
                  </a:lnTo>
                  <a:lnTo>
                    <a:pt x="166206" y="208216"/>
                  </a:lnTo>
                  <a:lnTo>
                    <a:pt x="166206" y="207883"/>
                  </a:lnTo>
                  <a:lnTo>
                    <a:pt x="166373" y="207216"/>
                  </a:lnTo>
                  <a:lnTo>
                    <a:pt x="166540" y="207383"/>
                  </a:lnTo>
                  <a:lnTo>
                    <a:pt x="166873" y="208050"/>
                  </a:lnTo>
                  <a:lnTo>
                    <a:pt x="166873" y="207550"/>
                  </a:lnTo>
                  <a:lnTo>
                    <a:pt x="167206" y="207216"/>
                  </a:lnTo>
                  <a:lnTo>
                    <a:pt x="167540" y="207216"/>
                  </a:lnTo>
                  <a:lnTo>
                    <a:pt x="167873" y="207716"/>
                  </a:lnTo>
                  <a:lnTo>
                    <a:pt x="168040" y="207383"/>
                  </a:lnTo>
                  <a:lnTo>
                    <a:pt x="168207" y="207216"/>
                  </a:lnTo>
                  <a:lnTo>
                    <a:pt x="168540" y="207216"/>
                  </a:lnTo>
                  <a:lnTo>
                    <a:pt x="169040" y="207383"/>
                  </a:lnTo>
                  <a:lnTo>
                    <a:pt x="169207" y="207216"/>
                  </a:lnTo>
                  <a:lnTo>
                    <a:pt x="169540" y="207216"/>
                  </a:lnTo>
                  <a:lnTo>
                    <a:pt x="170207" y="206549"/>
                  </a:lnTo>
                  <a:lnTo>
                    <a:pt x="170374" y="206549"/>
                  </a:lnTo>
                  <a:lnTo>
                    <a:pt x="170207" y="207216"/>
                  </a:lnTo>
                  <a:lnTo>
                    <a:pt x="170874" y="207216"/>
                  </a:lnTo>
                  <a:lnTo>
                    <a:pt x="171374" y="207049"/>
                  </a:lnTo>
                  <a:lnTo>
                    <a:pt x="171874" y="206716"/>
                  </a:lnTo>
                  <a:lnTo>
                    <a:pt x="172208" y="206383"/>
                  </a:lnTo>
                  <a:lnTo>
                    <a:pt x="172541" y="206716"/>
                  </a:lnTo>
                  <a:lnTo>
                    <a:pt x="173041" y="207049"/>
                  </a:lnTo>
                  <a:lnTo>
                    <a:pt x="173208" y="206883"/>
                  </a:lnTo>
                  <a:lnTo>
                    <a:pt x="173375" y="206383"/>
                  </a:lnTo>
                  <a:lnTo>
                    <a:pt x="173541" y="206883"/>
                  </a:lnTo>
                  <a:lnTo>
                    <a:pt x="173708" y="206883"/>
                  </a:lnTo>
                  <a:lnTo>
                    <a:pt x="173875" y="206549"/>
                  </a:lnTo>
                  <a:lnTo>
                    <a:pt x="174041" y="206216"/>
                  </a:lnTo>
                  <a:lnTo>
                    <a:pt x="174208" y="205716"/>
                  </a:lnTo>
                  <a:lnTo>
                    <a:pt x="174375" y="205882"/>
                  </a:lnTo>
                  <a:lnTo>
                    <a:pt x="174542" y="206549"/>
                  </a:lnTo>
                  <a:lnTo>
                    <a:pt x="174708" y="206383"/>
                  </a:lnTo>
                  <a:lnTo>
                    <a:pt x="174875" y="206049"/>
                  </a:lnTo>
                  <a:lnTo>
                    <a:pt x="175042" y="205549"/>
                  </a:lnTo>
                  <a:lnTo>
                    <a:pt x="175208" y="205382"/>
                  </a:lnTo>
                  <a:lnTo>
                    <a:pt x="176042" y="205716"/>
                  </a:lnTo>
                  <a:lnTo>
                    <a:pt x="175875" y="205216"/>
                  </a:lnTo>
                  <a:lnTo>
                    <a:pt x="175875" y="204882"/>
                  </a:lnTo>
                  <a:lnTo>
                    <a:pt x="176375" y="204549"/>
                  </a:lnTo>
                  <a:lnTo>
                    <a:pt x="176875" y="204382"/>
                  </a:lnTo>
                  <a:lnTo>
                    <a:pt x="177542" y="204382"/>
                  </a:lnTo>
                  <a:lnTo>
                    <a:pt x="178042" y="204549"/>
                  </a:lnTo>
                  <a:lnTo>
                    <a:pt x="178376" y="204882"/>
                  </a:lnTo>
                  <a:lnTo>
                    <a:pt x="178376" y="205549"/>
                  </a:lnTo>
                  <a:lnTo>
                    <a:pt x="178876" y="205049"/>
                  </a:lnTo>
                  <a:lnTo>
                    <a:pt x="179043" y="204716"/>
                  </a:lnTo>
                  <a:lnTo>
                    <a:pt x="179043" y="204215"/>
                  </a:lnTo>
                  <a:lnTo>
                    <a:pt x="178876" y="203715"/>
                  </a:lnTo>
                  <a:lnTo>
                    <a:pt x="179376" y="204382"/>
                  </a:lnTo>
                  <a:lnTo>
                    <a:pt x="179543" y="204716"/>
                  </a:lnTo>
                  <a:lnTo>
                    <a:pt x="179376" y="205049"/>
                  </a:lnTo>
                  <a:lnTo>
                    <a:pt x="179709" y="204882"/>
                  </a:lnTo>
                  <a:lnTo>
                    <a:pt x="179876" y="204716"/>
                  </a:lnTo>
                  <a:lnTo>
                    <a:pt x="179876" y="204382"/>
                  </a:lnTo>
                  <a:lnTo>
                    <a:pt x="179709" y="204215"/>
                  </a:lnTo>
                  <a:lnTo>
                    <a:pt x="179376" y="203549"/>
                  </a:lnTo>
                  <a:lnTo>
                    <a:pt x="179209" y="203382"/>
                  </a:lnTo>
                  <a:lnTo>
                    <a:pt x="179209" y="203048"/>
                  </a:lnTo>
                  <a:lnTo>
                    <a:pt x="179543" y="202882"/>
                  </a:lnTo>
                  <a:lnTo>
                    <a:pt x="179709" y="202715"/>
                  </a:lnTo>
                  <a:lnTo>
                    <a:pt x="179709" y="202382"/>
                  </a:lnTo>
                  <a:lnTo>
                    <a:pt x="179876" y="202215"/>
                  </a:lnTo>
                  <a:lnTo>
                    <a:pt x="180376" y="202382"/>
                  </a:lnTo>
                  <a:lnTo>
                    <a:pt x="180043" y="202715"/>
                  </a:lnTo>
                  <a:lnTo>
                    <a:pt x="179876" y="203382"/>
                  </a:lnTo>
                  <a:lnTo>
                    <a:pt x="179876" y="203882"/>
                  </a:lnTo>
                  <a:lnTo>
                    <a:pt x="180043" y="204382"/>
                  </a:lnTo>
                  <a:lnTo>
                    <a:pt x="180043" y="204882"/>
                  </a:lnTo>
                  <a:lnTo>
                    <a:pt x="180210" y="204882"/>
                  </a:lnTo>
                  <a:lnTo>
                    <a:pt x="180376" y="204549"/>
                  </a:lnTo>
                  <a:lnTo>
                    <a:pt x="180210" y="203549"/>
                  </a:lnTo>
                  <a:lnTo>
                    <a:pt x="180543" y="204215"/>
                  </a:lnTo>
                  <a:lnTo>
                    <a:pt x="180710" y="204215"/>
                  </a:lnTo>
                  <a:lnTo>
                    <a:pt x="180710" y="204049"/>
                  </a:lnTo>
                  <a:lnTo>
                    <a:pt x="181377" y="203048"/>
                  </a:lnTo>
                  <a:lnTo>
                    <a:pt x="181543" y="203549"/>
                  </a:lnTo>
                  <a:lnTo>
                    <a:pt x="181543" y="203715"/>
                  </a:lnTo>
                  <a:lnTo>
                    <a:pt x="181210" y="204049"/>
                  </a:lnTo>
                  <a:lnTo>
                    <a:pt x="181043" y="204049"/>
                  </a:lnTo>
                  <a:lnTo>
                    <a:pt x="181043" y="204382"/>
                  </a:lnTo>
                  <a:lnTo>
                    <a:pt x="181043" y="204716"/>
                  </a:lnTo>
                  <a:lnTo>
                    <a:pt x="181377" y="205382"/>
                  </a:lnTo>
                  <a:lnTo>
                    <a:pt x="181377" y="204549"/>
                  </a:lnTo>
                  <a:lnTo>
                    <a:pt x="181710" y="205049"/>
                  </a:lnTo>
                  <a:lnTo>
                    <a:pt x="181877" y="205049"/>
                  </a:lnTo>
                  <a:lnTo>
                    <a:pt x="182043" y="204882"/>
                  </a:lnTo>
                  <a:lnTo>
                    <a:pt x="182043" y="204716"/>
                  </a:lnTo>
                  <a:lnTo>
                    <a:pt x="182210" y="204549"/>
                  </a:lnTo>
                  <a:lnTo>
                    <a:pt x="182543" y="204716"/>
                  </a:lnTo>
                  <a:lnTo>
                    <a:pt x="183044" y="205049"/>
                  </a:lnTo>
                  <a:lnTo>
                    <a:pt x="183044" y="204549"/>
                  </a:lnTo>
                  <a:lnTo>
                    <a:pt x="183044" y="204049"/>
                  </a:lnTo>
                  <a:lnTo>
                    <a:pt x="183210" y="203882"/>
                  </a:lnTo>
                  <a:lnTo>
                    <a:pt x="183377" y="203715"/>
                  </a:lnTo>
                  <a:lnTo>
                    <a:pt x="183544" y="203882"/>
                  </a:lnTo>
                  <a:lnTo>
                    <a:pt x="183877" y="204382"/>
                  </a:lnTo>
                  <a:lnTo>
                    <a:pt x="183544" y="203382"/>
                  </a:lnTo>
                  <a:lnTo>
                    <a:pt x="183544" y="202882"/>
                  </a:lnTo>
                  <a:lnTo>
                    <a:pt x="183544" y="202382"/>
                  </a:lnTo>
                  <a:lnTo>
                    <a:pt x="183710" y="202715"/>
                  </a:lnTo>
                  <a:lnTo>
                    <a:pt x="183877" y="203215"/>
                  </a:lnTo>
                  <a:lnTo>
                    <a:pt x="183877" y="204049"/>
                  </a:lnTo>
                  <a:lnTo>
                    <a:pt x="184044" y="204716"/>
                  </a:lnTo>
                  <a:lnTo>
                    <a:pt x="184211" y="204882"/>
                  </a:lnTo>
                  <a:lnTo>
                    <a:pt x="184544" y="205049"/>
                  </a:lnTo>
                  <a:lnTo>
                    <a:pt x="184544" y="205049"/>
                  </a:lnTo>
                  <a:lnTo>
                    <a:pt x="184377" y="203715"/>
                  </a:lnTo>
                  <a:lnTo>
                    <a:pt x="184044" y="202548"/>
                  </a:lnTo>
                  <a:lnTo>
                    <a:pt x="184711" y="202382"/>
                  </a:lnTo>
                  <a:lnTo>
                    <a:pt x="185044" y="202548"/>
                  </a:lnTo>
                  <a:lnTo>
                    <a:pt x="185211" y="202715"/>
                  </a:lnTo>
                  <a:lnTo>
                    <a:pt x="185377" y="203048"/>
                  </a:lnTo>
                  <a:lnTo>
                    <a:pt x="185377" y="203382"/>
                  </a:lnTo>
                  <a:lnTo>
                    <a:pt x="185711" y="203382"/>
                  </a:lnTo>
                  <a:lnTo>
                    <a:pt x="186044" y="203048"/>
                  </a:lnTo>
                  <a:lnTo>
                    <a:pt x="185878" y="202715"/>
                  </a:lnTo>
                  <a:lnTo>
                    <a:pt x="186044" y="202548"/>
                  </a:lnTo>
                  <a:lnTo>
                    <a:pt x="186378" y="202882"/>
                  </a:lnTo>
                  <a:lnTo>
                    <a:pt x="186711" y="203549"/>
                  </a:lnTo>
                  <a:lnTo>
                    <a:pt x="186711" y="203882"/>
                  </a:lnTo>
                  <a:lnTo>
                    <a:pt x="186711" y="204215"/>
                  </a:lnTo>
                  <a:lnTo>
                    <a:pt x="187045" y="203882"/>
                  </a:lnTo>
                  <a:lnTo>
                    <a:pt x="187211" y="203882"/>
                  </a:lnTo>
                  <a:lnTo>
                    <a:pt x="187711" y="204382"/>
                  </a:lnTo>
                  <a:lnTo>
                    <a:pt x="187378" y="203549"/>
                  </a:lnTo>
                  <a:lnTo>
                    <a:pt x="187211" y="203048"/>
                  </a:lnTo>
                  <a:lnTo>
                    <a:pt x="187378" y="202882"/>
                  </a:lnTo>
                  <a:lnTo>
                    <a:pt x="187545" y="202715"/>
                  </a:lnTo>
                  <a:lnTo>
                    <a:pt x="187711" y="202548"/>
                  </a:lnTo>
                  <a:lnTo>
                    <a:pt x="187878" y="202382"/>
                  </a:lnTo>
                  <a:lnTo>
                    <a:pt x="187711" y="201882"/>
                  </a:lnTo>
                  <a:lnTo>
                    <a:pt x="187711" y="201882"/>
                  </a:lnTo>
                  <a:lnTo>
                    <a:pt x="188211" y="202215"/>
                  </a:lnTo>
                  <a:lnTo>
                    <a:pt x="188712" y="202382"/>
                  </a:lnTo>
                  <a:lnTo>
                    <a:pt x="188878" y="202382"/>
                  </a:lnTo>
                  <a:lnTo>
                    <a:pt x="188878" y="202215"/>
                  </a:lnTo>
                  <a:lnTo>
                    <a:pt x="189045" y="201548"/>
                  </a:lnTo>
                  <a:lnTo>
                    <a:pt x="189879" y="202715"/>
                  </a:lnTo>
                  <a:lnTo>
                    <a:pt x="190212" y="202882"/>
                  </a:lnTo>
                  <a:lnTo>
                    <a:pt x="190379" y="202882"/>
                  </a:lnTo>
                  <a:lnTo>
                    <a:pt x="190545" y="202715"/>
                  </a:lnTo>
                  <a:lnTo>
                    <a:pt x="190712" y="202215"/>
                  </a:lnTo>
                  <a:lnTo>
                    <a:pt x="191046" y="200715"/>
                  </a:lnTo>
                  <a:lnTo>
                    <a:pt x="191379" y="201048"/>
                  </a:lnTo>
                  <a:lnTo>
                    <a:pt x="191546" y="200881"/>
                  </a:lnTo>
                  <a:lnTo>
                    <a:pt x="192212" y="200548"/>
                  </a:lnTo>
                  <a:lnTo>
                    <a:pt x="192379" y="200381"/>
                  </a:lnTo>
                  <a:lnTo>
                    <a:pt x="192546" y="200548"/>
                  </a:lnTo>
                  <a:lnTo>
                    <a:pt x="192546" y="200715"/>
                  </a:lnTo>
                  <a:lnTo>
                    <a:pt x="192546" y="201381"/>
                  </a:lnTo>
                  <a:lnTo>
                    <a:pt x="192379" y="201548"/>
                  </a:lnTo>
                  <a:lnTo>
                    <a:pt x="192379" y="201715"/>
                  </a:lnTo>
                  <a:lnTo>
                    <a:pt x="192379" y="201882"/>
                  </a:lnTo>
                  <a:lnTo>
                    <a:pt x="192546" y="201882"/>
                  </a:lnTo>
                  <a:lnTo>
                    <a:pt x="192879" y="201715"/>
                  </a:lnTo>
                  <a:lnTo>
                    <a:pt x="193046" y="201715"/>
                  </a:lnTo>
                  <a:lnTo>
                    <a:pt x="193379" y="202382"/>
                  </a:lnTo>
                  <a:lnTo>
                    <a:pt x="193379" y="201381"/>
                  </a:lnTo>
                  <a:lnTo>
                    <a:pt x="193379" y="201048"/>
                  </a:lnTo>
                  <a:lnTo>
                    <a:pt x="193880" y="201048"/>
                  </a:lnTo>
                  <a:lnTo>
                    <a:pt x="194046" y="200881"/>
                  </a:lnTo>
                  <a:lnTo>
                    <a:pt x="194046" y="200548"/>
                  </a:lnTo>
                  <a:lnTo>
                    <a:pt x="194380" y="201548"/>
                  </a:lnTo>
                  <a:lnTo>
                    <a:pt x="194546" y="201882"/>
                  </a:lnTo>
                  <a:lnTo>
                    <a:pt x="194713" y="201715"/>
                  </a:lnTo>
                  <a:lnTo>
                    <a:pt x="194880" y="201381"/>
                  </a:lnTo>
                  <a:lnTo>
                    <a:pt x="195213" y="200381"/>
                  </a:lnTo>
                  <a:lnTo>
                    <a:pt x="195547" y="200048"/>
                  </a:lnTo>
                  <a:lnTo>
                    <a:pt x="195880" y="199881"/>
                  </a:lnTo>
                  <a:lnTo>
                    <a:pt x="195713" y="199214"/>
                  </a:lnTo>
                  <a:lnTo>
                    <a:pt x="195880" y="198881"/>
                  </a:lnTo>
                  <a:lnTo>
                    <a:pt x="196047" y="199048"/>
                  </a:lnTo>
                  <a:lnTo>
                    <a:pt x="196380" y="199381"/>
                  </a:lnTo>
                  <a:lnTo>
                    <a:pt x="196714" y="199714"/>
                  </a:lnTo>
                  <a:lnTo>
                    <a:pt x="196880" y="199881"/>
                  </a:lnTo>
                  <a:lnTo>
                    <a:pt x="197047" y="199714"/>
                  </a:lnTo>
                  <a:lnTo>
                    <a:pt x="197214" y="199548"/>
                  </a:lnTo>
                  <a:lnTo>
                    <a:pt x="197214" y="198881"/>
                  </a:lnTo>
                  <a:lnTo>
                    <a:pt x="197547" y="199048"/>
                  </a:lnTo>
                  <a:lnTo>
                    <a:pt x="197880" y="199048"/>
                  </a:lnTo>
                  <a:lnTo>
                    <a:pt x="198381" y="198714"/>
                  </a:lnTo>
                  <a:lnTo>
                    <a:pt x="198547" y="198547"/>
                  </a:lnTo>
                  <a:lnTo>
                    <a:pt x="198881" y="198381"/>
                  </a:lnTo>
                  <a:lnTo>
                    <a:pt x="199047" y="198547"/>
                  </a:lnTo>
                  <a:lnTo>
                    <a:pt x="199214" y="199048"/>
                  </a:lnTo>
                  <a:lnTo>
                    <a:pt x="199548" y="198714"/>
                  </a:lnTo>
                  <a:lnTo>
                    <a:pt x="199381" y="198214"/>
                  </a:lnTo>
                  <a:lnTo>
                    <a:pt x="199381" y="198047"/>
                  </a:lnTo>
                  <a:lnTo>
                    <a:pt x="199714" y="198214"/>
                  </a:lnTo>
                  <a:lnTo>
                    <a:pt x="199714" y="198714"/>
                  </a:lnTo>
                  <a:lnTo>
                    <a:pt x="200214" y="198547"/>
                  </a:lnTo>
                  <a:lnTo>
                    <a:pt x="200214" y="198381"/>
                  </a:lnTo>
                  <a:lnTo>
                    <a:pt x="200214" y="197714"/>
                  </a:lnTo>
                  <a:lnTo>
                    <a:pt x="200714" y="197714"/>
                  </a:lnTo>
                  <a:lnTo>
                    <a:pt x="200881" y="197214"/>
                  </a:lnTo>
                  <a:lnTo>
                    <a:pt x="201215" y="196880"/>
                  </a:lnTo>
                  <a:lnTo>
                    <a:pt x="201381" y="197047"/>
                  </a:lnTo>
                  <a:lnTo>
                    <a:pt x="201381" y="196714"/>
                  </a:lnTo>
                  <a:lnTo>
                    <a:pt x="201548" y="196547"/>
                  </a:lnTo>
                  <a:lnTo>
                    <a:pt x="201715" y="196714"/>
                  </a:lnTo>
                  <a:lnTo>
                    <a:pt x="202048" y="196880"/>
                  </a:lnTo>
                  <a:lnTo>
                    <a:pt x="202048" y="196547"/>
                  </a:lnTo>
                  <a:lnTo>
                    <a:pt x="203715" y="195547"/>
                  </a:lnTo>
                  <a:lnTo>
                    <a:pt x="203882" y="195380"/>
                  </a:lnTo>
                  <a:lnTo>
                    <a:pt x="203882" y="195380"/>
                  </a:lnTo>
                  <a:lnTo>
                    <a:pt x="202715" y="195880"/>
                  </a:lnTo>
                  <a:lnTo>
                    <a:pt x="202882" y="195547"/>
                  </a:lnTo>
                  <a:lnTo>
                    <a:pt x="203048" y="195213"/>
                  </a:lnTo>
                  <a:lnTo>
                    <a:pt x="203548" y="195047"/>
                  </a:lnTo>
                  <a:lnTo>
                    <a:pt x="204049" y="194880"/>
                  </a:lnTo>
                  <a:lnTo>
                    <a:pt x="204382" y="194713"/>
                  </a:lnTo>
                  <a:lnTo>
                    <a:pt x="204549" y="194546"/>
                  </a:lnTo>
                  <a:lnTo>
                    <a:pt x="203382" y="194880"/>
                  </a:lnTo>
                  <a:lnTo>
                    <a:pt x="203382" y="194380"/>
                  </a:lnTo>
                  <a:lnTo>
                    <a:pt x="203215" y="194380"/>
                  </a:lnTo>
                  <a:lnTo>
                    <a:pt x="203048" y="194713"/>
                  </a:lnTo>
                  <a:lnTo>
                    <a:pt x="202882" y="194380"/>
                  </a:lnTo>
                  <a:lnTo>
                    <a:pt x="202882" y="194213"/>
                  </a:lnTo>
                  <a:lnTo>
                    <a:pt x="203215" y="194213"/>
                  </a:lnTo>
                  <a:lnTo>
                    <a:pt x="203548" y="194046"/>
                  </a:lnTo>
                  <a:lnTo>
                    <a:pt x="203715" y="193880"/>
                  </a:lnTo>
                  <a:lnTo>
                    <a:pt x="203715" y="193713"/>
                  </a:lnTo>
                  <a:lnTo>
                    <a:pt x="203548" y="193880"/>
                  </a:lnTo>
                  <a:lnTo>
                    <a:pt x="203215" y="193880"/>
                  </a:lnTo>
                  <a:lnTo>
                    <a:pt x="203048" y="193546"/>
                  </a:lnTo>
                  <a:lnTo>
                    <a:pt x="203048" y="193379"/>
                  </a:lnTo>
                  <a:lnTo>
                    <a:pt x="203382" y="193713"/>
                  </a:lnTo>
                  <a:lnTo>
                    <a:pt x="203548" y="193546"/>
                  </a:lnTo>
                  <a:lnTo>
                    <a:pt x="203382" y="193379"/>
                  </a:lnTo>
                  <a:lnTo>
                    <a:pt x="203048" y="193046"/>
                  </a:lnTo>
                  <a:lnTo>
                    <a:pt x="203048" y="192879"/>
                  </a:lnTo>
                  <a:lnTo>
                    <a:pt x="203048" y="192713"/>
                  </a:lnTo>
                  <a:lnTo>
                    <a:pt x="203382" y="192213"/>
                  </a:lnTo>
                  <a:lnTo>
                    <a:pt x="203382" y="191879"/>
                  </a:lnTo>
                  <a:lnTo>
                    <a:pt x="203215" y="191546"/>
                  </a:lnTo>
                  <a:lnTo>
                    <a:pt x="202882" y="191212"/>
                  </a:lnTo>
                  <a:lnTo>
                    <a:pt x="201715" y="190712"/>
                  </a:lnTo>
                  <a:lnTo>
                    <a:pt x="200048" y="190545"/>
                  </a:lnTo>
                  <a:lnTo>
                    <a:pt x="196213" y="190045"/>
                  </a:lnTo>
                  <a:lnTo>
                    <a:pt x="194380" y="189879"/>
                  </a:lnTo>
                  <a:lnTo>
                    <a:pt x="192879" y="189712"/>
                  </a:lnTo>
                  <a:lnTo>
                    <a:pt x="192546" y="190379"/>
                  </a:lnTo>
                  <a:lnTo>
                    <a:pt x="192546" y="189712"/>
                  </a:lnTo>
                  <a:lnTo>
                    <a:pt x="192212" y="189879"/>
                  </a:lnTo>
                  <a:lnTo>
                    <a:pt x="191712" y="190045"/>
                  </a:lnTo>
                  <a:lnTo>
                    <a:pt x="190879" y="190212"/>
                  </a:lnTo>
                  <a:lnTo>
                    <a:pt x="190212" y="190212"/>
                  </a:lnTo>
                  <a:lnTo>
                    <a:pt x="190045" y="190545"/>
                  </a:lnTo>
                  <a:lnTo>
                    <a:pt x="190045" y="190879"/>
                  </a:lnTo>
                  <a:lnTo>
                    <a:pt x="189545" y="190212"/>
                  </a:lnTo>
                  <a:lnTo>
                    <a:pt x="189212" y="189879"/>
                  </a:lnTo>
                  <a:lnTo>
                    <a:pt x="189045" y="189712"/>
                  </a:lnTo>
                  <a:lnTo>
                    <a:pt x="188878" y="189879"/>
                  </a:lnTo>
                  <a:lnTo>
                    <a:pt x="188878" y="190712"/>
                  </a:lnTo>
                  <a:lnTo>
                    <a:pt x="188712" y="190045"/>
                  </a:lnTo>
                  <a:lnTo>
                    <a:pt x="188545" y="189879"/>
                  </a:lnTo>
                  <a:lnTo>
                    <a:pt x="188545" y="190712"/>
                  </a:lnTo>
                  <a:lnTo>
                    <a:pt x="188378" y="190712"/>
                  </a:lnTo>
                  <a:lnTo>
                    <a:pt x="188211" y="190545"/>
                  </a:lnTo>
                  <a:lnTo>
                    <a:pt x="188045" y="190212"/>
                  </a:lnTo>
                  <a:lnTo>
                    <a:pt x="187711" y="190212"/>
                  </a:lnTo>
                  <a:lnTo>
                    <a:pt x="187545" y="190712"/>
                  </a:lnTo>
                  <a:lnTo>
                    <a:pt x="187545" y="190379"/>
                  </a:lnTo>
                  <a:lnTo>
                    <a:pt x="187378" y="190212"/>
                  </a:lnTo>
                  <a:lnTo>
                    <a:pt x="186878" y="190212"/>
                  </a:lnTo>
                  <a:lnTo>
                    <a:pt x="186211" y="190545"/>
                  </a:lnTo>
                  <a:lnTo>
                    <a:pt x="185711" y="190545"/>
                  </a:lnTo>
                  <a:lnTo>
                    <a:pt x="185377" y="190379"/>
                  </a:lnTo>
                  <a:lnTo>
                    <a:pt x="185377" y="190879"/>
                  </a:lnTo>
                  <a:lnTo>
                    <a:pt x="185377" y="191212"/>
                  </a:lnTo>
                  <a:lnTo>
                    <a:pt x="185211" y="191546"/>
                  </a:lnTo>
                  <a:lnTo>
                    <a:pt x="184877" y="191546"/>
                  </a:lnTo>
                  <a:lnTo>
                    <a:pt x="184877" y="191046"/>
                  </a:lnTo>
                  <a:lnTo>
                    <a:pt x="184877" y="190712"/>
                  </a:lnTo>
                  <a:lnTo>
                    <a:pt x="184544" y="190545"/>
                  </a:lnTo>
                  <a:lnTo>
                    <a:pt x="184377" y="190545"/>
                  </a:lnTo>
                  <a:lnTo>
                    <a:pt x="184377" y="190879"/>
                  </a:lnTo>
                  <a:lnTo>
                    <a:pt x="184544" y="191046"/>
                  </a:lnTo>
                  <a:lnTo>
                    <a:pt x="184544" y="191212"/>
                  </a:lnTo>
                  <a:lnTo>
                    <a:pt x="184544" y="191546"/>
                  </a:lnTo>
                  <a:lnTo>
                    <a:pt x="184377" y="191712"/>
                  </a:lnTo>
                  <a:lnTo>
                    <a:pt x="184377" y="191546"/>
                  </a:lnTo>
                  <a:lnTo>
                    <a:pt x="184211" y="191379"/>
                  </a:lnTo>
                  <a:lnTo>
                    <a:pt x="184211" y="191046"/>
                  </a:lnTo>
                  <a:lnTo>
                    <a:pt x="183710" y="191712"/>
                  </a:lnTo>
                  <a:lnTo>
                    <a:pt x="183377" y="192046"/>
                  </a:lnTo>
                  <a:lnTo>
                    <a:pt x="183210" y="192046"/>
                  </a:lnTo>
                  <a:lnTo>
                    <a:pt x="183044" y="191879"/>
                  </a:lnTo>
                  <a:lnTo>
                    <a:pt x="182710" y="191379"/>
                  </a:lnTo>
                  <a:lnTo>
                    <a:pt x="182543" y="191879"/>
                  </a:lnTo>
                  <a:lnTo>
                    <a:pt x="182210" y="192046"/>
                  </a:lnTo>
                  <a:lnTo>
                    <a:pt x="182043" y="192046"/>
                  </a:lnTo>
                  <a:lnTo>
                    <a:pt x="182043" y="191879"/>
                  </a:lnTo>
                  <a:lnTo>
                    <a:pt x="182210" y="191212"/>
                  </a:lnTo>
                  <a:lnTo>
                    <a:pt x="181710" y="191712"/>
                  </a:lnTo>
                  <a:lnTo>
                    <a:pt x="181210" y="192046"/>
                  </a:lnTo>
                  <a:lnTo>
                    <a:pt x="180376" y="192379"/>
                  </a:lnTo>
                  <a:lnTo>
                    <a:pt x="180043" y="192546"/>
                  </a:lnTo>
                  <a:lnTo>
                    <a:pt x="179876" y="192713"/>
                  </a:lnTo>
                  <a:lnTo>
                    <a:pt x="179709" y="193213"/>
                  </a:lnTo>
                  <a:lnTo>
                    <a:pt x="179876" y="193880"/>
                  </a:lnTo>
                  <a:lnTo>
                    <a:pt x="179376" y="193379"/>
                  </a:lnTo>
                  <a:lnTo>
                    <a:pt x="178876" y="192713"/>
                  </a:lnTo>
                  <a:lnTo>
                    <a:pt x="178709" y="192546"/>
                  </a:lnTo>
                  <a:lnTo>
                    <a:pt x="178543" y="192546"/>
                  </a:lnTo>
                  <a:lnTo>
                    <a:pt x="178543" y="193546"/>
                  </a:lnTo>
                  <a:lnTo>
                    <a:pt x="178376" y="192713"/>
                  </a:lnTo>
                  <a:lnTo>
                    <a:pt x="178042" y="192546"/>
                  </a:lnTo>
                  <a:lnTo>
                    <a:pt x="177709" y="192546"/>
                  </a:lnTo>
                  <a:lnTo>
                    <a:pt x="177209" y="192713"/>
                  </a:lnTo>
                  <a:lnTo>
                    <a:pt x="176375" y="193046"/>
                  </a:lnTo>
                  <a:lnTo>
                    <a:pt x="176042" y="192879"/>
                  </a:lnTo>
                  <a:lnTo>
                    <a:pt x="175709" y="192546"/>
                  </a:lnTo>
                  <a:lnTo>
                    <a:pt x="175709" y="193213"/>
                  </a:lnTo>
                  <a:lnTo>
                    <a:pt x="175208" y="192879"/>
                  </a:lnTo>
                  <a:lnTo>
                    <a:pt x="175042" y="192879"/>
                  </a:lnTo>
                  <a:lnTo>
                    <a:pt x="174708" y="193046"/>
                  </a:lnTo>
                  <a:lnTo>
                    <a:pt x="174041" y="192713"/>
                  </a:lnTo>
                  <a:lnTo>
                    <a:pt x="174041" y="193546"/>
                  </a:lnTo>
                  <a:lnTo>
                    <a:pt x="173875" y="193546"/>
                  </a:lnTo>
                  <a:lnTo>
                    <a:pt x="173708" y="193379"/>
                  </a:lnTo>
                  <a:lnTo>
                    <a:pt x="173375" y="193046"/>
                  </a:lnTo>
                  <a:lnTo>
                    <a:pt x="173041" y="192879"/>
                  </a:lnTo>
                  <a:lnTo>
                    <a:pt x="172708" y="192879"/>
                  </a:lnTo>
                  <a:lnTo>
                    <a:pt x="172541" y="193713"/>
                  </a:lnTo>
                  <a:lnTo>
                    <a:pt x="172541" y="194046"/>
                  </a:lnTo>
                  <a:lnTo>
                    <a:pt x="172374" y="194046"/>
                  </a:lnTo>
                  <a:lnTo>
                    <a:pt x="172208" y="193546"/>
                  </a:lnTo>
                  <a:lnTo>
                    <a:pt x="172208" y="193379"/>
                  </a:lnTo>
                  <a:lnTo>
                    <a:pt x="172041" y="193379"/>
                  </a:lnTo>
                  <a:lnTo>
                    <a:pt x="171874" y="193546"/>
                  </a:lnTo>
                  <a:lnTo>
                    <a:pt x="171708" y="194213"/>
                  </a:lnTo>
                  <a:lnTo>
                    <a:pt x="171708" y="194880"/>
                  </a:lnTo>
                  <a:lnTo>
                    <a:pt x="171541" y="194380"/>
                  </a:lnTo>
                  <a:lnTo>
                    <a:pt x="171374" y="194713"/>
                  </a:lnTo>
                  <a:lnTo>
                    <a:pt x="171207" y="195047"/>
                  </a:lnTo>
                  <a:lnTo>
                    <a:pt x="170874" y="195047"/>
                  </a:lnTo>
                  <a:lnTo>
                    <a:pt x="170874" y="194380"/>
                  </a:lnTo>
                  <a:lnTo>
                    <a:pt x="170707" y="193880"/>
                  </a:lnTo>
                  <a:lnTo>
                    <a:pt x="170374" y="193713"/>
                  </a:lnTo>
                  <a:lnTo>
                    <a:pt x="170041" y="193713"/>
                  </a:lnTo>
                  <a:lnTo>
                    <a:pt x="169207" y="193880"/>
                  </a:lnTo>
                  <a:lnTo>
                    <a:pt x="168707" y="194046"/>
                  </a:lnTo>
                  <a:lnTo>
                    <a:pt x="168207" y="194046"/>
                  </a:lnTo>
                  <a:lnTo>
                    <a:pt x="172041" y="191546"/>
                  </a:lnTo>
                  <a:lnTo>
                    <a:pt x="175542" y="188878"/>
                  </a:lnTo>
                  <a:lnTo>
                    <a:pt x="179043" y="186211"/>
                  </a:lnTo>
                  <a:lnTo>
                    <a:pt x="182543" y="183210"/>
                  </a:lnTo>
                  <a:lnTo>
                    <a:pt x="185711" y="180210"/>
                  </a:lnTo>
                  <a:lnTo>
                    <a:pt x="188878" y="177042"/>
                  </a:lnTo>
                  <a:lnTo>
                    <a:pt x="191879" y="173708"/>
                  </a:lnTo>
                  <a:lnTo>
                    <a:pt x="194713" y="170207"/>
                  </a:lnTo>
                  <a:lnTo>
                    <a:pt x="195547" y="169374"/>
                  </a:lnTo>
                  <a:lnTo>
                    <a:pt x="196213" y="168540"/>
                  </a:lnTo>
                  <a:lnTo>
                    <a:pt x="196547" y="168040"/>
                  </a:lnTo>
                  <a:lnTo>
                    <a:pt x="196714" y="167707"/>
                  </a:lnTo>
                  <a:lnTo>
                    <a:pt x="196714" y="167373"/>
                  </a:lnTo>
                  <a:lnTo>
                    <a:pt x="196547" y="167040"/>
                  </a:lnTo>
                  <a:lnTo>
                    <a:pt x="197714" y="166540"/>
                  </a:lnTo>
                  <a:lnTo>
                    <a:pt x="199214" y="165873"/>
                  </a:lnTo>
                  <a:lnTo>
                    <a:pt x="199714" y="165373"/>
                  </a:lnTo>
                  <a:lnTo>
                    <a:pt x="199881" y="164873"/>
                  </a:lnTo>
                  <a:lnTo>
                    <a:pt x="199881" y="164706"/>
                  </a:lnTo>
                  <a:lnTo>
                    <a:pt x="199881" y="164373"/>
                  </a:lnTo>
                  <a:lnTo>
                    <a:pt x="199214" y="164039"/>
                  </a:lnTo>
                  <a:lnTo>
                    <a:pt x="199381" y="163872"/>
                  </a:lnTo>
                  <a:lnTo>
                    <a:pt x="199714" y="163706"/>
                  </a:lnTo>
                  <a:lnTo>
                    <a:pt x="200714" y="163706"/>
                  </a:lnTo>
                  <a:lnTo>
                    <a:pt x="200881" y="163539"/>
                  </a:lnTo>
                  <a:lnTo>
                    <a:pt x="201048" y="163372"/>
                  </a:lnTo>
                  <a:lnTo>
                    <a:pt x="200548" y="162705"/>
                  </a:lnTo>
                  <a:lnTo>
                    <a:pt x="200548" y="162539"/>
                  </a:lnTo>
                  <a:lnTo>
                    <a:pt x="200548" y="162205"/>
                  </a:lnTo>
                  <a:lnTo>
                    <a:pt x="200881" y="161872"/>
                  </a:lnTo>
                  <a:lnTo>
                    <a:pt x="201548" y="161372"/>
                  </a:lnTo>
                  <a:lnTo>
                    <a:pt x="202215" y="161038"/>
                  </a:lnTo>
                  <a:lnTo>
                    <a:pt x="202715" y="160372"/>
                  </a:lnTo>
                  <a:lnTo>
                    <a:pt x="203048" y="159705"/>
                  </a:lnTo>
                  <a:lnTo>
                    <a:pt x="203048" y="159371"/>
                  </a:lnTo>
                  <a:lnTo>
                    <a:pt x="203048" y="158871"/>
                  </a:lnTo>
                  <a:lnTo>
                    <a:pt x="203215" y="159038"/>
                  </a:lnTo>
                  <a:lnTo>
                    <a:pt x="203548" y="159038"/>
                  </a:lnTo>
                  <a:lnTo>
                    <a:pt x="203882" y="158871"/>
                  </a:lnTo>
                  <a:lnTo>
                    <a:pt x="204215" y="158538"/>
                  </a:lnTo>
                  <a:lnTo>
                    <a:pt x="204882" y="157538"/>
                  </a:lnTo>
                  <a:lnTo>
                    <a:pt x="205716" y="156204"/>
                  </a:lnTo>
                  <a:lnTo>
                    <a:pt x="207216" y="153370"/>
                  </a:lnTo>
                  <a:lnTo>
                    <a:pt x="208050" y="152203"/>
                  </a:lnTo>
                  <a:lnTo>
                    <a:pt x="208716" y="151536"/>
                  </a:lnTo>
                  <a:lnTo>
                    <a:pt x="208216" y="151369"/>
                  </a:lnTo>
                  <a:lnTo>
                    <a:pt x="207883" y="151036"/>
                  </a:lnTo>
                  <a:lnTo>
                    <a:pt x="207883" y="150536"/>
                  </a:lnTo>
                  <a:lnTo>
                    <a:pt x="208050" y="150203"/>
                  </a:lnTo>
                  <a:lnTo>
                    <a:pt x="208550" y="149202"/>
                  </a:lnTo>
                  <a:lnTo>
                    <a:pt x="209050" y="148369"/>
                  </a:lnTo>
                  <a:lnTo>
                    <a:pt x="209050" y="149202"/>
                  </a:lnTo>
                  <a:lnTo>
                    <a:pt x="209216" y="149536"/>
                  </a:lnTo>
                  <a:lnTo>
                    <a:pt x="209383" y="149536"/>
                  </a:lnTo>
                  <a:lnTo>
                    <a:pt x="209717" y="149369"/>
                  </a:lnTo>
                  <a:lnTo>
                    <a:pt x="210383" y="148369"/>
                  </a:lnTo>
                  <a:lnTo>
                    <a:pt x="210550" y="147869"/>
                  </a:lnTo>
                  <a:lnTo>
                    <a:pt x="210550" y="147369"/>
                  </a:lnTo>
                  <a:lnTo>
                    <a:pt x="209883" y="147869"/>
                  </a:lnTo>
                  <a:lnTo>
                    <a:pt x="209717" y="147869"/>
                  </a:lnTo>
                  <a:lnTo>
                    <a:pt x="209717" y="147702"/>
                  </a:lnTo>
                  <a:lnTo>
                    <a:pt x="209717" y="147035"/>
                  </a:lnTo>
                  <a:lnTo>
                    <a:pt x="209883" y="146202"/>
                  </a:lnTo>
                  <a:lnTo>
                    <a:pt x="210383" y="146202"/>
                  </a:lnTo>
                  <a:lnTo>
                    <a:pt x="210884" y="145868"/>
                  </a:lnTo>
                  <a:lnTo>
                    <a:pt x="211050" y="145368"/>
                  </a:lnTo>
                  <a:lnTo>
                    <a:pt x="211217" y="144701"/>
                  </a:lnTo>
                  <a:lnTo>
                    <a:pt x="211384" y="143201"/>
                  </a:lnTo>
                  <a:lnTo>
                    <a:pt x="211384" y="142367"/>
                  </a:lnTo>
                  <a:lnTo>
                    <a:pt x="211550" y="141867"/>
                  </a:lnTo>
                  <a:lnTo>
                    <a:pt x="212717" y="141367"/>
                  </a:lnTo>
                  <a:lnTo>
                    <a:pt x="213217" y="140867"/>
                  </a:lnTo>
                  <a:lnTo>
                    <a:pt x="213551" y="140367"/>
                  </a:lnTo>
                  <a:lnTo>
                    <a:pt x="213551" y="139700"/>
                  </a:lnTo>
                  <a:lnTo>
                    <a:pt x="213718" y="138533"/>
                  </a:lnTo>
                  <a:lnTo>
                    <a:pt x="213884" y="137866"/>
                  </a:lnTo>
                  <a:lnTo>
                    <a:pt x="214384" y="137033"/>
                  </a:lnTo>
                  <a:lnTo>
                    <a:pt x="214718" y="137866"/>
                  </a:lnTo>
                  <a:lnTo>
                    <a:pt x="214885" y="138033"/>
                  </a:lnTo>
                  <a:lnTo>
                    <a:pt x="215051" y="137866"/>
                  </a:lnTo>
                  <a:lnTo>
                    <a:pt x="215218" y="137366"/>
                  </a:lnTo>
                  <a:lnTo>
                    <a:pt x="215385" y="135866"/>
                  </a:lnTo>
                  <a:lnTo>
                    <a:pt x="215551" y="134699"/>
                  </a:lnTo>
                  <a:lnTo>
                    <a:pt x="215718" y="133532"/>
                  </a:lnTo>
                  <a:lnTo>
                    <a:pt x="216051" y="132365"/>
                  </a:lnTo>
                  <a:lnTo>
                    <a:pt x="216885" y="130031"/>
                  </a:lnTo>
                  <a:lnTo>
                    <a:pt x="217218" y="128864"/>
                  </a:lnTo>
                  <a:lnTo>
                    <a:pt x="217218" y="127864"/>
                  </a:lnTo>
                  <a:lnTo>
                    <a:pt x="216885" y="126864"/>
                  </a:lnTo>
                  <a:lnTo>
                    <a:pt x="216718" y="126530"/>
                  </a:lnTo>
                  <a:lnTo>
                    <a:pt x="216218" y="126030"/>
                  </a:lnTo>
                  <a:lnTo>
                    <a:pt x="217552" y="124696"/>
                  </a:lnTo>
                  <a:lnTo>
                    <a:pt x="218552" y="123363"/>
                  </a:lnTo>
                  <a:lnTo>
                    <a:pt x="219219" y="121862"/>
                  </a:lnTo>
                  <a:lnTo>
                    <a:pt x="219719" y="120195"/>
                  </a:lnTo>
                  <a:lnTo>
                    <a:pt x="220052" y="118362"/>
                  </a:lnTo>
                  <a:lnTo>
                    <a:pt x="220386" y="116361"/>
                  </a:lnTo>
                  <a:lnTo>
                    <a:pt x="220886" y="111193"/>
                  </a:lnTo>
                  <a:lnTo>
                    <a:pt x="221553" y="109193"/>
                  </a:lnTo>
                  <a:lnTo>
                    <a:pt x="222053" y="106692"/>
                  </a:lnTo>
                  <a:lnTo>
                    <a:pt x="222220" y="105192"/>
                  </a:lnTo>
                  <a:lnTo>
                    <a:pt x="222053" y="104025"/>
                  </a:lnTo>
                  <a:lnTo>
                    <a:pt x="221886" y="102858"/>
                  </a:lnTo>
                  <a:lnTo>
                    <a:pt x="221553" y="102191"/>
                  </a:lnTo>
                  <a:lnTo>
                    <a:pt x="221219" y="101858"/>
                  </a:lnTo>
                  <a:lnTo>
                    <a:pt x="221719" y="101358"/>
                  </a:lnTo>
                  <a:lnTo>
                    <a:pt x="222053" y="100857"/>
                  </a:lnTo>
                  <a:lnTo>
                    <a:pt x="222386" y="100357"/>
                  </a:lnTo>
                  <a:lnTo>
                    <a:pt x="222386" y="99690"/>
                  </a:lnTo>
                  <a:lnTo>
                    <a:pt x="222386" y="98357"/>
                  </a:lnTo>
                  <a:lnTo>
                    <a:pt x="222053" y="97190"/>
                  </a:lnTo>
                  <a:lnTo>
                    <a:pt x="221386" y="95189"/>
                  </a:lnTo>
                  <a:lnTo>
                    <a:pt x="221386" y="94856"/>
                  </a:lnTo>
                  <a:lnTo>
                    <a:pt x="221386" y="94689"/>
                  </a:lnTo>
                  <a:lnTo>
                    <a:pt x="221553" y="94689"/>
                  </a:lnTo>
                  <a:lnTo>
                    <a:pt x="221886" y="94856"/>
                  </a:lnTo>
                  <a:lnTo>
                    <a:pt x="221886" y="93689"/>
                  </a:lnTo>
                  <a:lnTo>
                    <a:pt x="221886" y="93189"/>
                  </a:lnTo>
                  <a:lnTo>
                    <a:pt x="221719" y="92522"/>
                  </a:lnTo>
                  <a:lnTo>
                    <a:pt x="221386" y="92022"/>
                  </a:lnTo>
                  <a:lnTo>
                    <a:pt x="220886" y="91855"/>
                  </a:lnTo>
                  <a:lnTo>
                    <a:pt x="220553" y="91689"/>
                  </a:lnTo>
                  <a:lnTo>
                    <a:pt x="219886" y="91855"/>
                  </a:lnTo>
                  <a:lnTo>
                    <a:pt x="220219" y="91355"/>
                  </a:lnTo>
                  <a:lnTo>
                    <a:pt x="220386" y="91022"/>
                  </a:lnTo>
                  <a:lnTo>
                    <a:pt x="220553" y="90522"/>
                  </a:lnTo>
                  <a:lnTo>
                    <a:pt x="220386" y="90188"/>
                  </a:lnTo>
                  <a:lnTo>
                    <a:pt x="220052" y="89355"/>
                  </a:lnTo>
                  <a:lnTo>
                    <a:pt x="219552" y="88521"/>
                  </a:lnTo>
                  <a:lnTo>
                    <a:pt x="220052" y="88354"/>
                  </a:lnTo>
                  <a:lnTo>
                    <a:pt x="220386" y="88021"/>
                  </a:lnTo>
                  <a:lnTo>
                    <a:pt x="220719" y="87521"/>
                  </a:lnTo>
                  <a:lnTo>
                    <a:pt x="221053" y="87021"/>
                  </a:lnTo>
                  <a:lnTo>
                    <a:pt x="221219" y="85854"/>
                  </a:lnTo>
                  <a:lnTo>
                    <a:pt x="221053" y="84520"/>
                  </a:lnTo>
                  <a:lnTo>
                    <a:pt x="220719" y="83020"/>
                  </a:lnTo>
                  <a:lnTo>
                    <a:pt x="220386" y="81353"/>
                  </a:lnTo>
                  <a:lnTo>
                    <a:pt x="219386" y="78352"/>
                  </a:lnTo>
                  <a:lnTo>
                    <a:pt x="217885" y="73518"/>
                  </a:lnTo>
                  <a:lnTo>
                    <a:pt x="216385" y="69016"/>
                  </a:lnTo>
                  <a:lnTo>
                    <a:pt x="214551" y="64515"/>
                  </a:lnTo>
                  <a:lnTo>
                    <a:pt x="212551" y="60348"/>
                  </a:lnTo>
                  <a:lnTo>
                    <a:pt x="210217" y="56180"/>
                  </a:lnTo>
                  <a:lnTo>
                    <a:pt x="207716" y="52346"/>
                  </a:lnTo>
                  <a:lnTo>
                    <a:pt x="205216" y="48512"/>
                  </a:lnTo>
                  <a:lnTo>
                    <a:pt x="202382" y="45011"/>
                  </a:lnTo>
                  <a:lnTo>
                    <a:pt x="199381" y="41510"/>
                  </a:lnTo>
                  <a:lnTo>
                    <a:pt x="196213" y="38342"/>
                  </a:lnTo>
                  <a:lnTo>
                    <a:pt x="192879" y="35175"/>
                  </a:lnTo>
                  <a:lnTo>
                    <a:pt x="189378" y="32341"/>
                  </a:lnTo>
                  <a:lnTo>
                    <a:pt x="185878" y="29507"/>
                  </a:lnTo>
                  <a:lnTo>
                    <a:pt x="182043" y="26840"/>
                  </a:lnTo>
                  <a:lnTo>
                    <a:pt x="178209" y="24339"/>
                  </a:lnTo>
                  <a:lnTo>
                    <a:pt x="174375" y="22005"/>
                  </a:lnTo>
                  <a:lnTo>
                    <a:pt x="170207" y="19671"/>
                  </a:lnTo>
                  <a:lnTo>
                    <a:pt x="166206" y="17671"/>
                  </a:lnTo>
                  <a:lnTo>
                    <a:pt x="161872" y="15670"/>
                  </a:lnTo>
                  <a:lnTo>
                    <a:pt x="157538" y="13837"/>
                  </a:lnTo>
                  <a:lnTo>
                    <a:pt x="153203" y="12170"/>
                  </a:lnTo>
                  <a:lnTo>
                    <a:pt x="148869" y="10669"/>
                  </a:lnTo>
                  <a:lnTo>
                    <a:pt x="144368" y="9169"/>
                  </a:lnTo>
                  <a:lnTo>
                    <a:pt x="139867" y="7835"/>
                  </a:lnTo>
                  <a:lnTo>
                    <a:pt x="135366" y="6668"/>
                  </a:lnTo>
                  <a:lnTo>
                    <a:pt x="130865" y="5501"/>
                  </a:lnTo>
                  <a:lnTo>
                    <a:pt x="126197" y="4501"/>
                  </a:lnTo>
                  <a:lnTo>
                    <a:pt x="121696" y="3501"/>
                  </a:lnTo>
                  <a:lnTo>
                    <a:pt x="112527" y="2000"/>
                  </a:lnTo>
                  <a:lnTo>
                    <a:pt x="103525" y="1000"/>
                  </a:lnTo>
                  <a:lnTo>
                    <a:pt x="102024" y="834"/>
                  </a:lnTo>
                  <a:lnTo>
                    <a:pt x="102024" y="1000"/>
                  </a:lnTo>
                  <a:lnTo>
                    <a:pt x="101024" y="1167"/>
                  </a:lnTo>
                  <a:lnTo>
                    <a:pt x="100524" y="1167"/>
                  </a:lnTo>
                  <a:lnTo>
                    <a:pt x="100524" y="1000"/>
                  </a:lnTo>
                  <a:lnTo>
                    <a:pt x="100691" y="1000"/>
                  </a:lnTo>
                  <a:lnTo>
                    <a:pt x="101357" y="667"/>
                  </a:lnTo>
                  <a:lnTo>
                    <a:pt x="94856" y="167"/>
                  </a:lnTo>
                  <a:lnTo>
                    <a:pt x="885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 rot="-550112">
              <a:off x="3460592" y="2586972"/>
              <a:ext cx="1996155" cy="592861"/>
            </a:xfrm>
            <a:custGeom>
              <a:rect b="b" l="l" r="r" t="t"/>
              <a:pathLst>
                <a:path extrusionOk="0" h="42274" w="142311">
                  <a:moveTo>
                    <a:pt x="81966" y="1291"/>
                  </a:moveTo>
                  <a:lnTo>
                    <a:pt x="81966" y="1936"/>
                  </a:lnTo>
                  <a:lnTo>
                    <a:pt x="81804" y="2098"/>
                  </a:lnTo>
                  <a:lnTo>
                    <a:pt x="81482" y="2098"/>
                  </a:lnTo>
                  <a:lnTo>
                    <a:pt x="81966" y="1291"/>
                  </a:lnTo>
                  <a:close/>
                  <a:moveTo>
                    <a:pt x="72769" y="1936"/>
                  </a:moveTo>
                  <a:lnTo>
                    <a:pt x="72285" y="2582"/>
                  </a:lnTo>
                  <a:lnTo>
                    <a:pt x="71801" y="2259"/>
                  </a:lnTo>
                  <a:lnTo>
                    <a:pt x="71801" y="1936"/>
                  </a:lnTo>
                  <a:close/>
                  <a:moveTo>
                    <a:pt x="86483" y="3388"/>
                  </a:moveTo>
                  <a:lnTo>
                    <a:pt x="86806" y="3550"/>
                  </a:lnTo>
                  <a:lnTo>
                    <a:pt x="86806" y="3711"/>
                  </a:lnTo>
                  <a:lnTo>
                    <a:pt x="86645" y="3711"/>
                  </a:lnTo>
                  <a:lnTo>
                    <a:pt x="86322" y="3550"/>
                  </a:lnTo>
                  <a:lnTo>
                    <a:pt x="86322" y="3388"/>
                  </a:lnTo>
                  <a:close/>
                  <a:moveTo>
                    <a:pt x="53245" y="3388"/>
                  </a:moveTo>
                  <a:lnTo>
                    <a:pt x="54052" y="3550"/>
                  </a:lnTo>
                  <a:lnTo>
                    <a:pt x="53891" y="3872"/>
                  </a:lnTo>
                  <a:lnTo>
                    <a:pt x="53407" y="3872"/>
                  </a:lnTo>
                  <a:lnTo>
                    <a:pt x="53245" y="3388"/>
                  </a:lnTo>
                  <a:close/>
                  <a:moveTo>
                    <a:pt x="68412" y="3388"/>
                  </a:moveTo>
                  <a:lnTo>
                    <a:pt x="68412" y="3872"/>
                  </a:lnTo>
                  <a:lnTo>
                    <a:pt x="68251" y="3872"/>
                  </a:lnTo>
                  <a:lnTo>
                    <a:pt x="68090" y="3550"/>
                  </a:lnTo>
                  <a:lnTo>
                    <a:pt x="68251" y="3388"/>
                  </a:lnTo>
                  <a:close/>
                  <a:moveTo>
                    <a:pt x="2743" y="4195"/>
                  </a:moveTo>
                  <a:lnTo>
                    <a:pt x="3066" y="4679"/>
                  </a:lnTo>
                  <a:lnTo>
                    <a:pt x="2904" y="4840"/>
                  </a:lnTo>
                  <a:lnTo>
                    <a:pt x="2743" y="4679"/>
                  </a:lnTo>
                  <a:lnTo>
                    <a:pt x="2743" y="4356"/>
                  </a:lnTo>
                  <a:lnTo>
                    <a:pt x="2743" y="4195"/>
                  </a:lnTo>
                  <a:close/>
                  <a:moveTo>
                    <a:pt x="117462" y="5486"/>
                  </a:moveTo>
                  <a:lnTo>
                    <a:pt x="117785" y="5647"/>
                  </a:lnTo>
                  <a:lnTo>
                    <a:pt x="117785" y="5809"/>
                  </a:lnTo>
                  <a:lnTo>
                    <a:pt x="117301" y="5809"/>
                  </a:lnTo>
                  <a:lnTo>
                    <a:pt x="117301" y="5486"/>
                  </a:lnTo>
                  <a:close/>
                  <a:moveTo>
                    <a:pt x="135050" y="5647"/>
                  </a:moveTo>
                  <a:lnTo>
                    <a:pt x="135211" y="6615"/>
                  </a:lnTo>
                  <a:lnTo>
                    <a:pt x="134888" y="6615"/>
                  </a:lnTo>
                  <a:lnTo>
                    <a:pt x="134727" y="6293"/>
                  </a:lnTo>
                  <a:lnTo>
                    <a:pt x="134727" y="5809"/>
                  </a:lnTo>
                  <a:lnTo>
                    <a:pt x="134888" y="5647"/>
                  </a:lnTo>
                  <a:close/>
                  <a:moveTo>
                    <a:pt x="117624" y="6615"/>
                  </a:moveTo>
                  <a:lnTo>
                    <a:pt x="117947" y="7099"/>
                  </a:lnTo>
                  <a:lnTo>
                    <a:pt x="117140" y="7099"/>
                  </a:lnTo>
                  <a:lnTo>
                    <a:pt x="117301" y="6615"/>
                  </a:lnTo>
                  <a:close/>
                  <a:moveTo>
                    <a:pt x="30656" y="6293"/>
                  </a:moveTo>
                  <a:lnTo>
                    <a:pt x="31140" y="6454"/>
                  </a:lnTo>
                  <a:lnTo>
                    <a:pt x="30818" y="7261"/>
                  </a:lnTo>
                  <a:lnTo>
                    <a:pt x="30495" y="6454"/>
                  </a:lnTo>
                  <a:lnTo>
                    <a:pt x="30495" y="6293"/>
                  </a:lnTo>
                  <a:close/>
                  <a:moveTo>
                    <a:pt x="60667" y="7099"/>
                  </a:moveTo>
                  <a:lnTo>
                    <a:pt x="60829" y="7261"/>
                  </a:lnTo>
                  <a:lnTo>
                    <a:pt x="60829" y="7422"/>
                  </a:lnTo>
                  <a:lnTo>
                    <a:pt x="60667" y="7745"/>
                  </a:lnTo>
                  <a:lnTo>
                    <a:pt x="60506" y="7906"/>
                  </a:lnTo>
                  <a:lnTo>
                    <a:pt x="60345" y="7906"/>
                  </a:lnTo>
                  <a:lnTo>
                    <a:pt x="60345" y="7745"/>
                  </a:lnTo>
                  <a:lnTo>
                    <a:pt x="60667" y="7099"/>
                  </a:lnTo>
                  <a:close/>
                  <a:moveTo>
                    <a:pt x="90194" y="8067"/>
                  </a:moveTo>
                  <a:lnTo>
                    <a:pt x="89872" y="8551"/>
                  </a:lnTo>
                  <a:lnTo>
                    <a:pt x="89710" y="8390"/>
                  </a:lnTo>
                  <a:lnTo>
                    <a:pt x="89872" y="8229"/>
                  </a:lnTo>
                  <a:lnTo>
                    <a:pt x="89872" y="8067"/>
                  </a:lnTo>
                  <a:close/>
                  <a:moveTo>
                    <a:pt x="102618" y="8229"/>
                  </a:moveTo>
                  <a:lnTo>
                    <a:pt x="102618" y="8390"/>
                  </a:lnTo>
                  <a:lnTo>
                    <a:pt x="102457" y="8551"/>
                  </a:lnTo>
                  <a:lnTo>
                    <a:pt x="102134" y="8713"/>
                  </a:lnTo>
                  <a:lnTo>
                    <a:pt x="101973" y="8551"/>
                  </a:lnTo>
                  <a:lnTo>
                    <a:pt x="102134" y="8390"/>
                  </a:lnTo>
                  <a:lnTo>
                    <a:pt x="102618" y="8229"/>
                  </a:lnTo>
                  <a:close/>
                  <a:moveTo>
                    <a:pt x="60667" y="8713"/>
                  </a:moveTo>
                  <a:lnTo>
                    <a:pt x="60667" y="8874"/>
                  </a:lnTo>
                  <a:lnTo>
                    <a:pt x="60506" y="9035"/>
                  </a:lnTo>
                  <a:lnTo>
                    <a:pt x="60183" y="9035"/>
                  </a:lnTo>
                  <a:lnTo>
                    <a:pt x="60183" y="8874"/>
                  </a:lnTo>
                  <a:lnTo>
                    <a:pt x="60345" y="8713"/>
                  </a:lnTo>
                  <a:close/>
                  <a:moveTo>
                    <a:pt x="57440" y="8390"/>
                  </a:moveTo>
                  <a:lnTo>
                    <a:pt x="57440" y="8551"/>
                  </a:lnTo>
                  <a:lnTo>
                    <a:pt x="57118" y="9197"/>
                  </a:lnTo>
                  <a:lnTo>
                    <a:pt x="56956" y="8874"/>
                  </a:lnTo>
                  <a:lnTo>
                    <a:pt x="57118" y="8551"/>
                  </a:lnTo>
                  <a:lnTo>
                    <a:pt x="57279" y="8390"/>
                  </a:lnTo>
                  <a:close/>
                  <a:moveTo>
                    <a:pt x="80029" y="8874"/>
                  </a:moveTo>
                  <a:lnTo>
                    <a:pt x="80191" y="9035"/>
                  </a:lnTo>
                  <a:lnTo>
                    <a:pt x="79868" y="9197"/>
                  </a:lnTo>
                  <a:lnTo>
                    <a:pt x="79707" y="9197"/>
                  </a:lnTo>
                  <a:lnTo>
                    <a:pt x="79707" y="9035"/>
                  </a:lnTo>
                  <a:lnTo>
                    <a:pt x="80029" y="8874"/>
                  </a:lnTo>
                  <a:close/>
                  <a:moveTo>
                    <a:pt x="87129" y="8390"/>
                  </a:moveTo>
                  <a:lnTo>
                    <a:pt x="86645" y="9035"/>
                  </a:lnTo>
                  <a:lnTo>
                    <a:pt x="86322" y="9197"/>
                  </a:lnTo>
                  <a:lnTo>
                    <a:pt x="86161" y="9197"/>
                  </a:lnTo>
                  <a:lnTo>
                    <a:pt x="85999" y="9035"/>
                  </a:lnTo>
                  <a:lnTo>
                    <a:pt x="86161" y="8390"/>
                  </a:lnTo>
                  <a:close/>
                  <a:moveTo>
                    <a:pt x="91001" y="8390"/>
                  </a:moveTo>
                  <a:lnTo>
                    <a:pt x="91001" y="8874"/>
                  </a:lnTo>
                  <a:lnTo>
                    <a:pt x="90840" y="9035"/>
                  </a:lnTo>
                  <a:lnTo>
                    <a:pt x="90517" y="9197"/>
                  </a:lnTo>
                  <a:lnTo>
                    <a:pt x="90678" y="8713"/>
                  </a:lnTo>
                  <a:lnTo>
                    <a:pt x="90840" y="8390"/>
                  </a:lnTo>
                  <a:close/>
                  <a:moveTo>
                    <a:pt x="137470" y="7583"/>
                  </a:moveTo>
                  <a:lnTo>
                    <a:pt x="138277" y="8551"/>
                  </a:lnTo>
                  <a:lnTo>
                    <a:pt x="137631" y="9197"/>
                  </a:lnTo>
                  <a:lnTo>
                    <a:pt x="137470" y="9197"/>
                  </a:lnTo>
                  <a:lnTo>
                    <a:pt x="137470" y="9035"/>
                  </a:lnTo>
                  <a:lnTo>
                    <a:pt x="137470" y="8551"/>
                  </a:lnTo>
                  <a:lnTo>
                    <a:pt x="137470" y="7583"/>
                  </a:lnTo>
                  <a:close/>
                  <a:moveTo>
                    <a:pt x="74382" y="9681"/>
                  </a:moveTo>
                  <a:lnTo>
                    <a:pt x="74382" y="9842"/>
                  </a:lnTo>
                  <a:lnTo>
                    <a:pt x="74221" y="10165"/>
                  </a:lnTo>
                  <a:lnTo>
                    <a:pt x="74059" y="10165"/>
                  </a:lnTo>
                  <a:lnTo>
                    <a:pt x="74059" y="10004"/>
                  </a:lnTo>
                  <a:lnTo>
                    <a:pt x="74221" y="9681"/>
                  </a:lnTo>
                  <a:close/>
                  <a:moveTo>
                    <a:pt x="81482" y="8390"/>
                  </a:moveTo>
                  <a:lnTo>
                    <a:pt x="81804" y="8551"/>
                  </a:lnTo>
                  <a:lnTo>
                    <a:pt x="82127" y="9681"/>
                  </a:lnTo>
                  <a:lnTo>
                    <a:pt x="80675" y="10165"/>
                  </a:lnTo>
                  <a:lnTo>
                    <a:pt x="80997" y="9035"/>
                  </a:lnTo>
                  <a:lnTo>
                    <a:pt x="81320" y="8390"/>
                  </a:lnTo>
                  <a:close/>
                  <a:moveTo>
                    <a:pt x="52923" y="9520"/>
                  </a:moveTo>
                  <a:lnTo>
                    <a:pt x="52923" y="10004"/>
                  </a:lnTo>
                  <a:lnTo>
                    <a:pt x="52923" y="10326"/>
                  </a:lnTo>
                  <a:lnTo>
                    <a:pt x="52600" y="10165"/>
                  </a:lnTo>
                  <a:lnTo>
                    <a:pt x="52761" y="9681"/>
                  </a:lnTo>
                  <a:lnTo>
                    <a:pt x="52761" y="9520"/>
                  </a:lnTo>
                  <a:close/>
                  <a:moveTo>
                    <a:pt x="53568" y="9197"/>
                  </a:moveTo>
                  <a:lnTo>
                    <a:pt x="53891" y="9842"/>
                  </a:lnTo>
                  <a:lnTo>
                    <a:pt x="53568" y="10326"/>
                  </a:lnTo>
                  <a:lnTo>
                    <a:pt x="53407" y="10326"/>
                  </a:lnTo>
                  <a:lnTo>
                    <a:pt x="53407" y="10165"/>
                  </a:lnTo>
                  <a:lnTo>
                    <a:pt x="53568" y="9197"/>
                  </a:lnTo>
                  <a:close/>
                  <a:moveTo>
                    <a:pt x="76157" y="8551"/>
                  </a:moveTo>
                  <a:lnTo>
                    <a:pt x="76318" y="8713"/>
                  </a:lnTo>
                  <a:lnTo>
                    <a:pt x="76480" y="9035"/>
                  </a:lnTo>
                  <a:lnTo>
                    <a:pt x="76802" y="9520"/>
                  </a:lnTo>
                  <a:lnTo>
                    <a:pt x="76480" y="9358"/>
                  </a:lnTo>
                  <a:lnTo>
                    <a:pt x="76318" y="9358"/>
                  </a:lnTo>
                  <a:lnTo>
                    <a:pt x="76157" y="9681"/>
                  </a:lnTo>
                  <a:lnTo>
                    <a:pt x="75996" y="10165"/>
                  </a:lnTo>
                  <a:lnTo>
                    <a:pt x="75834" y="10326"/>
                  </a:lnTo>
                  <a:lnTo>
                    <a:pt x="75673" y="10326"/>
                  </a:lnTo>
                  <a:lnTo>
                    <a:pt x="75673" y="9520"/>
                  </a:lnTo>
                  <a:lnTo>
                    <a:pt x="75996" y="8713"/>
                  </a:lnTo>
                  <a:lnTo>
                    <a:pt x="76157" y="8551"/>
                  </a:lnTo>
                  <a:close/>
                  <a:moveTo>
                    <a:pt x="58247" y="10004"/>
                  </a:moveTo>
                  <a:lnTo>
                    <a:pt x="58570" y="10165"/>
                  </a:lnTo>
                  <a:lnTo>
                    <a:pt x="58409" y="10488"/>
                  </a:lnTo>
                  <a:lnTo>
                    <a:pt x="58086" y="10326"/>
                  </a:lnTo>
                  <a:lnTo>
                    <a:pt x="58247" y="10165"/>
                  </a:lnTo>
                  <a:lnTo>
                    <a:pt x="58247" y="10004"/>
                  </a:lnTo>
                  <a:close/>
                  <a:moveTo>
                    <a:pt x="97616" y="10004"/>
                  </a:moveTo>
                  <a:lnTo>
                    <a:pt x="97778" y="10165"/>
                  </a:lnTo>
                  <a:lnTo>
                    <a:pt x="97616" y="10326"/>
                  </a:lnTo>
                  <a:lnTo>
                    <a:pt x="97455" y="10649"/>
                  </a:lnTo>
                  <a:lnTo>
                    <a:pt x="97294" y="10326"/>
                  </a:lnTo>
                  <a:lnTo>
                    <a:pt x="97132" y="10165"/>
                  </a:lnTo>
                  <a:lnTo>
                    <a:pt x="97132" y="10004"/>
                  </a:lnTo>
                  <a:close/>
                  <a:moveTo>
                    <a:pt x="63572" y="11133"/>
                  </a:moveTo>
                  <a:lnTo>
                    <a:pt x="65347" y="11456"/>
                  </a:lnTo>
                  <a:lnTo>
                    <a:pt x="64863" y="11778"/>
                  </a:lnTo>
                  <a:lnTo>
                    <a:pt x="64378" y="11940"/>
                  </a:lnTo>
                  <a:lnTo>
                    <a:pt x="63894" y="11778"/>
                  </a:lnTo>
                  <a:lnTo>
                    <a:pt x="63572" y="11133"/>
                  </a:lnTo>
                  <a:close/>
                  <a:moveTo>
                    <a:pt x="92937" y="11778"/>
                  </a:moveTo>
                  <a:lnTo>
                    <a:pt x="93099" y="11940"/>
                  </a:lnTo>
                  <a:lnTo>
                    <a:pt x="93099" y="12101"/>
                  </a:lnTo>
                  <a:lnTo>
                    <a:pt x="92453" y="12101"/>
                  </a:lnTo>
                  <a:lnTo>
                    <a:pt x="92453" y="11778"/>
                  </a:lnTo>
                  <a:close/>
                  <a:moveTo>
                    <a:pt x="129402" y="11778"/>
                  </a:moveTo>
                  <a:lnTo>
                    <a:pt x="129725" y="11940"/>
                  </a:lnTo>
                  <a:lnTo>
                    <a:pt x="129725" y="12101"/>
                  </a:lnTo>
                  <a:lnTo>
                    <a:pt x="129241" y="12101"/>
                  </a:lnTo>
                  <a:lnTo>
                    <a:pt x="129241" y="11940"/>
                  </a:lnTo>
                  <a:lnTo>
                    <a:pt x="129402" y="11778"/>
                  </a:lnTo>
                  <a:close/>
                  <a:moveTo>
                    <a:pt x="79384" y="11617"/>
                  </a:moveTo>
                  <a:lnTo>
                    <a:pt x="79545" y="11778"/>
                  </a:lnTo>
                  <a:lnTo>
                    <a:pt x="79545" y="11940"/>
                  </a:lnTo>
                  <a:lnTo>
                    <a:pt x="79061" y="12262"/>
                  </a:lnTo>
                  <a:lnTo>
                    <a:pt x="79061" y="12101"/>
                  </a:lnTo>
                  <a:lnTo>
                    <a:pt x="79223" y="11940"/>
                  </a:lnTo>
                  <a:lnTo>
                    <a:pt x="79384" y="11617"/>
                  </a:lnTo>
                  <a:close/>
                  <a:moveTo>
                    <a:pt x="98101" y="12101"/>
                  </a:moveTo>
                  <a:lnTo>
                    <a:pt x="97939" y="12424"/>
                  </a:lnTo>
                  <a:lnTo>
                    <a:pt x="97939" y="12585"/>
                  </a:lnTo>
                  <a:lnTo>
                    <a:pt x="97616" y="12101"/>
                  </a:lnTo>
                  <a:close/>
                  <a:moveTo>
                    <a:pt x="62281" y="12424"/>
                  </a:moveTo>
                  <a:lnTo>
                    <a:pt x="62281" y="12585"/>
                  </a:lnTo>
                  <a:lnTo>
                    <a:pt x="61958" y="12908"/>
                  </a:lnTo>
                  <a:lnTo>
                    <a:pt x="61958" y="12747"/>
                  </a:lnTo>
                  <a:lnTo>
                    <a:pt x="62120" y="12424"/>
                  </a:lnTo>
                  <a:close/>
                  <a:moveTo>
                    <a:pt x="64863" y="12585"/>
                  </a:moveTo>
                  <a:lnTo>
                    <a:pt x="65347" y="12747"/>
                  </a:lnTo>
                  <a:lnTo>
                    <a:pt x="65185" y="13069"/>
                  </a:lnTo>
                  <a:lnTo>
                    <a:pt x="65024" y="12908"/>
                  </a:lnTo>
                  <a:lnTo>
                    <a:pt x="64863" y="12747"/>
                  </a:lnTo>
                  <a:lnTo>
                    <a:pt x="64863" y="12585"/>
                  </a:lnTo>
                  <a:close/>
                  <a:moveTo>
                    <a:pt x="103586" y="12424"/>
                  </a:moveTo>
                  <a:lnTo>
                    <a:pt x="103748" y="12585"/>
                  </a:lnTo>
                  <a:lnTo>
                    <a:pt x="103909" y="12747"/>
                  </a:lnTo>
                  <a:lnTo>
                    <a:pt x="103748" y="13069"/>
                  </a:lnTo>
                  <a:lnTo>
                    <a:pt x="103586" y="12908"/>
                  </a:lnTo>
                  <a:lnTo>
                    <a:pt x="103425" y="12585"/>
                  </a:lnTo>
                  <a:lnTo>
                    <a:pt x="103586" y="12424"/>
                  </a:lnTo>
                  <a:close/>
                  <a:moveTo>
                    <a:pt x="67605" y="11133"/>
                  </a:moveTo>
                  <a:lnTo>
                    <a:pt x="67444" y="11617"/>
                  </a:lnTo>
                  <a:lnTo>
                    <a:pt x="67444" y="11940"/>
                  </a:lnTo>
                  <a:lnTo>
                    <a:pt x="67767" y="12101"/>
                  </a:lnTo>
                  <a:lnTo>
                    <a:pt x="68090" y="12262"/>
                  </a:lnTo>
                  <a:lnTo>
                    <a:pt x="67605" y="12908"/>
                  </a:lnTo>
                  <a:lnTo>
                    <a:pt x="67283" y="13231"/>
                  </a:lnTo>
                  <a:lnTo>
                    <a:pt x="67121" y="13069"/>
                  </a:lnTo>
                  <a:lnTo>
                    <a:pt x="66960" y="12747"/>
                  </a:lnTo>
                  <a:lnTo>
                    <a:pt x="66960" y="12262"/>
                  </a:lnTo>
                  <a:lnTo>
                    <a:pt x="66960" y="11778"/>
                  </a:lnTo>
                  <a:lnTo>
                    <a:pt x="67283" y="11294"/>
                  </a:lnTo>
                  <a:lnTo>
                    <a:pt x="67605" y="11133"/>
                  </a:lnTo>
                  <a:close/>
                  <a:moveTo>
                    <a:pt x="73737" y="12262"/>
                  </a:moveTo>
                  <a:lnTo>
                    <a:pt x="74059" y="12424"/>
                  </a:lnTo>
                  <a:lnTo>
                    <a:pt x="74221" y="13069"/>
                  </a:lnTo>
                  <a:lnTo>
                    <a:pt x="74059" y="13231"/>
                  </a:lnTo>
                  <a:lnTo>
                    <a:pt x="73414" y="13231"/>
                  </a:lnTo>
                  <a:lnTo>
                    <a:pt x="73414" y="13069"/>
                  </a:lnTo>
                  <a:lnTo>
                    <a:pt x="73898" y="13069"/>
                  </a:lnTo>
                  <a:lnTo>
                    <a:pt x="73737" y="12424"/>
                  </a:lnTo>
                  <a:lnTo>
                    <a:pt x="73737" y="12262"/>
                  </a:lnTo>
                  <a:close/>
                  <a:moveTo>
                    <a:pt x="100359" y="12424"/>
                  </a:moveTo>
                  <a:lnTo>
                    <a:pt x="100682" y="13069"/>
                  </a:lnTo>
                  <a:lnTo>
                    <a:pt x="100521" y="13392"/>
                  </a:lnTo>
                  <a:lnTo>
                    <a:pt x="100359" y="13392"/>
                  </a:lnTo>
                  <a:lnTo>
                    <a:pt x="100198" y="13069"/>
                  </a:lnTo>
                  <a:lnTo>
                    <a:pt x="100198" y="12585"/>
                  </a:lnTo>
                  <a:lnTo>
                    <a:pt x="100359" y="12424"/>
                  </a:lnTo>
                  <a:close/>
                  <a:moveTo>
                    <a:pt x="61151" y="11617"/>
                  </a:moveTo>
                  <a:lnTo>
                    <a:pt x="60667" y="13553"/>
                  </a:lnTo>
                  <a:lnTo>
                    <a:pt x="60183" y="12747"/>
                  </a:lnTo>
                  <a:lnTo>
                    <a:pt x="60022" y="12262"/>
                  </a:lnTo>
                  <a:lnTo>
                    <a:pt x="60183" y="12101"/>
                  </a:lnTo>
                  <a:lnTo>
                    <a:pt x="60345" y="11940"/>
                  </a:lnTo>
                  <a:lnTo>
                    <a:pt x="61151" y="11617"/>
                  </a:lnTo>
                  <a:close/>
                  <a:moveTo>
                    <a:pt x="138115" y="12262"/>
                  </a:moveTo>
                  <a:lnTo>
                    <a:pt x="138438" y="12585"/>
                  </a:lnTo>
                  <a:lnTo>
                    <a:pt x="138922" y="13392"/>
                  </a:lnTo>
                  <a:lnTo>
                    <a:pt x="138761" y="13553"/>
                  </a:lnTo>
                  <a:lnTo>
                    <a:pt x="138277" y="13553"/>
                  </a:lnTo>
                  <a:lnTo>
                    <a:pt x="137631" y="13392"/>
                  </a:lnTo>
                  <a:lnTo>
                    <a:pt x="137792" y="12585"/>
                  </a:lnTo>
                  <a:lnTo>
                    <a:pt x="137954" y="12424"/>
                  </a:lnTo>
                  <a:lnTo>
                    <a:pt x="138115" y="12262"/>
                  </a:lnTo>
                  <a:close/>
                  <a:moveTo>
                    <a:pt x="94874" y="13392"/>
                  </a:moveTo>
                  <a:lnTo>
                    <a:pt x="95358" y="13553"/>
                  </a:lnTo>
                  <a:lnTo>
                    <a:pt x="95519" y="13553"/>
                  </a:lnTo>
                  <a:lnTo>
                    <a:pt x="95519" y="13876"/>
                  </a:lnTo>
                  <a:lnTo>
                    <a:pt x="95035" y="13876"/>
                  </a:lnTo>
                  <a:lnTo>
                    <a:pt x="94874" y="13715"/>
                  </a:lnTo>
                  <a:lnTo>
                    <a:pt x="94874" y="13392"/>
                  </a:lnTo>
                  <a:close/>
                  <a:moveTo>
                    <a:pt x="76802" y="13231"/>
                  </a:moveTo>
                  <a:lnTo>
                    <a:pt x="76802" y="14037"/>
                  </a:lnTo>
                  <a:lnTo>
                    <a:pt x="76641" y="13876"/>
                  </a:lnTo>
                  <a:lnTo>
                    <a:pt x="76641" y="13715"/>
                  </a:lnTo>
                  <a:lnTo>
                    <a:pt x="76641" y="13392"/>
                  </a:lnTo>
                  <a:lnTo>
                    <a:pt x="76802" y="13231"/>
                  </a:lnTo>
                  <a:close/>
                  <a:moveTo>
                    <a:pt x="60345" y="13553"/>
                  </a:moveTo>
                  <a:lnTo>
                    <a:pt x="60667" y="13715"/>
                  </a:lnTo>
                  <a:lnTo>
                    <a:pt x="61151" y="13876"/>
                  </a:lnTo>
                  <a:lnTo>
                    <a:pt x="60829" y="14199"/>
                  </a:lnTo>
                  <a:lnTo>
                    <a:pt x="60667" y="14199"/>
                  </a:lnTo>
                  <a:lnTo>
                    <a:pt x="60345" y="13876"/>
                  </a:lnTo>
                  <a:lnTo>
                    <a:pt x="60183" y="13876"/>
                  </a:lnTo>
                  <a:lnTo>
                    <a:pt x="59861" y="14037"/>
                  </a:lnTo>
                  <a:lnTo>
                    <a:pt x="60183" y="13715"/>
                  </a:lnTo>
                  <a:lnTo>
                    <a:pt x="60345" y="13553"/>
                  </a:lnTo>
                  <a:close/>
                  <a:moveTo>
                    <a:pt x="108750" y="13876"/>
                  </a:moveTo>
                  <a:lnTo>
                    <a:pt x="109395" y="14037"/>
                  </a:lnTo>
                  <a:lnTo>
                    <a:pt x="108588" y="14199"/>
                  </a:lnTo>
                  <a:lnTo>
                    <a:pt x="108750" y="13876"/>
                  </a:lnTo>
                  <a:close/>
                  <a:moveTo>
                    <a:pt x="59215" y="14199"/>
                  </a:moveTo>
                  <a:lnTo>
                    <a:pt x="59215" y="14360"/>
                  </a:lnTo>
                  <a:lnTo>
                    <a:pt x="58893" y="14360"/>
                  </a:lnTo>
                  <a:lnTo>
                    <a:pt x="59054" y="14199"/>
                  </a:lnTo>
                  <a:close/>
                  <a:moveTo>
                    <a:pt x="59861" y="14199"/>
                  </a:moveTo>
                  <a:lnTo>
                    <a:pt x="60022" y="14360"/>
                  </a:lnTo>
                  <a:lnTo>
                    <a:pt x="59699" y="14360"/>
                  </a:lnTo>
                  <a:lnTo>
                    <a:pt x="59699" y="14199"/>
                  </a:lnTo>
                  <a:close/>
                  <a:moveTo>
                    <a:pt x="62442" y="13715"/>
                  </a:moveTo>
                  <a:lnTo>
                    <a:pt x="62765" y="14037"/>
                  </a:lnTo>
                  <a:lnTo>
                    <a:pt x="62604" y="14360"/>
                  </a:lnTo>
                  <a:lnTo>
                    <a:pt x="62281" y="14360"/>
                  </a:lnTo>
                  <a:lnTo>
                    <a:pt x="62281" y="13876"/>
                  </a:lnTo>
                  <a:lnTo>
                    <a:pt x="62442" y="13715"/>
                  </a:lnTo>
                  <a:close/>
                  <a:moveTo>
                    <a:pt x="58086" y="13231"/>
                  </a:moveTo>
                  <a:lnTo>
                    <a:pt x="57924" y="13715"/>
                  </a:lnTo>
                  <a:lnTo>
                    <a:pt x="57763" y="14037"/>
                  </a:lnTo>
                  <a:lnTo>
                    <a:pt x="57924" y="14037"/>
                  </a:lnTo>
                  <a:lnTo>
                    <a:pt x="58409" y="13876"/>
                  </a:lnTo>
                  <a:lnTo>
                    <a:pt x="58570" y="14199"/>
                  </a:lnTo>
                  <a:lnTo>
                    <a:pt x="58570" y="14521"/>
                  </a:lnTo>
                  <a:lnTo>
                    <a:pt x="58409" y="14521"/>
                  </a:lnTo>
                  <a:lnTo>
                    <a:pt x="58247" y="14199"/>
                  </a:lnTo>
                  <a:lnTo>
                    <a:pt x="57763" y="14360"/>
                  </a:lnTo>
                  <a:lnTo>
                    <a:pt x="57602" y="14360"/>
                  </a:lnTo>
                  <a:lnTo>
                    <a:pt x="57602" y="14199"/>
                  </a:lnTo>
                  <a:lnTo>
                    <a:pt x="57602" y="14037"/>
                  </a:lnTo>
                  <a:lnTo>
                    <a:pt x="57763" y="13553"/>
                  </a:lnTo>
                  <a:lnTo>
                    <a:pt x="57602" y="13392"/>
                  </a:lnTo>
                  <a:lnTo>
                    <a:pt x="57118" y="13392"/>
                  </a:lnTo>
                  <a:lnTo>
                    <a:pt x="57602" y="13231"/>
                  </a:lnTo>
                  <a:close/>
                  <a:moveTo>
                    <a:pt x="65024" y="14037"/>
                  </a:moveTo>
                  <a:lnTo>
                    <a:pt x="65185" y="14199"/>
                  </a:lnTo>
                  <a:lnTo>
                    <a:pt x="64863" y="14521"/>
                  </a:lnTo>
                  <a:lnTo>
                    <a:pt x="64701" y="14199"/>
                  </a:lnTo>
                  <a:lnTo>
                    <a:pt x="64863" y="14037"/>
                  </a:lnTo>
                  <a:close/>
                  <a:moveTo>
                    <a:pt x="102457" y="13069"/>
                  </a:moveTo>
                  <a:lnTo>
                    <a:pt x="102618" y="13392"/>
                  </a:lnTo>
                  <a:lnTo>
                    <a:pt x="102780" y="13715"/>
                  </a:lnTo>
                  <a:lnTo>
                    <a:pt x="102618" y="14199"/>
                  </a:lnTo>
                  <a:lnTo>
                    <a:pt x="102457" y="14360"/>
                  </a:lnTo>
                  <a:lnTo>
                    <a:pt x="102296" y="14521"/>
                  </a:lnTo>
                  <a:lnTo>
                    <a:pt x="102134" y="14521"/>
                  </a:lnTo>
                  <a:lnTo>
                    <a:pt x="101812" y="14199"/>
                  </a:lnTo>
                  <a:lnTo>
                    <a:pt x="102296" y="14199"/>
                  </a:lnTo>
                  <a:lnTo>
                    <a:pt x="102296" y="13876"/>
                  </a:lnTo>
                  <a:lnTo>
                    <a:pt x="101973" y="13069"/>
                  </a:lnTo>
                  <a:close/>
                  <a:moveTo>
                    <a:pt x="79545" y="13069"/>
                  </a:moveTo>
                  <a:lnTo>
                    <a:pt x="79707" y="14037"/>
                  </a:lnTo>
                  <a:lnTo>
                    <a:pt x="80029" y="14521"/>
                  </a:lnTo>
                  <a:lnTo>
                    <a:pt x="79868" y="14683"/>
                  </a:lnTo>
                  <a:lnTo>
                    <a:pt x="79707" y="14521"/>
                  </a:lnTo>
                  <a:lnTo>
                    <a:pt x="79707" y="14037"/>
                  </a:lnTo>
                  <a:lnTo>
                    <a:pt x="79384" y="13392"/>
                  </a:lnTo>
                  <a:lnTo>
                    <a:pt x="79384" y="13231"/>
                  </a:lnTo>
                  <a:lnTo>
                    <a:pt x="79545" y="13069"/>
                  </a:lnTo>
                  <a:close/>
                  <a:moveTo>
                    <a:pt x="115526" y="13715"/>
                  </a:moveTo>
                  <a:lnTo>
                    <a:pt x="115526" y="13876"/>
                  </a:lnTo>
                  <a:lnTo>
                    <a:pt x="115365" y="14683"/>
                  </a:lnTo>
                  <a:lnTo>
                    <a:pt x="115204" y="14683"/>
                  </a:lnTo>
                  <a:lnTo>
                    <a:pt x="115204" y="14521"/>
                  </a:lnTo>
                  <a:lnTo>
                    <a:pt x="115204" y="14199"/>
                  </a:lnTo>
                  <a:lnTo>
                    <a:pt x="115365" y="13876"/>
                  </a:lnTo>
                  <a:lnTo>
                    <a:pt x="115526" y="13715"/>
                  </a:lnTo>
                  <a:close/>
                  <a:moveTo>
                    <a:pt x="138922" y="14037"/>
                  </a:moveTo>
                  <a:lnTo>
                    <a:pt x="138922" y="14199"/>
                  </a:lnTo>
                  <a:lnTo>
                    <a:pt x="138922" y="14360"/>
                  </a:lnTo>
                  <a:lnTo>
                    <a:pt x="138599" y="14683"/>
                  </a:lnTo>
                  <a:lnTo>
                    <a:pt x="138438" y="14360"/>
                  </a:lnTo>
                  <a:lnTo>
                    <a:pt x="138599" y="14199"/>
                  </a:lnTo>
                  <a:lnTo>
                    <a:pt x="138922" y="14037"/>
                  </a:lnTo>
                  <a:close/>
                  <a:moveTo>
                    <a:pt x="81804" y="13553"/>
                  </a:moveTo>
                  <a:lnTo>
                    <a:pt x="81804" y="14360"/>
                  </a:lnTo>
                  <a:lnTo>
                    <a:pt x="81804" y="14683"/>
                  </a:lnTo>
                  <a:lnTo>
                    <a:pt x="81643" y="14844"/>
                  </a:lnTo>
                  <a:lnTo>
                    <a:pt x="81482" y="14037"/>
                  </a:lnTo>
                  <a:lnTo>
                    <a:pt x="81643" y="13715"/>
                  </a:lnTo>
                  <a:lnTo>
                    <a:pt x="81643" y="13553"/>
                  </a:lnTo>
                  <a:close/>
                  <a:moveTo>
                    <a:pt x="112138" y="14199"/>
                  </a:moveTo>
                  <a:lnTo>
                    <a:pt x="112299" y="14360"/>
                  </a:lnTo>
                  <a:lnTo>
                    <a:pt x="112138" y="14683"/>
                  </a:lnTo>
                  <a:lnTo>
                    <a:pt x="111977" y="14844"/>
                  </a:lnTo>
                  <a:lnTo>
                    <a:pt x="111815" y="14683"/>
                  </a:lnTo>
                  <a:lnTo>
                    <a:pt x="111977" y="14360"/>
                  </a:lnTo>
                  <a:lnTo>
                    <a:pt x="112138" y="14199"/>
                  </a:lnTo>
                  <a:close/>
                  <a:moveTo>
                    <a:pt x="65508" y="14683"/>
                  </a:moveTo>
                  <a:lnTo>
                    <a:pt x="65669" y="14844"/>
                  </a:lnTo>
                  <a:lnTo>
                    <a:pt x="65508" y="15005"/>
                  </a:lnTo>
                  <a:lnTo>
                    <a:pt x="65508" y="14683"/>
                  </a:lnTo>
                  <a:close/>
                  <a:moveTo>
                    <a:pt x="99875" y="14360"/>
                  </a:moveTo>
                  <a:lnTo>
                    <a:pt x="99875" y="14844"/>
                  </a:lnTo>
                  <a:lnTo>
                    <a:pt x="99714" y="15005"/>
                  </a:lnTo>
                  <a:lnTo>
                    <a:pt x="99553" y="15005"/>
                  </a:lnTo>
                  <a:lnTo>
                    <a:pt x="99714" y="14521"/>
                  </a:lnTo>
                  <a:lnTo>
                    <a:pt x="99714" y="14360"/>
                  </a:lnTo>
                  <a:close/>
                  <a:moveTo>
                    <a:pt x="137631" y="13876"/>
                  </a:moveTo>
                  <a:lnTo>
                    <a:pt x="137792" y="14521"/>
                  </a:lnTo>
                  <a:lnTo>
                    <a:pt x="137954" y="14844"/>
                  </a:lnTo>
                  <a:lnTo>
                    <a:pt x="137792" y="15005"/>
                  </a:lnTo>
                  <a:lnTo>
                    <a:pt x="137470" y="14360"/>
                  </a:lnTo>
                  <a:lnTo>
                    <a:pt x="137470" y="14199"/>
                  </a:lnTo>
                  <a:lnTo>
                    <a:pt x="137631" y="13876"/>
                  </a:lnTo>
                  <a:close/>
                  <a:moveTo>
                    <a:pt x="82450" y="14199"/>
                  </a:moveTo>
                  <a:lnTo>
                    <a:pt x="82611" y="14360"/>
                  </a:lnTo>
                  <a:lnTo>
                    <a:pt x="82934" y="14521"/>
                  </a:lnTo>
                  <a:lnTo>
                    <a:pt x="83256" y="15005"/>
                  </a:lnTo>
                  <a:lnTo>
                    <a:pt x="83095" y="15167"/>
                  </a:lnTo>
                  <a:lnTo>
                    <a:pt x="82772" y="15167"/>
                  </a:lnTo>
                  <a:lnTo>
                    <a:pt x="82288" y="15005"/>
                  </a:lnTo>
                  <a:lnTo>
                    <a:pt x="82450" y="14360"/>
                  </a:lnTo>
                  <a:lnTo>
                    <a:pt x="82450" y="14199"/>
                  </a:lnTo>
                  <a:close/>
                  <a:moveTo>
                    <a:pt x="66315" y="14037"/>
                  </a:moveTo>
                  <a:lnTo>
                    <a:pt x="66476" y="14199"/>
                  </a:lnTo>
                  <a:lnTo>
                    <a:pt x="66799" y="14521"/>
                  </a:lnTo>
                  <a:lnTo>
                    <a:pt x="67121" y="15167"/>
                  </a:lnTo>
                  <a:lnTo>
                    <a:pt x="66799" y="15328"/>
                  </a:lnTo>
                  <a:lnTo>
                    <a:pt x="66637" y="15167"/>
                  </a:lnTo>
                  <a:lnTo>
                    <a:pt x="66476" y="14844"/>
                  </a:lnTo>
                  <a:lnTo>
                    <a:pt x="66315" y="14683"/>
                  </a:lnTo>
                  <a:lnTo>
                    <a:pt x="66315" y="14037"/>
                  </a:lnTo>
                  <a:close/>
                  <a:moveTo>
                    <a:pt x="72607" y="14199"/>
                  </a:moveTo>
                  <a:lnTo>
                    <a:pt x="73091" y="15328"/>
                  </a:lnTo>
                  <a:lnTo>
                    <a:pt x="72769" y="15328"/>
                  </a:lnTo>
                  <a:lnTo>
                    <a:pt x="72607" y="15167"/>
                  </a:lnTo>
                  <a:lnTo>
                    <a:pt x="72607" y="14844"/>
                  </a:lnTo>
                  <a:lnTo>
                    <a:pt x="72607" y="14199"/>
                  </a:lnTo>
                  <a:close/>
                  <a:moveTo>
                    <a:pt x="69380" y="14037"/>
                  </a:moveTo>
                  <a:lnTo>
                    <a:pt x="69542" y="14844"/>
                  </a:lnTo>
                  <a:lnTo>
                    <a:pt x="69703" y="15167"/>
                  </a:lnTo>
                  <a:lnTo>
                    <a:pt x="69864" y="14844"/>
                  </a:lnTo>
                  <a:lnTo>
                    <a:pt x="70187" y="14199"/>
                  </a:lnTo>
                  <a:lnTo>
                    <a:pt x="70348" y="14683"/>
                  </a:lnTo>
                  <a:lnTo>
                    <a:pt x="70510" y="15005"/>
                  </a:lnTo>
                  <a:lnTo>
                    <a:pt x="71155" y="15328"/>
                  </a:lnTo>
                  <a:lnTo>
                    <a:pt x="71155" y="15489"/>
                  </a:lnTo>
                  <a:lnTo>
                    <a:pt x="70510" y="15328"/>
                  </a:lnTo>
                  <a:lnTo>
                    <a:pt x="69864" y="15489"/>
                  </a:lnTo>
                  <a:lnTo>
                    <a:pt x="69380" y="15651"/>
                  </a:lnTo>
                  <a:lnTo>
                    <a:pt x="68735" y="15489"/>
                  </a:lnTo>
                  <a:lnTo>
                    <a:pt x="68251" y="15328"/>
                  </a:lnTo>
                  <a:lnTo>
                    <a:pt x="67767" y="15005"/>
                  </a:lnTo>
                  <a:lnTo>
                    <a:pt x="68090" y="14683"/>
                  </a:lnTo>
                  <a:lnTo>
                    <a:pt x="68412" y="14521"/>
                  </a:lnTo>
                  <a:lnTo>
                    <a:pt x="68896" y="14844"/>
                  </a:lnTo>
                  <a:lnTo>
                    <a:pt x="69219" y="14844"/>
                  </a:lnTo>
                  <a:lnTo>
                    <a:pt x="69219" y="14683"/>
                  </a:lnTo>
                  <a:lnTo>
                    <a:pt x="69380" y="14037"/>
                  </a:lnTo>
                  <a:close/>
                  <a:moveTo>
                    <a:pt x="71801" y="14683"/>
                  </a:moveTo>
                  <a:lnTo>
                    <a:pt x="71962" y="15489"/>
                  </a:lnTo>
                  <a:lnTo>
                    <a:pt x="71962" y="15651"/>
                  </a:lnTo>
                  <a:lnTo>
                    <a:pt x="71639" y="15489"/>
                  </a:lnTo>
                  <a:lnTo>
                    <a:pt x="71801" y="14683"/>
                  </a:lnTo>
                  <a:close/>
                  <a:moveTo>
                    <a:pt x="120367" y="14037"/>
                  </a:moveTo>
                  <a:lnTo>
                    <a:pt x="120851" y="14360"/>
                  </a:lnTo>
                  <a:lnTo>
                    <a:pt x="121496" y="14844"/>
                  </a:lnTo>
                  <a:lnTo>
                    <a:pt x="121658" y="15328"/>
                  </a:lnTo>
                  <a:lnTo>
                    <a:pt x="121658" y="15651"/>
                  </a:lnTo>
                  <a:lnTo>
                    <a:pt x="121496" y="15651"/>
                  </a:lnTo>
                  <a:lnTo>
                    <a:pt x="121173" y="15328"/>
                  </a:lnTo>
                  <a:lnTo>
                    <a:pt x="120528" y="14844"/>
                  </a:lnTo>
                  <a:lnTo>
                    <a:pt x="120044" y="14844"/>
                  </a:lnTo>
                  <a:lnTo>
                    <a:pt x="119883" y="14360"/>
                  </a:lnTo>
                  <a:lnTo>
                    <a:pt x="120044" y="14199"/>
                  </a:lnTo>
                  <a:lnTo>
                    <a:pt x="120205" y="14037"/>
                  </a:lnTo>
                  <a:close/>
                  <a:moveTo>
                    <a:pt x="107297" y="15328"/>
                  </a:moveTo>
                  <a:lnTo>
                    <a:pt x="107781" y="15489"/>
                  </a:lnTo>
                  <a:lnTo>
                    <a:pt x="107781" y="15812"/>
                  </a:lnTo>
                  <a:lnTo>
                    <a:pt x="107620" y="15812"/>
                  </a:lnTo>
                  <a:lnTo>
                    <a:pt x="107136" y="15651"/>
                  </a:lnTo>
                  <a:lnTo>
                    <a:pt x="107297" y="15328"/>
                  </a:lnTo>
                  <a:close/>
                  <a:moveTo>
                    <a:pt x="8229" y="15651"/>
                  </a:moveTo>
                  <a:lnTo>
                    <a:pt x="8229" y="15973"/>
                  </a:lnTo>
                  <a:lnTo>
                    <a:pt x="8067" y="15651"/>
                  </a:lnTo>
                  <a:close/>
                  <a:moveTo>
                    <a:pt x="94389" y="15167"/>
                  </a:moveTo>
                  <a:lnTo>
                    <a:pt x="94551" y="15328"/>
                  </a:lnTo>
                  <a:lnTo>
                    <a:pt x="94067" y="15973"/>
                  </a:lnTo>
                  <a:lnTo>
                    <a:pt x="94067" y="15812"/>
                  </a:lnTo>
                  <a:lnTo>
                    <a:pt x="94228" y="15489"/>
                  </a:lnTo>
                  <a:lnTo>
                    <a:pt x="94389" y="15167"/>
                  </a:lnTo>
                  <a:close/>
                  <a:moveTo>
                    <a:pt x="108427" y="15489"/>
                  </a:moveTo>
                  <a:lnTo>
                    <a:pt x="108750" y="15651"/>
                  </a:lnTo>
                  <a:lnTo>
                    <a:pt x="108588" y="15973"/>
                  </a:lnTo>
                  <a:lnTo>
                    <a:pt x="108427" y="15812"/>
                  </a:lnTo>
                  <a:lnTo>
                    <a:pt x="108104" y="15651"/>
                  </a:lnTo>
                  <a:lnTo>
                    <a:pt x="108266" y="15489"/>
                  </a:lnTo>
                  <a:close/>
                  <a:moveTo>
                    <a:pt x="120367" y="15489"/>
                  </a:moveTo>
                  <a:lnTo>
                    <a:pt x="120851" y="15812"/>
                  </a:lnTo>
                  <a:lnTo>
                    <a:pt x="120689" y="15973"/>
                  </a:lnTo>
                  <a:lnTo>
                    <a:pt x="120528" y="15973"/>
                  </a:lnTo>
                  <a:lnTo>
                    <a:pt x="120044" y="15812"/>
                  </a:lnTo>
                  <a:lnTo>
                    <a:pt x="120205" y="15489"/>
                  </a:lnTo>
                  <a:close/>
                  <a:moveTo>
                    <a:pt x="122303" y="15167"/>
                  </a:moveTo>
                  <a:lnTo>
                    <a:pt x="122464" y="15328"/>
                  </a:lnTo>
                  <a:lnTo>
                    <a:pt x="122464" y="15489"/>
                  </a:lnTo>
                  <a:lnTo>
                    <a:pt x="122142" y="16296"/>
                  </a:lnTo>
                  <a:lnTo>
                    <a:pt x="122303" y="15167"/>
                  </a:lnTo>
                  <a:close/>
                  <a:moveTo>
                    <a:pt x="69703" y="15812"/>
                  </a:moveTo>
                  <a:lnTo>
                    <a:pt x="69864" y="16135"/>
                  </a:lnTo>
                  <a:lnTo>
                    <a:pt x="69058" y="16296"/>
                  </a:lnTo>
                  <a:lnTo>
                    <a:pt x="69542" y="15812"/>
                  </a:lnTo>
                  <a:close/>
                  <a:moveTo>
                    <a:pt x="29688" y="15328"/>
                  </a:moveTo>
                  <a:lnTo>
                    <a:pt x="29850" y="15489"/>
                  </a:lnTo>
                  <a:lnTo>
                    <a:pt x="29850" y="15812"/>
                  </a:lnTo>
                  <a:lnTo>
                    <a:pt x="29688" y="16458"/>
                  </a:lnTo>
                  <a:lnTo>
                    <a:pt x="29527" y="15812"/>
                  </a:lnTo>
                  <a:lnTo>
                    <a:pt x="29527" y="15489"/>
                  </a:lnTo>
                  <a:lnTo>
                    <a:pt x="29688" y="15328"/>
                  </a:lnTo>
                  <a:close/>
                  <a:moveTo>
                    <a:pt x="51793" y="15812"/>
                  </a:moveTo>
                  <a:lnTo>
                    <a:pt x="52600" y="16135"/>
                  </a:lnTo>
                  <a:lnTo>
                    <a:pt x="52439" y="16296"/>
                  </a:lnTo>
                  <a:lnTo>
                    <a:pt x="52116" y="16458"/>
                  </a:lnTo>
                  <a:lnTo>
                    <a:pt x="51955" y="16296"/>
                  </a:lnTo>
                  <a:lnTo>
                    <a:pt x="51793" y="15812"/>
                  </a:lnTo>
                  <a:close/>
                  <a:moveTo>
                    <a:pt x="128757" y="15651"/>
                  </a:moveTo>
                  <a:lnTo>
                    <a:pt x="129241" y="15812"/>
                  </a:lnTo>
                  <a:lnTo>
                    <a:pt x="128434" y="16619"/>
                  </a:lnTo>
                  <a:lnTo>
                    <a:pt x="128434" y="16135"/>
                  </a:lnTo>
                  <a:lnTo>
                    <a:pt x="128434" y="15812"/>
                  </a:lnTo>
                  <a:lnTo>
                    <a:pt x="128757" y="15651"/>
                  </a:lnTo>
                  <a:close/>
                  <a:moveTo>
                    <a:pt x="128112" y="15328"/>
                  </a:moveTo>
                  <a:lnTo>
                    <a:pt x="127950" y="15973"/>
                  </a:lnTo>
                  <a:lnTo>
                    <a:pt x="127627" y="16458"/>
                  </a:lnTo>
                  <a:lnTo>
                    <a:pt x="127305" y="16780"/>
                  </a:lnTo>
                  <a:lnTo>
                    <a:pt x="126821" y="16780"/>
                  </a:lnTo>
                  <a:lnTo>
                    <a:pt x="127143" y="16619"/>
                  </a:lnTo>
                  <a:lnTo>
                    <a:pt x="127305" y="16296"/>
                  </a:lnTo>
                  <a:lnTo>
                    <a:pt x="127305" y="15812"/>
                  </a:lnTo>
                  <a:lnTo>
                    <a:pt x="127305" y="15489"/>
                  </a:lnTo>
                  <a:lnTo>
                    <a:pt x="127466" y="15328"/>
                  </a:lnTo>
                  <a:close/>
                  <a:moveTo>
                    <a:pt x="138115" y="15328"/>
                  </a:moveTo>
                  <a:lnTo>
                    <a:pt x="138115" y="15812"/>
                  </a:lnTo>
                  <a:lnTo>
                    <a:pt x="137954" y="16296"/>
                  </a:lnTo>
                  <a:lnTo>
                    <a:pt x="137792" y="16619"/>
                  </a:lnTo>
                  <a:lnTo>
                    <a:pt x="137631" y="17103"/>
                  </a:lnTo>
                  <a:lnTo>
                    <a:pt x="137470" y="16780"/>
                  </a:lnTo>
                  <a:lnTo>
                    <a:pt x="137147" y="16619"/>
                  </a:lnTo>
                  <a:lnTo>
                    <a:pt x="136502" y="16619"/>
                  </a:lnTo>
                  <a:lnTo>
                    <a:pt x="136502" y="16458"/>
                  </a:lnTo>
                  <a:lnTo>
                    <a:pt x="136663" y="16296"/>
                  </a:lnTo>
                  <a:lnTo>
                    <a:pt x="138115" y="15328"/>
                  </a:lnTo>
                  <a:close/>
                  <a:moveTo>
                    <a:pt x="138761" y="15973"/>
                  </a:moveTo>
                  <a:lnTo>
                    <a:pt x="139245" y="16458"/>
                  </a:lnTo>
                  <a:lnTo>
                    <a:pt x="138438" y="17103"/>
                  </a:lnTo>
                  <a:lnTo>
                    <a:pt x="138599" y="16135"/>
                  </a:lnTo>
                  <a:lnTo>
                    <a:pt x="138761" y="15973"/>
                  </a:lnTo>
                  <a:close/>
                  <a:moveTo>
                    <a:pt x="69703" y="16780"/>
                  </a:moveTo>
                  <a:lnTo>
                    <a:pt x="70832" y="16942"/>
                  </a:lnTo>
                  <a:lnTo>
                    <a:pt x="70510" y="17426"/>
                  </a:lnTo>
                  <a:lnTo>
                    <a:pt x="70187" y="17426"/>
                  </a:lnTo>
                  <a:lnTo>
                    <a:pt x="70026" y="17264"/>
                  </a:lnTo>
                  <a:lnTo>
                    <a:pt x="69703" y="16780"/>
                  </a:lnTo>
                  <a:close/>
                  <a:moveTo>
                    <a:pt x="16458" y="17426"/>
                  </a:moveTo>
                  <a:lnTo>
                    <a:pt x="16458" y="17587"/>
                  </a:lnTo>
                  <a:lnTo>
                    <a:pt x="16135" y="17748"/>
                  </a:lnTo>
                  <a:lnTo>
                    <a:pt x="15974" y="17910"/>
                  </a:lnTo>
                  <a:lnTo>
                    <a:pt x="15974" y="17587"/>
                  </a:lnTo>
                  <a:lnTo>
                    <a:pt x="16296" y="17426"/>
                  </a:lnTo>
                  <a:close/>
                  <a:moveTo>
                    <a:pt x="125207" y="17264"/>
                  </a:moveTo>
                  <a:lnTo>
                    <a:pt x="125207" y="17748"/>
                  </a:lnTo>
                  <a:lnTo>
                    <a:pt x="124885" y="17910"/>
                  </a:lnTo>
                  <a:lnTo>
                    <a:pt x="124562" y="17748"/>
                  </a:lnTo>
                  <a:lnTo>
                    <a:pt x="124239" y="17426"/>
                  </a:lnTo>
                  <a:lnTo>
                    <a:pt x="124400" y="17264"/>
                  </a:lnTo>
                  <a:close/>
                  <a:moveTo>
                    <a:pt x="79868" y="17587"/>
                  </a:moveTo>
                  <a:lnTo>
                    <a:pt x="79868" y="18232"/>
                  </a:lnTo>
                  <a:lnTo>
                    <a:pt x="79384" y="18232"/>
                  </a:lnTo>
                  <a:lnTo>
                    <a:pt x="79868" y="17587"/>
                  </a:lnTo>
                  <a:close/>
                  <a:moveTo>
                    <a:pt x="128918" y="17426"/>
                  </a:moveTo>
                  <a:lnTo>
                    <a:pt x="129080" y="17587"/>
                  </a:lnTo>
                  <a:lnTo>
                    <a:pt x="129080" y="18232"/>
                  </a:lnTo>
                  <a:lnTo>
                    <a:pt x="128434" y="17587"/>
                  </a:lnTo>
                  <a:lnTo>
                    <a:pt x="128918" y="17426"/>
                  </a:lnTo>
                  <a:close/>
                  <a:moveTo>
                    <a:pt x="66476" y="17910"/>
                  </a:moveTo>
                  <a:lnTo>
                    <a:pt x="66315" y="18394"/>
                  </a:lnTo>
                  <a:lnTo>
                    <a:pt x="66153" y="18232"/>
                  </a:lnTo>
                  <a:lnTo>
                    <a:pt x="66153" y="18071"/>
                  </a:lnTo>
                  <a:lnTo>
                    <a:pt x="66315" y="17910"/>
                  </a:lnTo>
                  <a:close/>
                  <a:moveTo>
                    <a:pt x="15167" y="19039"/>
                  </a:moveTo>
                  <a:lnTo>
                    <a:pt x="15651" y="19362"/>
                  </a:lnTo>
                  <a:lnTo>
                    <a:pt x="15651" y="19523"/>
                  </a:lnTo>
                  <a:lnTo>
                    <a:pt x="15328" y="19362"/>
                  </a:lnTo>
                  <a:lnTo>
                    <a:pt x="15167" y="19200"/>
                  </a:lnTo>
                  <a:lnTo>
                    <a:pt x="15167" y="19039"/>
                  </a:lnTo>
                  <a:close/>
                  <a:moveTo>
                    <a:pt x="23073" y="19523"/>
                  </a:moveTo>
                  <a:lnTo>
                    <a:pt x="22912" y="19684"/>
                  </a:lnTo>
                  <a:lnTo>
                    <a:pt x="22428" y="19684"/>
                  </a:lnTo>
                  <a:lnTo>
                    <a:pt x="22428" y="19523"/>
                  </a:lnTo>
                  <a:close/>
                  <a:moveTo>
                    <a:pt x="133597" y="19039"/>
                  </a:moveTo>
                  <a:lnTo>
                    <a:pt x="133759" y="19200"/>
                  </a:lnTo>
                  <a:lnTo>
                    <a:pt x="133597" y="19846"/>
                  </a:lnTo>
                  <a:lnTo>
                    <a:pt x="133436" y="20007"/>
                  </a:lnTo>
                  <a:lnTo>
                    <a:pt x="133436" y="20169"/>
                  </a:lnTo>
                  <a:lnTo>
                    <a:pt x="133275" y="20007"/>
                  </a:lnTo>
                  <a:lnTo>
                    <a:pt x="133436" y="19523"/>
                  </a:lnTo>
                  <a:lnTo>
                    <a:pt x="133436" y="19200"/>
                  </a:lnTo>
                  <a:lnTo>
                    <a:pt x="133597" y="19039"/>
                  </a:lnTo>
                  <a:close/>
                  <a:moveTo>
                    <a:pt x="14683" y="19523"/>
                  </a:moveTo>
                  <a:lnTo>
                    <a:pt x="15006" y="19684"/>
                  </a:lnTo>
                  <a:lnTo>
                    <a:pt x="15167" y="20330"/>
                  </a:lnTo>
                  <a:lnTo>
                    <a:pt x="14360" y="19846"/>
                  </a:lnTo>
                  <a:lnTo>
                    <a:pt x="14683" y="19523"/>
                  </a:lnTo>
                  <a:close/>
                  <a:moveTo>
                    <a:pt x="12747" y="19846"/>
                  </a:moveTo>
                  <a:lnTo>
                    <a:pt x="12585" y="20330"/>
                  </a:lnTo>
                  <a:lnTo>
                    <a:pt x="12585" y="20491"/>
                  </a:lnTo>
                  <a:lnTo>
                    <a:pt x="12424" y="20491"/>
                  </a:lnTo>
                  <a:lnTo>
                    <a:pt x="12424" y="20007"/>
                  </a:lnTo>
                  <a:lnTo>
                    <a:pt x="12585" y="19846"/>
                  </a:lnTo>
                  <a:close/>
                  <a:moveTo>
                    <a:pt x="83902" y="20007"/>
                  </a:moveTo>
                  <a:lnTo>
                    <a:pt x="84224" y="20169"/>
                  </a:lnTo>
                  <a:lnTo>
                    <a:pt x="84224" y="20491"/>
                  </a:lnTo>
                  <a:lnTo>
                    <a:pt x="84063" y="20491"/>
                  </a:lnTo>
                  <a:lnTo>
                    <a:pt x="83740" y="20330"/>
                  </a:lnTo>
                  <a:lnTo>
                    <a:pt x="83902" y="20007"/>
                  </a:lnTo>
                  <a:close/>
                  <a:moveTo>
                    <a:pt x="19039" y="20330"/>
                  </a:moveTo>
                  <a:lnTo>
                    <a:pt x="19039" y="20653"/>
                  </a:lnTo>
                  <a:lnTo>
                    <a:pt x="18555" y="20653"/>
                  </a:lnTo>
                  <a:lnTo>
                    <a:pt x="18555" y="20330"/>
                  </a:lnTo>
                  <a:close/>
                  <a:moveTo>
                    <a:pt x="10326" y="19362"/>
                  </a:moveTo>
                  <a:lnTo>
                    <a:pt x="10810" y="19523"/>
                  </a:lnTo>
                  <a:lnTo>
                    <a:pt x="10972" y="19846"/>
                  </a:lnTo>
                  <a:lnTo>
                    <a:pt x="10810" y="20169"/>
                  </a:lnTo>
                  <a:lnTo>
                    <a:pt x="10649" y="20491"/>
                  </a:lnTo>
                  <a:lnTo>
                    <a:pt x="10972" y="20814"/>
                  </a:lnTo>
                  <a:lnTo>
                    <a:pt x="10972" y="21137"/>
                  </a:lnTo>
                  <a:lnTo>
                    <a:pt x="10810" y="20975"/>
                  </a:lnTo>
                  <a:lnTo>
                    <a:pt x="10488" y="20814"/>
                  </a:lnTo>
                  <a:lnTo>
                    <a:pt x="10326" y="20330"/>
                  </a:lnTo>
                  <a:lnTo>
                    <a:pt x="10326" y="19846"/>
                  </a:lnTo>
                  <a:lnTo>
                    <a:pt x="10326" y="19362"/>
                  </a:lnTo>
                  <a:close/>
                  <a:moveTo>
                    <a:pt x="24525" y="20814"/>
                  </a:moveTo>
                  <a:lnTo>
                    <a:pt x="24364" y="21137"/>
                  </a:lnTo>
                  <a:lnTo>
                    <a:pt x="24041" y="21137"/>
                  </a:lnTo>
                  <a:lnTo>
                    <a:pt x="23880" y="20975"/>
                  </a:lnTo>
                  <a:lnTo>
                    <a:pt x="23880" y="20814"/>
                  </a:lnTo>
                  <a:close/>
                  <a:moveTo>
                    <a:pt x="3711" y="19200"/>
                  </a:moveTo>
                  <a:lnTo>
                    <a:pt x="3550" y="19846"/>
                  </a:lnTo>
                  <a:lnTo>
                    <a:pt x="3550" y="20169"/>
                  </a:lnTo>
                  <a:lnTo>
                    <a:pt x="3711" y="20330"/>
                  </a:lnTo>
                  <a:lnTo>
                    <a:pt x="3872" y="20491"/>
                  </a:lnTo>
                  <a:lnTo>
                    <a:pt x="4356" y="20653"/>
                  </a:lnTo>
                  <a:lnTo>
                    <a:pt x="4518" y="20975"/>
                  </a:lnTo>
                  <a:lnTo>
                    <a:pt x="4679" y="21298"/>
                  </a:lnTo>
                  <a:lnTo>
                    <a:pt x="4356" y="21137"/>
                  </a:lnTo>
                  <a:lnTo>
                    <a:pt x="4195" y="21137"/>
                  </a:lnTo>
                  <a:lnTo>
                    <a:pt x="3711" y="21298"/>
                  </a:lnTo>
                  <a:lnTo>
                    <a:pt x="3550" y="21298"/>
                  </a:lnTo>
                  <a:lnTo>
                    <a:pt x="3388" y="21137"/>
                  </a:lnTo>
                  <a:lnTo>
                    <a:pt x="3066" y="20491"/>
                  </a:lnTo>
                  <a:lnTo>
                    <a:pt x="2904" y="21137"/>
                  </a:lnTo>
                  <a:lnTo>
                    <a:pt x="2904" y="20653"/>
                  </a:lnTo>
                  <a:lnTo>
                    <a:pt x="3227" y="19846"/>
                  </a:lnTo>
                  <a:lnTo>
                    <a:pt x="3388" y="19523"/>
                  </a:lnTo>
                  <a:lnTo>
                    <a:pt x="3711" y="19200"/>
                  </a:lnTo>
                  <a:close/>
                  <a:moveTo>
                    <a:pt x="8874" y="18394"/>
                  </a:moveTo>
                  <a:lnTo>
                    <a:pt x="9197" y="18878"/>
                  </a:lnTo>
                  <a:lnTo>
                    <a:pt x="9358" y="19200"/>
                  </a:lnTo>
                  <a:lnTo>
                    <a:pt x="9358" y="19684"/>
                  </a:lnTo>
                  <a:lnTo>
                    <a:pt x="9197" y="20007"/>
                  </a:lnTo>
                  <a:lnTo>
                    <a:pt x="8713" y="20653"/>
                  </a:lnTo>
                  <a:lnTo>
                    <a:pt x="8067" y="21298"/>
                  </a:lnTo>
                  <a:lnTo>
                    <a:pt x="7906" y="20653"/>
                  </a:lnTo>
                  <a:lnTo>
                    <a:pt x="8067" y="20330"/>
                  </a:lnTo>
                  <a:lnTo>
                    <a:pt x="8229" y="20007"/>
                  </a:lnTo>
                  <a:lnTo>
                    <a:pt x="8390" y="19846"/>
                  </a:lnTo>
                  <a:lnTo>
                    <a:pt x="8874" y="19362"/>
                  </a:lnTo>
                  <a:lnTo>
                    <a:pt x="9036" y="19039"/>
                  </a:lnTo>
                  <a:lnTo>
                    <a:pt x="8874" y="18394"/>
                  </a:lnTo>
                  <a:close/>
                  <a:moveTo>
                    <a:pt x="11940" y="20653"/>
                  </a:moveTo>
                  <a:lnTo>
                    <a:pt x="11940" y="20975"/>
                  </a:lnTo>
                  <a:lnTo>
                    <a:pt x="11779" y="21298"/>
                  </a:lnTo>
                  <a:lnTo>
                    <a:pt x="11617" y="21137"/>
                  </a:lnTo>
                  <a:lnTo>
                    <a:pt x="11779" y="20814"/>
                  </a:lnTo>
                  <a:lnTo>
                    <a:pt x="11940" y="20653"/>
                  </a:lnTo>
                  <a:close/>
                  <a:moveTo>
                    <a:pt x="58570" y="20491"/>
                  </a:moveTo>
                  <a:lnTo>
                    <a:pt x="58570" y="20653"/>
                  </a:lnTo>
                  <a:lnTo>
                    <a:pt x="58570" y="20814"/>
                  </a:lnTo>
                  <a:lnTo>
                    <a:pt x="58409" y="21137"/>
                  </a:lnTo>
                  <a:lnTo>
                    <a:pt x="58247" y="21298"/>
                  </a:lnTo>
                  <a:lnTo>
                    <a:pt x="58086" y="21298"/>
                  </a:lnTo>
                  <a:lnTo>
                    <a:pt x="58086" y="21137"/>
                  </a:lnTo>
                  <a:lnTo>
                    <a:pt x="58570" y="20491"/>
                  </a:lnTo>
                  <a:close/>
                  <a:moveTo>
                    <a:pt x="13553" y="20330"/>
                  </a:moveTo>
                  <a:lnTo>
                    <a:pt x="13553" y="21137"/>
                  </a:lnTo>
                  <a:lnTo>
                    <a:pt x="13392" y="21459"/>
                  </a:lnTo>
                  <a:lnTo>
                    <a:pt x="13231" y="21621"/>
                  </a:lnTo>
                  <a:lnTo>
                    <a:pt x="12908" y="21621"/>
                  </a:lnTo>
                  <a:lnTo>
                    <a:pt x="12908" y="21137"/>
                  </a:lnTo>
                  <a:lnTo>
                    <a:pt x="12908" y="20653"/>
                  </a:lnTo>
                  <a:lnTo>
                    <a:pt x="13231" y="20491"/>
                  </a:lnTo>
                  <a:lnTo>
                    <a:pt x="13553" y="20330"/>
                  </a:lnTo>
                  <a:close/>
                  <a:moveTo>
                    <a:pt x="22750" y="20653"/>
                  </a:moveTo>
                  <a:lnTo>
                    <a:pt x="22750" y="20975"/>
                  </a:lnTo>
                  <a:lnTo>
                    <a:pt x="22750" y="21459"/>
                  </a:lnTo>
                  <a:lnTo>
                    <a:pt x="22428" y="21621"/>
                  </a:lnTo>
                  <a:lnTo>
                    <a:pt x="22266" y="21621"/>
                  </a:lnTo>
                  <a:lnTo>
                    <a:pt x="22266" y="21459"/>
                  </a:lnTo>
                  <a:lnTo>
                    <a:pt x="22428" y="20975"/>
                  </a:lnTo>
                  <a:lnTo>
                    <a:pt x="22589" y="20653"/>
                  </a:lnTo>
                  <a:close/>
                  <a:moveTo>
                    <a:pt x="1613" y="19523"/>
                  </a:moveTo>
                  <a:lnTo>
                    <a:pt x="1936" y="19846"/>
                  </a:lnTo>
                  <a:lnTo>
                    <a:pt x="1936" y="20007"/>
                  </a:lnTo>
                  <a:lnTo>
                    <a:pt x="1775" y="20491"/>
                  </a:lnTo>
                  <a:lnTo>
                    <a:pt x="2259" y="20653"/>
                  </a:lnTo>
                  <a:lnTo>
                    <a:pt x="2582" y="20653"/>
                  </a:lnTo>
                  <a:lnTo>
                    <a:pt x="2582" y="20975"/>
                  </a:lnTo>
                  <a:lnTo>
                    <a:pt x="2259" y="21782"/>
                  </a:lnTo>
                  <a:lnTo>
                    <a:pt x="2259" y="21621"/>
                  </a:lnTo>
                  <a:lnTo>
                    <a:pt x="2098" y="21459"/>
                  </a:lnTo>
                  <a:lnTo>
                    <a:pt x="1936" y="21137"/>
                  </a:lnTo>
                  <a:lnTo>
                    <a:pt x="1613" y="20975"/>
                  </a:lnTo>
                  <a:lnTo>
                    <a:pt x="1452" y="20975"/>
                  </a:lnTo>
                  <a:lnTo>
                    <a:pt x="1291" y="21137"/>
                  </a:lnTo>
                  <a:lnTo>
                    <a:pt x="1291" y="20330"/>
                  </a:lnTo>
                  <a:lnTo>
                    <a:pt x="1452" y="20169"/>
                  </a:lnTo>
                  <a:lnTo>
                    <a:pt x="1775" y="20491"/>
                  </a:lnTo>
                  <a:lnTo>
                    <a:pt x="1613" y="19523"/>
                  </a:lnTo>
                  <a:close/>
                  <a:moveTo>
                    <a:pt x="14844" y="20653"/>
                  </a:moveTo>
                  <a:lnTo>
                    <a:pt x="14844" y="21137"/>
                  </a:lnTo>
                  <a:lnTo>
                    <a:pt x="14521" y="21459"/>
                  </a:lnTo>
                  <a:lnTo>
                    <a:pt x="14199" y="21782"/>
                  </a:lnTo>
                  <a:lnTo>
                    <a:pt x="13553" y="21782"/>
                  </a:lnTo>
                  <a:lnTo>
                    <a:pt x="13715" y="21298"/>
                  </a:lnTo>
                  <a:lnTo>
                    <a:pt x="14037" y="21137"/>
                  </a:lnTo>
                  <a:lnTo>
                    <a:pt x="14521" y="20814"/>
                  </a:lnTo>
                  <a:lnTo>
                    <a:pt x="14844" y="20653"/>
                  </a:lnTo>
                  <a:close/>
                  <a:moveTo>
                    <a:pt x="9358" y="21298"/>
                  </a:moveTo>
                  <a:lnTo>
                    <a:pt x="10649" y="21782"/>
                  </a:lnTo>
                  <a:lnTo>
                    <a:pt x="10165" y="21943"/>
                  </a:lnTo>
                  <a:lnTo>
                    <a:pt x="9842" y="21943"/>
                  </a:lnTo>
                  <a:lnTo>
                    <a:pt x="9520" y="21621"/>
                  </a:lnTo>
                  <a:lnTo>
                    <a:pt x="9358" y="21298"/>
                  </a:lnTo>
                  <a:close/>
                  <a:moveTo>
                    <a:pt x="23396" y="20814"/>
                  </a:moveTo>
                  <a:lnTo>
                    <a:pt x="23557" y="21298"/>
                  </a:lnTo>
                  <a:lnTo>
                    <a:pt x="23557" y="21943"/>
                  </a:lnTo>
                  <a:lnTo>
                    <a:pt x="23396" y="21943"/>
                  </a:lnTo>
                  <a:lnTo>
                    <a:pt x="23234" y="21621"/>
                  </a:lnTo>
                  <a:lnTo>
                    <a:pt x="23234" y="20814"/>
                  </a:lnTo>
                  <a:close/>
                  <a:moveTo>
                    <a:pt x="7422" y="20330"/>
                  </a:moveTo>
                  <a:lnTo>
                    <a:pt x="7583" y="20653"/>
                  </a:lnTo>
                  <a:lnTo>
                    <a:pt x="7583" y="20975"/>
                  </a:lnTo>
                  <a:lnTo>
                    <a:pt x="6938" y="20975"/>
                  </a:lnTo>
                  <a:lnTo>
                    <a:pt x="6777" y="21137"/>
                  </a:lnTo>
                  <a:lnTo>
                    <a:pt x="6777" y="21621"/>
                  </a:lnTo>
                  <a:lnTo>
                    <a:pt x="6777" y="22105"/>
                  </a:lnTo>
                  <a:lnTo>
                    <a:pt x="6454" y="21943"/>
                  </a:lnTo>
                  <a:lnTo>
                    <a:pt x="6293" y="21782"/>
                  </a:lnTo>
                  <a:lnTo>
                    <a:pt x="6131" y="21621"/>
                  </a:lnTo>
                  <a:lnTo>
                    <a:pt x="6293" y="21459"/>
                  </a:lnTo>
                  <a:lnTo>
                    <a:pt x="6293" y="20975"/>
                  </a:lnTo>
                  <a:lnTo>
                    <a:pt x="6131" y="20814"/>
                  </a:lnTo>
                  <a:lnTo>
                    <a:pt x="5809" y="20491"/>
                  </a:lnTo>
                  <a:lnTo>
                    <a:pt x="5970" y="20330"/>
                  </a:lnTo>
                  <a:lnTo>
                    <a:pt x="6131" y="20330"/>
                  </a:lnTo>
                  <a:lnTo>
                    <a:pt x="6938" y="20491"/>
                  </a:lnTo>
                  <a:lnTo>
                    <a:pt x="7261" y="20330"/>
                  </a:lnTo>
                  <a:close/>
                  <a:moveTo>
                    <a:pt x="55020" y="21298"/>
                  </a:moveTo>
                  <a:lnTo>
                    <a:pt x="55182" y="21459"/>
                  </a:lnTo>
                  <a:lnTo>
                    <a:pt x="54859" y="21943"/>
                  </a:lnTo>
                  <a:lnTo>
                    <a:pt x="54697" y="22105"/>
                  </a:lnTo>
                  <a:lnTo>
                    <a:pt x="54536" y="21782"/>
                  </a:lnTo>
                  <a:lnTo>
                    <a:pt x="54859" y="21459"/>
                  </a:lnTo>
                  <a:lnTo>
                    <a:pt x="55020" y="21298"/>
                  </a:lnTo>
                  <a:close/>
                  <a:moveTo>
                    <a:pt x="12585" y="21943"/>
                  </a:moveTo>
                  <a:lnTo>
                    <a:pt x="12585" y="22266"/>
                  </a:lnTo>
                  <a:lnTo>
                    <a:pt x="12101" y="22266"/>
                  </a:lnTo>
                  <a:lnTo>
                    <a:pt x="12101" y="21943"/>
                  </a:lnTo>
                  <a:close/>
                  <a:moveTo>
                    <a:pt x="58247" y="22105"/>
                  </a:moveTo>
                  <a:lnTo>
                    <a:pt x="58247" y="22266"/>
                  </a:lnTo>
                  <a:lnTo>
                    <a:pt x="58086" y="22427"/>
                  </a:lnTo>
                  <a:lnTo>
                    <a:pt x="57763" y="22427"/>
                  </a:lnTo>
                  <a:lnTo>
                    <a:pt x="57763" y="22105"/>
                  </a:lnTo>
                  <a:close/>
                  <a:moveTo>
                    <a:pt x="50664" y="21782"/>
                  </a:moveTo>
                  <a:lnTo>
                    <a:pt x="50502" y="22589"/>
                  </a:lnTo>
                  <a:lnTo>
                    <a:pt x="50341" y="22589"/>
                  </a:lnTo>
                  <a:lnTo>
                    <a:pt x="50341" y="22427"/>
                  </a:lnTo>
                  <a:lnTo>
                    <a:pt x="50341" y="22105"/>
                  </a:lnTo>
                  <a:lnTo>
                    <a:pt x="50502" y="21782"/>
                  </a:lnTo>
                  <a:close/>
                  <a:moveTo>
                    <a:pt x="51148" y="21621"/>
                  </a:moveTo>
                  <a:lnTo>
                    <a:pt x="51470" y="22427"/>
                  </a:lnTo>
                  <a:lnTo>
                    <a:pt x="50986" y="22750"/>
                  </a:lnTo>
                  <a:lnTo>
                    <a:pt x="50986" y="22589"/>
                  </a:lnTo>
                  <a:lnTo>
                    <a:pt x="51148" y="21621"/>
                  </a:lnTo>
                  <a:close/>
                  <a:moveTo>
                    <a:pt x="26300" y="22750"/>
                  </a:moveTo>
                  <a:lnTo>
                    <a:pt x="26461" y="22911"/>
                  </a:lnTo>
                  <a:lnTo>
                    <a:pt x="25977" y="23234"/>
                  </a:lnTo>
                  <a:lnTo>
                    <a:pt x="25977" y="22911"/>
                  </a:lnTo>
                  <a:lnTo>
                    <a:pt x="26139" y="22750"/>
                  </a:lnTo>
                  <a:close/>
                  <a:moveTo>
                    <a:pt x="55666" y="23073"/>
                  </a:moveTo>
                  <a:lnTo>
                    <a:pt x="55988" y="23395"/>
                  </a:lnTo>
                  <a:lnTo>
                    <a:pt x="55666" y="23557"/>
                  </a:lnTo>
                  <a:lnTo>
                    <a:pt x="55504" y="23395"/>
                  </a:lnTo>
                  <a:lnTo>
                    <a:pt x="55666" y="23234"/>
                  </a:lnTo>
                  <a:lnTo>
                    <a:pt x="55666" y="23073"/>
                  </a:lnTo>
                  <a:close/>
                  <a:moveTo>
                    <a:pt x="32431" y="23234"/>
                  </a:moveTo>
                  <a:lnTo>
                    <a:pt x="32754" y="23557"/>
                  </a:lnTo>
                  <a:lnTo>
                    <a:pt x="31947" y="23880"/>
                  </a:lnTo>
                  <a:lnTo>
                    <a:pt x="31947" y="23880"/>
                  </a:lnTo>
                  <a:lnTo>
                    <a:pt x="32270" y="23234"/>
                  </a:lnTo>
                  <a:close/>
                  <a:moveTo>
                    <a:pt x="35497" y="23557"/>
                  </a:moveTo>
                  <a:lnTo>
                    <a:pt x="35658" y="23880"/>
                  </a:lnTo>
                  <a:lnTo>
                    <a:pt x="35658" y="24041"/>
                  </a:lnTo>
                  <a:lnTo>
                    <a:pt x="35336" y="24848"/>
                  </a:lnTo>
                  <a:lnTo>
                    <a:pt x="35336" y="24848"/>
                  </a:lnTo>
                  <a:lnTo>
                    <a:pt x="35497" y="23557"/>
                  </a:lnTo>
                  <a:close/>
                  <a:moveTo>
                    <a:pt x="77125" y="24686"/>
                  </a:moveTo>
                  <a:lnTo>
                    <a:pt x="77125" y="25009"/>
                  </a:lnTo>
                  <a:lnTo>
                    <a:pt x="76802" y="25170"/>
                  </a:lnTo>
                  <a:lnTo>
                    <a:pt x="76641" y="25009"/>
                  </a:lnTo>
                  <a:lnTo>
                    <a:pt x="76641" y="24848"/>
                  </a:lnTo>
                  <a:lnTo>
                    <a:pt x="76964" y="24686"/>
                  </a:lnTo>
                  <a:close/>
                  <a:moveTo>
                    <a:pt x="71316" y="24848"/>
                  </a:moveTo>
                  <a:lnTo>
                    <a:pt x="71478" y="25009"/>
                  </a:lnTo>
                  <a:lnTo>
                    <a:pt x="70994" y="25332"/>
                  </a:lnTo>
                  <a:lnTo>
                    <a:pt x="70994" y="25170"/>
                  </a:lnTo>
                  <a:lnTo>
                    <a:pt x="71155" y="25009"/>
                  </a:lnTo>
                  <a:lnTo>
                    <a:pt x="71316" y="24848"/>
                  </a:lnTo>
                  <a:close/>
                  <a:moveTo>
                    <a:pt x="73253" y="24041"/>
                  </a:moveTo>
                  <a:lnTo>
                    <a:pt x="73414" y="24202"/>
                  </a:lnTo>
                  <a:lnTo>
                    <a:pt x="73575" y="24364"/>
                  </a:lnTo>
                  <a:lnTo>
                    <a:pt x="73737" y="25009"/>
                  </a:lnTo>
                  <a:lnTo>
                    <a:pt x="73575" y="24848"/>
                  </a:lnTo>
                  <a:lnTo>
                    <a:pt x="73414" y="24848"/>
                  </a:lnTo>
                  <a:lnTo>
                    <a:pt x="73091" y="25170"/>
                  </a:lnTo>
                  <a:lnTo>
                    <a:pt x="72930" y="25493"/>
                  </a:lnTo>
                  <a:lnTo>
                    <a:pt x="72769" y="25654"/>
                  </a:lnTo>
                  <a:lnTo>
                    <a:pt x="72607" y="25654"/>
                  </a:lnTo>
                  <a:lnTo>
                    <a:pt x="72769" y="24848"/>
                  </a:lnTo>
                  <a:lnTo>
                    <a:pt x="73091" y="24202"/>
                  </a:lnTo>
                  <a:lnTo>
                    <a:pt x="73253" y="24041"/>
                  </a:lnTo>
                  <a:close/>
                  <a:moveTo>
                    <a:pt x="86967" y="25170"/>
                  </a:moveTo>
                  <a:lnTo>
                    <a:pt x="86645" y="25654"/>
                  </a:lnTo>
                  <a:lnTo>
                    <a:pt x="86483" y="25493"/>
                  </a:lnTo>
                  <a:lnTo>
                    <a:pt x="86645" y="25332"/>
                  </a:lnTo>
                  <a:lnTo>
                    <a:pt x="86806" y="25170"/>
                  </a:lnTo>
                  <a:close/>
                  <a:moveTo>
                    <a:pt x="60829" y="25009"/>
                  </a:moveTo>
                  <a:lnTo>
                    <a:pt x="62442" y="25332"/>
                  </a:lnTo>
                  <a:lnTo>
                    <a:pt x="61958" y="25816"/>
                  </a:lnTo>
                  <a:lnTo>
                    <a:pt x="61474" y="25816"/>
                  </a:lnTo>
                  <a:lnTo>
                    <a:pt x="60990" y="25493"/>
                  </a:lnTo>
                  <a:lnTo>
                    <a:pt x="60829" y="25009"/>
                  </a:lnTo>
                  <a:close/>
                  <a:moveTo>
                    <a:pt x="113751" y="25493"/>
                  </a:moveTo>
                  <a:lnTo>
                    <a:pt x="113913" y="25654"/>
                  </a:lnTo>
                  <a:lnTo>
                    <a:pt x="114074" y="25816"/>
                  </a:lnTo>
                  <a:lnTo>
                    <a:pt x="113590" y="25816"/>
                  </a:lnTo>
                  <a:lnTo>
                    <a:pt x="113590" y="25493"/>
                  </a:lnTo>
                  <a:close/>
                  <a:moveTo>
                    <a:pt x="82934" y="25009"/>
                  </a:moveTo>
                  <a:lnTo>
                    <a:pt x="83902" y="25170"/>
                  </a:lnTo>
                  <a:lnTo>
                    <a:pt x="83418" y="25654"/>
                  </a:lnTo>
                  <a:lnTo>
                    <a:pt x="82934" y="25977"/>
                  </a:lnTo>
                  <a:lnTo>
                    <a:pt x="82934" y="25816"/>
                  </a:lnTo>
                  <a:lnTo>
                    <a:pt x="82772" y="25816"/>
                  </a:lnTo>
                  <a:lnTo>
                    <a:pt x="82934" y="25009"/>
                  </a:lnTo>
                  <a:close/>
                  <a:moveTo>
                    <a:pt x="78577" y="24525"/>
                  </a:moveTo>
                  <a:lnTo>
                    <a:pt x="78739" y="24686"/>
                  </a:lnTo>
                  <a:lnTo>
                    <a:pt x="79061" y="25816"/>
                  </a:lnTo>
                  <a:lnTo>
                    <a:pt x="77448" y="26300"/>
                  </a:lnTo>
                  <a:lnTo>
                    <a:pt x="77932" y="25170"/>
                  </a:lnTo>
                  <a:lnTo>
                    <a:pt x="78416" y="24525"/>
                  </a:lnTo>
                  <a:close/>
                  <a:moveTo>
                    <a:pt x="87613" y="25654"/>
                  </a:moveTo>
                  <a:lnTo>
                    <a:pt x="87613" y="26138"/>
                  </a:lnTo>
                  <a:lnTo>
                    <a:pt x="87451" y="26300"/>
                  </a:lnTo>
                  <a:lnTo>
                    <a:pt x="87129" y="26300"/>
                  </a:lnTo>
                  <a:lnTo>
                    <a:pt x="87290" y="25816"/>
                  </a:lnTo>
                  <a:lnTo>
                    <a:pt x="87613" y="25654"/>
                  </a:lnTo>
                  <a:close/>
                  <a:moveTo>
                    <a:pt x="59215" y="25977"/>
                  </a:moveTo>
                  <a:lnTo>
                    <a:pt x="59377" y="26138"/>
                  </a:lnTo>
                  <a:lnTo>
                    <a:pt x="59054" y="26300"/>
                  </a:lnTo>
                  <a:lnTo>
                    <a:pt x="58893" y="26461"/>
                  </a:lnTo>
                  <a:lnTo>
                    <a:pt x="58893" y="26300"/>
                  </a:lnTo>
                  <a:lnTo>
                    <a:pt x="59215" y="25977"/>
                  </a:lnTo>
                  <a:close/>
                  <a:moveTo>
                    <a:pt x="58409" y="25170"/>
                  </a:moveTo>
                  <a:lnTo>
                    <a:pt x="57602" y="26945"/>
                  </a:lnTo>
                  <a:lnTo>
                    <a:pt x="57279" y="26138"/>
                  </a:lnTo>
                  <a:lnTo>
                    <a:pt x="57118" y="25654"/>
                  </a:lnTo>
                  <a:lnTo>
                    <a:pt x="57279" y="25493"/>
                  </a:lnTo>
                  <a:lnTo>
                    <a:pt x="57602" y="25332"/>
                  </a:lnTo>
                  <a:lnTo>
                    <a:pt x="58409" y="25170"/>
                  </a:lnTo>
                  <a:close/>
                  <a:moveTo>
                    <a:pt x="61797" y="26461"/>
                  </a:moveTo>
                  <a:lnTo>
                    <a:pt x="62281" y="26784"/>
                  </a:lnTo>
                  <a:lnTo>
                    <a:pt x="62120" y="26945"/>
                  </a:lnTo>
                  <a:lnTo>
                    <a:pt x="61958" y="26945"/>
                  </a:lnTo>
                  <a:lnTo>
                    <a:pt x="61797" y="26784"/>
                  </a:lnTo>
                  <a:lnTo>
                    <a:pt x="61797" y="26461"/>
                  </a:lnTo>
                  <a:close/>
                  <a:moveTo>
                    <a:pt x="99069" y="26784"/>
                  </a:moveTo>
                  <a:lnTo>
                    <a:pt x="99069" y="26945"/>
                  </a:lnTo>
                  <a:lnTo>
                    <a:pt x="98907" y="27106"/>
                  </a:lnTo>
                  <a:lnTo>
                    <a:pt x="98423" y="27106"/>
                  </a:lnTo>
                  <a:lnTo>
                    <a:pt x="98423" y="26945"/>
                  </a:lnTo>
                  <a:lnTo>
                    <a:pt x="98585" y="26784"/>
                  </a:lnTo>
                  <a:close/>
                  <a:moveTo>
                    <a:pt x="113590" y="26622"/>
                  </a:moveTo>
                  <a:lnTo>
                    <a:pt x="113751" y="26784"/>
                  </a:lnTo>
                  <a:lnTo>
                    <a:pt x="114074" y="27106"/>
                  </a:lnTo>
                  <a:lnTo>
                    <a:pt x="113267" y="27106"/>
                  </a:lnTo>
                  <a:lnTo>
                    <a:pt x="113429" y="26622"/>
                  </a:lnTo>
                  <a:close/>
                  <a:moveTo>
                    <a:pt x="64701" y="25493"/>
                  </a:moveTo>
                  <a:lnTo>
                    <a:pt x="64378" y="25977"/>
                  </a:lnTo>
                  <a:lnTo>
                    <a:pt x="64378" y="26138"/>
                  </a:lnTo>
                  <a:lnTo>
                    <a:pt x="64540" y="26461"/>
                  </a:lnTo>
                  <a:lnTo>
                    <a:pt x="65024" y="26784"/>
                  </a:lnTo>
                  <a:lnTo>
                    <a:pt x="64378" y="27268"/>
                  </a:lnTo>
                  <a:lnTo>
                    <a:pt x="64056" y="27429"/>
                  </a:lnTo>
                  <a:lnTo>
                    <a:pt x="63894" y="27268"/>
                  </a:lnTo>
                  <a:lnTo>
                    <a:pt x="63733" y="26945"/>
                  </a:lnTo>
                  <a:lnTo>
                    <a:pt x="63894" y="26461"/>
                  </a:lnTo>
                  <a:lnTo>
                    <a:pt x="64056" y="25977"/>
                  </a:lnTo>
                  <a:lnTo>
                    <a:pt x="64217" y="25654"/>
                  </a:lnTo>
                  <a:lnTo>
                    <a:pt x="64701" y="25493"/>
                  </a:lnTo>
                  <a:close/>
                  <a:moveTo>
                    <a:pt x="57440" y="26945"/>
                  </a:moveTo>
                  <a:lnTo>
                    <a:pt x="57924" y="27268"/>
                  </a:lnTo>
                  <a:lnTo>
                    <a:pt x="57763" y="27591"/>
                  </a:lnTo>
                  <a:lnTo>
                    <a:pt x="56956" y="27591"/>
                  </a:lnTo>
                  <a:lnTo>
                    <a:pt x="56472" y="27752"/>
                  </a:lnTo>
                  <a:lnTo>
                    <a:pt x="56472" y="27752"/>
                  </a:lnTo>
                  <a:lnTo>
                    <a:pt x="56795" y="27268"/>
                  </a:lnTo>
                  <a:lnTo>
                    <a:pt x="57118" y="26945"/>
                  </a:lnTo>
                  <a:close/>
                  <a:moveTo>
                    <a:pt x="76157" y="27429"/>
                  </a:moveTo>
                  <a:lnTo>
                    <a:pt x="76157" y="27591"/>
                  </a:lnTo>
                  <a:lnTo>
                    <a:pt x="76157" y="27752"/>
                  </a:lnTo>
                  <a:lnTo>
                    <a:pt x="75673" y="28075"/>
                  </a:lnTo>
                  <a:lnTo>
                    <a:pt x="75673" y="27913"/>
                  </a:lnTo>
                  <a:lnTo>
                    <a:pt x="75834" y="27591"/>
                  </a:lnTo>
                  <a:lnTo>
                    <a:pt x="76157" y="27429"/>
                  </a:lnTo>
                  <a:close/>
                  <a:moveTo>
                    <a:pt x="59215" y="27429"/>
                  </a:moveTo>
                  <a:lnTo>
                    <a:pt x="59538" y="27591"/>
                  </a:lnTo>
                  <a:lnTo>
                    <a:pt x="59054" y="28236"/>
                  </a:lnTo>
                  <a:lnTo>
                    <a:pt x="59054" y="27429"/>
                  </a:lnTo>
                  <a:close/>
                  <a:moveTo>
                    <a:pt x="130693" y="27268"/>
                  </a:moveTo>
                  <a:lnTo>
                    <a:pt x="130854" y="27591"/>
                  </a:lnTo>
                  <a:lnTo>
                    <a:pt x="130854" y="28236"/>
                  </a:lnTo>
                  <a:lnTo>
                    <a:pt x="130693" y="28236"/>
                  </a:lnTo>
                  <a:lnTo>
                    <a:pt x="130532" y="27913"/>
                  </a:lnTo>
                  <a:lnTo>
                    <a:pt x="130532" y="27429"/>
                  </a:lnTo>
                  <a:lnTo>
                    <a:pt x="130693" y="27268"/>
                  </a:lnTo>
                  <a:close/>
                  <a:moveTo>
                    <a:pt x="61797" y="27913"/>
                  </a:moveTo>
                  <a:lnTo>
                    <a:pt x="61958" y="28075"/>
                  </a:lnTo>
                  <a:lnTo>
                    <a:pt x="61636" y="28397"/>
                  </a:lnTo>
                  <a:lnTo>
                    <a:pt x="61474" y="28397"/>
                  </a:lnTo>
                  <a:lnTo>
                    <a:pt x="61474" y="28075"/>
                  </a:lnTo>
                  <a:lnTo>
                    <a:pt x="61797" y="27913"/>
                  </a:lnTo>
                  <a:close/>
                  <a:moveTo>
                    <a:pt x="70510" y="27429"/>
                  </a:moveTo>
                  <a:lnTo>
                    <a:pt x="70671" y="27591"/>
                  </a:lnTo>
                  <a:lnTo>
                    <a:pt x="70832" y="28236"/>
                  </a:lnTo>
                  <a:lnTo>
                    <a:pt x="70671" y="28397"/>
                  </a:lnTo>
                  <a:lnTo>
                    <a:pt x="70026" y="28397"/>
                  </a:lnTo>
                  <a:lnTo>
                    <a:pt x="70026" y="28236"/>
                  </a:lnTo>
                  <a:lnTo>
                    <a:pt x="70510" y="28075"/>
                  </a:lnTo>
                  <a:lnTo>
                    <a:pt x="70348" y="27591"/>
                  </a:lnTo>
                  <a:lnTo>
                    <a:pt x="70510" y="27429"/>
                  </a:lnTo>
                  <a:close/>
                  <a:moveTo>
                    <a:pt x="55988" y="27268"/>
                  </a:moveTo>
                  <a:lnTo>
                    <a:pt x="55988" y="28075"/>
                  </a:lnTo>
                  <a:lnTo>
                    <a:pt x="55827" y="28236"/>
                  </a:lnTo>
                  <a:lnTo>
                    <a:pt x="55666" y="28559"/>
                  </a:lnTo>
                  <a:lnTo>
                    <a:pt x="55666" y="27752"/>
                  </a:lnTo>
                  <a:lnTo>
                    <a:pt x="55827" y="27268"/>
                  </a:lnTo>
                  <a:close/>
                  <a:moveTo>
                    <a:pt x="93905" y="27913"/>
                  </a:moveTo>
                  <a:lnTo>
                    <a:pt x="94067" y="28075"/>
                  </a:lnTo>
                  <a:lnTo>
                    <a:pt x="93744" y="28559"/>
                  </a:lnTo>
                  <a:lnTo>
                    <a:pt x="93583" y="28236"/>
                  </a:lnTo>
                  <a:lnTo>
                    <a:pt x="93583" y="28075"/>
                  </a:lnTo>
                  <a:lnTo>
                    <a:pt x="93583" y="27913"/>
                  </a:lnTo>
                  <a:close/>
                  <a:moveTo>
                    <a:pt x="73253" y="28720"/>
                  </a:moveTo>
                  <a:lnTo>
                    <a:pt x="73253" y="29204"/>
                  </a:lnTo>
                  <a:lnTo>
                    <a:pt x="73091" y="29527"/>
                  </a:lnTo>
                  <a:lnTo>
                    <a:pt x="72930" y="29527"/>
                  </a:lnTo>
                  <a:lnTo>
                    <a:pt x="73091" y="29043"/>
                  </a:lnTo>
                  <a:lnTo>
                    <a:pt x="73091" y="28720"/>
                  </a:lnTo>
                  <a:close/>
                  <a:moveTo>
                    <a:pt x="89226" y="29204"/>
                  </a:moveTo>
                  <a:lnTo>
                    <a:pt x="89226" y="29365"/>
                  </a:lnTo>
                  <a:lnTo>
                    <a:pt x="89226" y="29527"/>
                  </a:lnTo>
                  <a:lnTo>
                    <a:pt x="88904" y="29527"/>
                  </a:lnTo>
                  <a:lnTo>
                    <a:pt x="88742" y="29365"/>
                  </a:lnTo>
                  <a:lnTo>
                    <a:pt x="88742" y="29204"/>
                  </a:lnTo>
                  <a:close/>
                  <a:moveTo>
                    <a:pt x="69058" y="29043"/>
                  </a:moveTo>
                  <a:lnTo>
                    <a:pt x="69542" y="30333"/>
                  </a:lnTo>
                  <a:lnTo>
                    <a:pt x="69219" y="30333"/>
                  </a:lnTo>
                  <a:lnTo>
                    <a:pt x="69058" y="30172"/>
                  </a:lnTo>
                  <a:lnTo>
                    <a:pt x="69058" y="29688"/>
                  </a:lnTo>
                  <a:lnTo>
                    <a:pt x="69058" y="29043"/>
                  </a:lnTo>
                  <a:close/>
                  <a:moveTo>
                    <a:pt x="75996" y="28881"/>
                  </a:moveTo>
                  <a:lnTo>
                    <a:pt x="75996" y="29849"/>
                  </a:lnTo>
                  <a:lnTo>
                    <a:pt x="76318" y="30495"/>
                  </a:lnTo>
                  <a:lnTo>
                    <a:pt x="75996" y="30495"/>
                  </a:lnTo>
                  <a:lnTo>
                    <a:pt x="75996" y="30333"/>
                  </a:lnTo>
                  <a:lnTo>
                    <a:pt x="75996" y="29849"/>
                  </a:lnTo>
                  <a:lnTo>
                    <a:pt x="75834" y="29204"/>
                  </a:lnTo>
                  <a:lnTo>
                    <a:pt x="75834" y="29043"/>
                  </a:lnTo>
                  <a:lnTo>
                    <a:pt x="75996" y="28881"/>
                  </a:lnTo>
                  <a:close/>
                  <a:moveTo>
                    <a:pt x="93583" y="30011"/>
                  </a:moveTo>
                  <a:lnTo>
                    <a:pt x="94228" y="30172"/>
                  </a:lnTo>
                  <a:lnTo>
                    <a:pt x="94067" y="30495"/>
                  </a:lnTo>
                  <a:lnTo>
                    <a:pt x="93905" y="30495"/>
                  </a:lnTo>
                  <a:lnTo>
                    <a:pt x="93583" y="30011"/>
                  </a:lnTo>
                  <a:close/>
                  <a:moveTo>
                    <a:pt x="78093" y="29688"/>
                  </a:moveTo>
                  <a:lnTo>
                    <a:pt x="77932" y="30817"/>
                  </a:lnTo>
                  <a:lnTo>
                    <a:pt x="77770" y="30656"/>
                  </a:lnTo>
                  <a:lnTo>
                    <a:pt x="77770" y="30172"/>
                  </a:lnTo>
                  <a:lnTo>
                    <a:pt x="77932" y="29849"/>
                  </a:lnTo>
                  <a:lnTo>
                    <a:pt x="78093" y="29688"/>
                  </a:lnTo>
                  <a:close/>
                  <a:moveTo>
                    <a:pt x="132952" y="29365"/>
                  </a:moveTo>
                  <a:lnTo>
                    <a:pt x="133759" y="30495"/>
                  </a:lnTo>
                  <a:lnTo>
                    <a:pt x="132952" y="30979"/>
                  </a:lnTo>
                  <a:lnTo>
                    <a:pt x="132791" y="30979"/>
                  </a:lnTo>
                  <a:lnTo>
                    <a:pt x="132791" y="30817"/>
                  </a:lnTo>
                  <a:lnTo>
                    <a:pt x="132791" y="30333"/>
                  </a:lnTo>
                  <a:lnTo>
                    <a:pt x="132952" y="29365"/>
                  </a:lnTo>
                  <a:close/>
                  <a:moveTo>
                    <a:pt x="78900" y="30495"/>
                  </a:moveTo>
                  <a:lnTo>
                    <a:pt x="79061" y="30817"/>
                  </a:lnTo>
                  <a:lnTo>
                    <a:pt x="79384" y="31302"/>
                  </a:lnTo>
                  <a:lnTo>
                    <a:pt x="79223" y="31463"/>
                  </a:lnTo>
                  <a:lnTo>
                    <a:pt x="78900" y="31302"/>
                  </a:lnTo>
                  <a:lnTo>
                    <a:pt x="78416" y="31140"/>
                  </a:lnTo>
                  <a:lnTo>
                    <a:pt x="78577" y="30495"/>
                  </a:lnTo>
                  <a:close/>
                  <a:moveTo>
                    <a:pt x="90840" y="30979"/>
                  </a:moveTo>
                  <a:lnTo>
                    <a:pt x="91324" y="31140"/>
                  </a:lnTo>
                  <a:lnTo>
                    <a:pt x="91485" y="31302"/>
                  </a:lnTo>
                  <a:lnTo>
                    <a:pt x="91485" y="31624"/>
                  </a:lnTo>
                  <a:lnTo>
                    <a:pt x="91001" y="31463"/>
                  </a:lnTo>
                  <a:lnTo>
                    <a:pt x="90840" y="31302"/>
                  </a:lnTo>
                  <a:lnTo>
                    <a:pt x="90840" y="30979"/>
                  </a:lnTo>
                  <a:close/>
                  <a:moveTo>
                    <a:pt x="96326" y="30656"/>
                  </a:moveTo>
                  <a:lnTo>
                    <a:pt x="96648" y="31463"/>
                  </a:lnTo>
                  <a:lnTo>
                    <a:pt x="96487" y="31624"/>
                  </a:lnTo>
                  <a:lnTo>
                    <a:pt x="96326" y="31624"/>
                  </a:lnTo>
                  <a:lnTo>
                    <a:pt x="96164" y="31302"/>
                  </a:lnTo>
                  <a:lnTo>
                    <a:pt x="96164" y="30817"/>
                  </a:lnTo>
                  <a:lnTo>
                    <a:pt x="96326" y="30656"/>
                  </a:lnTo>
                  <a:close/>
                  <a:moveTo>
                    <a:pt x="99391" y="30979"/>
                  </a:moveTo>
                  <a:lnTo>
                    <a:pt x="99553" y="31140"/>
                  </a:lnTo>
                  <a:lnTo>
                    <a:pt x="99714" y="31463"/>
                  </a:lnTo>
                  <a:lnTo>
                    <a:pt x="99553" y="31624"/>
                  </a:lnTo>
                  <a:lnTo>
                    <a:pt x="99391" y="31624"/>
                  </a:lnTo>
                  <a:lnTo>
                    <a:pt x="99391" y="31140"/>
                  </a:lnTo>
                  <a:lnTo>
                    <a:pt x="99391" y="30979"/>
                  </a:lnTo>
                  <a:close/>
                  <a:moveTo>
                    <a:pt x="97939" y="31463"/>
                  </a:moveTo>
                  <a:lnTo>
                    <a:pt x="98262" y="31624"/>
                  </a:lnTo>
                  <a:lnTo>
                    <a:pt x="98423" y="31947"/>
                  </a:lnTo>
                  <a:lnTo>
                    <a:pt x="98423" y="32270"/>
                  </a:lnTo>
                  <a:lnTo>
                    <a:pt x="98423" y="32592"/>
                  </a:lnTo>
                  <a:lnTo>
                    <a:pt x="98262" y="32915"/>
                  </a:lnTo>
                  <a:lnTo>
                    <a:pt x="97778" y="32915"/>
                  </a:lnTo>
                  <a:lnTo>
                    <a:pt x="97616" y="32592"/>
                  </a:lnTo>
                  <a:lnTo>
                    <a:pt x="97939" y="32592"/>
                  </a:lnTo>
                  <a:lnTo>
                    <a:pt x="98101" y="32270"/>
                  </a:lnTo>
                  <a:lnTo>
                    <a:pt x="97939" y="31463"/>
                  </a:lnTo>
                  <a:close/>
                  <a:moveTo>
                    <a:pt x="95519" y="32431"/>
                  </a:moveTo>
                  <a:lnTo>
                    <a:pt x="95680" y="32592"/>
                  </a:lnTo>
                  <a:lnTo>
                    <a:pt x="95519" y="32915"/>
                  </a:lnTo>
                  <a:lnTo>
                    <a:pt x="95519" y="33076"/>
                  </a:lnTo>
                  <a:lnTo>
                    <a:pt x="95358" y="33076"/>
                  </a:lnTo>
                  <a:lnTo>
                    <a:pt x="95519" y="32754"/>
                  </a:lnTo>
                  <a:lnTo>
                    <a:pt x="95519" y="32431"/>
                  </a:lnTo>
                  <a:close/>
                  <a:moveTo>
                    <a:pt x="125046" y="32915"/>
                  </a:moveTo>
                  <a:lnTo>
                    <a:pt x="125046" y="33238"/>
                  </a:lnTo>
                  <a:lnTo>
                    <a:pt x="124562" y="33238"/>
                  </a:lnTo>
                  <a:lnTo>
                    <a:pt x="124562" y="32915"/>
                  </a:lnTo>
                  <a:close/>
                  <a:moveTo>
                    <a:pt x="104393" y="32915"/>
                  </a:moveTo>
                  <a:lnTo>
                    <a:pt x="105039" y="33238"/>
                  </a:lnTo>
                  <a:lnTo>
                    <a:pt x="104232" y="33399"/>
                  </a:lnTo>
                  <a:lnTo>
                    <a:pt x="104393" y="33076"/>
                  </a:lnTo>
                  <a:lnTo>
                    <a:pt x="104393" y="32915"/>
                  </a:lnTo>
                  <a:close/>
                  <a:moveTo>
                    <a:pt x="90356" y="32754"/>
                  </a:moveTo>
                  <a:lnTo>
                    <a:pt x="90356" y="32915"/>
                  </a:lnTo>
                  <a:lnTo>
                    <a:pt x="89872" y="33560"/>
                  </a:lnTo>
                  <a:lnTo>
                    <a:pt x="89872" y="33238"/>
                  </a:lnTo>
                  <a:lnTo>
                    <a:pt x="90033" y="32915"/>
                  </a:lnTo>
                  <a:lnTo>
                    <a:pt x="90194" y="32754"/>
                  </a:lnTo>
                  <a:close/>
                  <a:moveTo>
                    <a:pt x="107620" y="33722"/>
                  </a:moveTo>
                  <a:lnTo>
                    <a:pt x="107781" y="33883"/>
                  </a:lnTo>
                  <a:lnTo>
                    <a:pt x="107459" y="34367"/>
                  </a:lnTo>
                  <a:lnTo>
                    <a:pt x="107297" y="34044"/>
                  </a:lnTo>
                  <a:lnTo>
                    <a:pt x="107459" y="33883"/>
                  </a:lnTo>
                  <a:lnTo>
                    <a:pt x="107620" y="33722"/>
                  </a:lnTo>
                  <a:close/>
                  <a:moveTo>
                    <a:pt x="111008" y="33560"/>
                  </a:moveTo>
                  <a:lnTo>
                    <a:pt x="110847" y="34206"/>
                  </a:lnTo>
                  <a:lnTo>
                    <a:pt x="110686" y="34367"/>
                  </a:lnTo>
                  <a:lnTo>
                    <a:pt x="110524" y="34367"/>
                  </a:lnTo>
                  <a:lnTo>
                    <a:pt x="110686" y="33883"/>
                  </a:lnTo>
                  <a:lnTo>
                    <a:pt x="110847" y="33560"/>
                  </a:lnTo>
                  <a:close/>
                  <a:moveTo>
                    <a:pt x="102941" y="34367"/>
                  </a:moveTo>
                  <a:lnTo>
                    <a:pt x="103264" y="34528"/>
                  </a:lnTo>
                  <a:lnTo>
                    <a:pt x="103264" y="34690"/>
                  </a:lnTo>
                  <a:lnTo>
                    <a:pt x="103102" y="34851"/>
                  </a:lnTo>
                  <a:lnTo>
                    <a:pt x="102618" y="34690"/>
                  </a:lnTo>
                  <a:lnTo>
                    <a:pt x="102780" y="34367"/>
                  </a:lnTo>
                  <a:close/>
                  <a:moveTo>
                    <a:pt x="103909" y="34528"/>
                  </a:moveTo>
                  <a:lnTo>
                    <a:pt x="104070" y="34851"/>
                  </a:lnTo>
                  <a:lnTo>
                    <a:pt x="104070" y="35013"/>
                  </a:lnTo>
                  <a:lnTo>
                    <a:pt x="103909" y="35013"/>
                  </a:lnTo>
                  <a:lnTo>
                    <a:pt x="103586" y="34690"/>
                  </a:lnTo>
                  <a:lnTo>
                    <a:pt x="103748" y="34528"/>
                  </a:lnTo>
                  <a:close/>
                  <a:moveTo>
                    <a:pt x="133113" y="34206"/>
                  </a:moveTo>
                  <a:lnTo>
                    <a:pt x="133436" y="34528"/>
                  </a:lnTo>
                  <a:lnTo>
                    <a:pt x="133759" y="35174"/>
                  </a:lnTo>
                  <a:lnTo>
                    <a:pt x="133759" y="35335"/>
                  </a:lnTo>
                  <a:lnTo>
                    <a:pt x="133597" y="35497"/>
                  </a:lnTo>
                  <a:lnTo>
                    <a:pt x="133275" y="35335"/>
                  </a:lnTo>
                  <a:lnTo>
                    <a:pt x="132629" y="35174"/>
                  </a:lnTo>
                  <a:lnTo>
                    <a:pt x="132791" y="34367"/>
                  </a:lnTo>
                  <a:lnTo>
                    <a:pt x="132952" y="34206"/>
                  </a:lnTo>
                  <a:close/>
                  <a:moveTo>
                    <a:pt x="115526" y="34206"/>
                  </a:moveTo>
                  <a:lnTo>
                    <a:pt x="115688" y="34367"/>
                  </a:lnTo>
                  <a:lnTo>
                    <a:pt x="116172" y="34690"/>
                  </a:lnTo>
                  <a:lnTo>
                    <a:pt x="116656" y="35174"/>
                  </a:lnTo>
                  <a:lnTo>
                    <a:pt x="116817" y="35819"/>
                  </a:lnTo>
                  <a:lnTo>
                    <a:pt x="116817" y="35981"/>
                  </a:lnTo>
                  <a:lnTo>
                    <a:pt x="116656" y="35981"/>
                  </a:lnTo>
                  <a:lnTo>
                    <a:pt x="116333" y="35658"/>
                  </a:lnTo>
                  <a:lnTo>
                    <a:pt x="115849" y="35174"/>
                  </a:lnTo>
                  <a:lnTo>
                    <a:pt x="115526" y="35013"/>
                  </a:lnTo>
                  <a:lnTo>
                    <a:pt x="115204" y="35174"/>
                  </a:lnTo>
                  <a:lnTo>
                    <a:pt x="115204" y="34690"/>
                  </a:lnTo>
                  <a:lnTo>
                    <a:pt x="115365" y="34367"/>
                  </a:lnTo>
                  <a:lnTo>
                    <a:pt x="115526" y="34206"/>
                  </a:lnTo>
                  <a:close/>
                  <a:moveTo>
                    <a:pt x="115365" y="35658"/>
                  </a:moveTo>
                  <a:lnTo>
                    <a:pt x="116010" y="35981"/>
                  </a:lnTo>
                  <a:lnTo>
                    <a:pt x="115849" y="36303"/>
                  </a:lnTo>
                  <a:lnTo>
                    <a:pt x="115526" y="36142"/>
                  </a:lnTo>
                  <a:lnTo>
                    <a:pt x="115365" y="35981"/>
                  </a:lnTo>
                  <a:lnTo>
                    <a:pt x="115365" y="35658"/>
                  </a:lnTo>
                  <a:close/>
                  <a:moveTo>
                    <a:pt x="133759" y="35981"/>
                  </a:moveTo>
                  <a:lnTo>
                    <a:pt x="133759" y="36142"/>
                  </a:lnTo>
                  <a:lnTo>
                    <a:pt x="133759" y="36303"/>
                  </a:lnTo>
                  <a:lnTo>
                    <a:pt x="133436" y="36465"/>
                  </a:lnTo>
                  <a:lnTo>
                    <a:pt x="133436" y="36303"/>
                  </a:lnTo>
                  <a:lnTo>
                    <a:pt x="133436" y="36142"/>
                  </a:lnTo>
                  <a:lnTo>
                    <a:pt x="133759" y="35981"/>
                  </a:lnTo>
                  <a:close/>
                  <a:moveTo>
                    <a:pt x="117462" y="35497"/>
                  </a:moveTo>
                  <a:lnTo>
                    <a:pt x="117624" y="35819"/>
                  </a:lnTo>
                  <a:lnTo>
                    <a:pt x="117624" y="35981"/>
                  </a:lnTo>
                  <a:lnTo>
                    <a:pt x="117140" y="36626"/>
                  </a:lnTo>
                  <a:lnTo>
                    <a:pt x="117462" y="35497"/>
                  </a:lnTo>
                  <a:close/>
                  <a:moveTo>
                    <a:pt x="132468" y="35658"/>
                  </a:moveTo>
                  <a:lnTo>
                    <a:pt x="132629" y="36303"/>
                  </a:lnTo>
                  <a:lnTo>
                    <a:pt x="132791" y="36626"/>
                  </a:lnTo>
                  <a:lnTo>
                    <a:pt x="132629" y="36787"/>
                  </a:lnTo>
                  <a:lnTo>
                    <a:pt x="132468" y="36142"/>
                  </a:lnTo>
                  <a:lnTo>
                    <a:pt x="132307" y="35819"/>
                  </a:lnTo>
                  <a:lnTo>
                    <a:pt x="132468" y="35658"/>
                  </a:lnTo>
                  <a:close/>
                  <a:moveTo>
                    <a:pt x="123594" y="36626"/>
                  </a:moveTo>
                  <a:lnTo>
                    <a:pt x="124239" y="36787"/>
                  </a:lnTo>
                  <a:lnTo>
                    <a:pt x="123271" y="37594"/>
                  </a:lnTo>
                  <a:lnTo>
                    <a:pt x="123271" y="37110"/>
                  </a:lnTo>
                  <a:lnTo>
                    <a:pt x="123432" y="36787"/>
                  </a:lnTo>
                  <a:lnTo>
                    <a:pt x="123594" y="36626"/>
                  </a:lnTo>
                  <a:close/>
                  <a:moveTo>
                    <a:pt x="122787" y="36142"/>
                  </a:moveTo>
                  <a:lnTo>
                    <a:pt x="123110" y="36303"/>
                  </a:lnTo>
                  <a:lnTo>
                    <a:pt x="122948" y="36787"/>
                  </a:lnTo>
                  <a:lnTo>
                    <a:pt x="122626" y="37433"/>
                  </a:lnTo>
                  <a:lnTo>
                    <a:pt x="122303" y="37755"/>
                  </a:lnTo>
                  <a:lnTo>
                    <a:pt x="121980" y="37755"/>
                  </a:lnTo>
                  <a:lnTo>
                    <a:pt x="121658" y="37594"/>
                  </a:lnTo>
                  <a:lnTo>
                    <a:pt x="121980" y="37433"/>
                  </a:lnTo>
                  <a:lnTo>
                    <a:pt x="122142" y="37110"/>
                  </a:lnTo>
                  <a:lnTo>
                    <a:pt x="122303" y="36626"/>
                  </a:lnTo>
                  <a:lnTo>
                    <a:pt x="122464" y="36303"/>
                  </a:lnTo>
                  <a:lnTo>
                    <a:pt x="122787" y="36142"/>
                  </a:lnTo>
                  <a:close/>
                  <a:moveTo>
                    <a:pt x="120205" y="37917"/>
                  </a:moveTo>
                  <a:lnTo>
                    <a:pt x="120044" y="38401"/>
                  </a:lnTo>
                  <a:lnTo>
                    <a:pt x="119883" y="38562"/>
                  </a:lnTo>
                  <a:lnTo>
                    <a:pt x="119560" y="38401"/>
                  </a:lnTo>
                  <a:lnTo>
                    <a:pt x="119076" y="38078"/>
                  </a:lnTo>
                  <a:lnTo>
                    <a:pt x="119399" y="37917"/>
                  </a:lnTo>
                  <a:close/>
                  <a:moveTo>
                    <a:pt x="133597" y="37755"/>
                  </a:moveTo>
                  <a:lnTo>
                    <a:pt x="133920" y="38401"/>
                  </a:lnTo>
                  <a:lnTo>
                    <a:pt x="132952" y="38885"/>
                  </a:lnTo>
                  <a:lnTo>
                    <a:pt x="133275" y="37917"/>
                  </a:lnTo>
                  <a:lnTo>
                    <a:pt x="133436" y="37755"/>
                  </a:lnTo>
                  <a:close/>
                  <a:moveTo>
                    <a:pt x="132791" y="37271"/>
                  </a:moveTo>
                  <a:lnTo>
                    <a:pt x="132952" y="37755"/>
                  </a:lnTo>
                  <a:lnTo>
                    <a:pt x="132629" y="38078"/>
                  </a:lnTo>
                  <a:lnTo>
                    <a:pt x="132468" y="38562"/>
                  </a:lnTo>
                  <a:lnTo>
                    <a:pt x="132307" y="39046"/>
                  </a:lnTo>
                  <a:lnTo>
                    <a:pt x="132145" y="38562"/>
                  </a:lnTo>
                  <a:lnTo>
                    <a:pt x="131823" y="38401"/>
                  </a:lnTo>
                  <a:lnTo>
                    <a:pt x="131339" y="38239"/>
                  </a:lnTo>
                  <a:lnTo>
                    <a:pt x="131177" y="38078"/>
                  </a:lnTo>
                  <a:lnTo>
                    <a:pt x="131339" y="38078"/>
                  </a:lnTo>
                  <a:lnTo>
                    <a:pt x="132791" y="37271"/>
                  </a:lnTo>
                  <a:close/>
                  <a:moveTo>
                    <a:pt x="123755" y="38401"/>
                  </a:moveTo>
                  <a:lnTo>
                    <a:pt x="123755" y="38562"/>
                  </a:lnTo>
                  <a:lnTo>
                    <a:pt x="123755" y="39208"/>
                  </a:lnTo>
                  <a:lnTo>
                    <a:pt x="123271" y="38562"/>
                  </a:lnTo>
                  <a:lnTo>
                    <a:pt x="123755" y="38401"/>
                  </a:lnTo>
                  <a:close/>
                  <a:moveTo>
                    <a:pt x="128112" y="40498"/>
                  </a:moveTo>
                  <a:lnTo>
                    <a:pt x="128273" y="40660"/>
                  </a:lnTo>
                  <a:lnTo>
                    <a:pt x="128112" y="41144"/>
                  </a:lnTo>
                  <a:lnTo>
                    <a:pt x="127950" y="41466"/>
                  </a:lnTo>
                  <a:lnTo>
                    <a:pt x="127789" y="41466"/>
                  </a:lnTo>
                  <a:lnTo>
                    <a:pt x="127950" y="40821"/>
                  </a:lnTo>
                  <a:lnTo>
                    <a:pt x="128112" y="40498"/>
                  </a:lnTo>
                  <a:close/>
                  <a:moveTo>
                    <a:pt x="63410" y="0"/>
                  </a:moveTo>
                  <a:lnTo>
                    <a:pt x="63088" y="968"/>
                  </a:lnTo>
                  <a:lnTo>
                    <a:pt x="62442" y="807"/>
                  </a:lnTo>
                  <a:lnTo>
                    <a:pt x="61958" y="484"/>
                  </a:lnTo>
                  <a:lnTo>
                    <a:pt x="61636" y="323"/>
                  </a:lnTo>
                  <a:lnTo>
                    <a:pt x="61151" y="484"/>
                  </a:lnTo>
                  <a:lnTo>
                    <a:pt x="61474" y="645"/>
                  </a:lnTo>
                  <a:lnTo>
                    <a:pt x="61474" y="968"/>
                  </a:lnTo>
                  <a:lnTo>
                    <a:pt x="61151" y="1452"/>
                  </a:lnTo>
                  <a:lnTo>
                    <a:pt x="61151" y="484"/>
                  </a:lnTo>
                  <a:lnTo>
                    <a:pt x="60345" y="968"/>
                  </a:lnTo>
                  <a:lnTo>
                    <a:pt x="59377" y="1129"/>
                  </a:lnTo>
                  <a:lnTo>
                    <a:pt x="58893" y="1129"/>
                  </a:lnTo>
                  <a:lnTo>
                    <a:pt x="58893" y="968"/>
                  </a:lnTo>
                  <a:lnTo>
                    <a:pt x="59215" y="645"/>
                  </a:lnTo>
                  <a:lnTo>
                    <a:pt x="58893" y="323"/>
                  </a:lnTo>
                  <a:lnTo>
                    <a:pt x="58570" y="161"/>
                  </a:lnTo>
                  <a:lnTo>
                    <a:pt x="58247" y="161"/>
                  </a:lnTo>
                  <a:lnTo>
                    <a:pt x="57924" y="323"/>
                  </a:lnTo>
                  <a:lnTo>
                    <a:pt x="57279" y="645"/>
                  </a:lnTo>
                  <a:lnTo>
                    <a:pt x="57118" y="645"/>
                  </a:lnTo>
                  <a:lnTo>
                    <a:pt x="56795" y="484"/>
                  </a:lnTo>
                  <a:lnTo>
                    <a:pt x="56311" y="161"/>
                  </a:lnTo>
                  <a:lnTo>
                    <a:pt x="55827" y="161"/>
                  </a:lnTo>
                  <a:lnTo>
                    <a:pt x="55504" y="484"/>
                  </a:lnTo>
                  <a:lnTo>
                    <a:pt x="55182" y="968"/>
                  </a:lnTo>
                  <a:lnTo>
                    <a:pt x="54536" y="484"/>
                  </a:lnTo>
                  <a:lnTo>
                    <a:pt x="54052" y="323"/>
                  </a:lnTo>
                  <a:lnTo>
                    <a:pt x="53729" y="161"/>
                  </a:lnTo>
                  <a:lnTo>
                    <a:pt x="53407" y="323"/>
                  </a:lnTo>
                  <a:lnTo>
                    <a:pt x="52600" y="645"/>
                  </a:lnTo>
                  <a:lnTo>
                    <a:pt x="52116" y="807"/>
                  </a:lnTo>
                  <a:lnTo>
                    <a:pt x="51470" y="968"/>
                  </a:lnTo>
                  <a:lnTo>
                    <a:pt x="50502" y="323"/>
                  </a:lnTo>
                  <a:lnTo>
                    <a:pt x="49534" y="161"/>
                  </a:lnTo>
                  <a:lnTo>
                    <a:pt x="48728" y="161"/>
                  </a:lnTo>
                  <a:lnTo>
                    <a:pt x="47759" y="323"/>
                  </a:lnTo>
                  <a:lnTo>
                    <a:pt x="45985" y="807"/>
                  </a:lnTo>
                  <a:lnTo>
                    <a:pt x="45178" y="807"/>
                  </a:lnTo>
                  <a:lnTo>
                    <a:pt x="44210" y="645"/>
                  </a:lnTo>
                  <a:lnTo>
                    <a:pt x="44371" y="1129"/>
                  </a:lnTo>
                  <a:lnTo>
                    <a:pt x="44371" y="1291"/>
                  </a:lnTo>
                  <a:lnTo>
                    <a:pt x="44210" y="1452"/>
                  </a:lnTo>
                  <a:lnTo>
                    <a:pt x="43080" y="1452"/>
                  </a:lnTo>
                  <a:lnTo>
                    <a:pt x="41628" y="1129"/>
                  </a:lnTo>
                  <a:lnTo>
                    <a:pt x="40821" y="968"/>
                  </a:lnTo>
                  <a:lnTo>
                    <a:pt x="40337" y="968"/>
                  </a:lnTo>
                  <a:lnTo>
                    <a:pt x="40337" y="1129"/>
                  </a:lnTo>
                  <a:lnTo>
                    <a:pt x="40176" y="968"/>
                  </a:lnTo>
                  <a:lnTo>
                    <a:pt x="39853" y="161"/>
                  </a:lnTo>
                  <a:lnTo>
                    <a:pt x="39692" y="807"/>
                  </a:lnTo>
                  <a:lnTo>
                    <a:pt x="39853" y="1129"/>
                  </a:lnTo>
                  <a:lnTo>
                    <a:pt x="39692" y="1452"/>
                  </a:lnTo>
                  <a:lnTo>
                    <a:pt x="39208" y="1452"/>
                  </a:lnTo>
                  <a:lnTo>
                    <a:pt x="39692" y="807"/>
                  </a:lnTo>
                  <a:lnTo>
                    <a:pt x="39531" y="484"/>
                  </a:lnTo>
                  <a:lnTo>
                    <a:pt x="39208" y="484"/>
                  </a:lnTo>
                  <a:lnTo>
                    <a:pt x="38563" y="645"/>
                  </a:lnTo>
                  <a:lnTo>
                    <a:pt x="38240" y="807"/>
                  </a:lnTo>
                  <a:lnTo>
                    <a:pt x="37917" y="807"/>
                  </a:lnTo>
                  <a:lnTo>
                    <a:pt x="37756" y="645"/>
                  </a:lnTo>
                  <a:lnTo>
                    <a:pt x="37594" y="323"/>
                  </a:lnTo>
                  <a:lnTo>
                    <a:pt x="35820" y="807"/>
                  </a:lnTo>
                  <a:lnTo>
                    <a:pt x="34045" y="968"/>
                  </a:lnTo>
                  <a:lnTo>
                    <a:pt x="30334" y="1129"/>
                  </a:lnTo>
                  <a:lnTo>
                    <a:pt x="25977" y="1129"/>
                  </a:lnTo>
                  <a:lnTo>
                    <a:pt x="23718" y="1291"/>
                  </a:lnTo>
                  <a:lnTo>
                    <a:pt x="21298" y="1775"/>
                  </a:lnTo>
                  <a:lnTo>
                    <a:pt x="19523" y="2259"/>
                  </a:lnTo>
                  <a:lnTo>
                    <a:pt x="17103" y="2582"/>
                  </a:lnTo>
                  <a:lnTo>
                    <a:pt x="16619" y="2904"/>
                  </a:lnTo>
                  <a:lnTo>
                    <a:pt x="16296" y="2904"/>
                  </a:lnTo>
                  <a:lnTo>
                    <a:pt x="15490" y="2582"/>
                  </a:lnTo>
                  <a:lnTo>
                    <a:pt x="15167" y="2420"/>
                  </a:lnTo>
                  <a:lnTo>
                    <a:pt x="15006" y="2582"/>
                  </a:lnTo>
                  <a:lnTo>
                    <a:pt x="14844" y="2743"/>
                  </a:lnTo>
                  <a:lnTo>
                    <a:pt x="14683" y="3227"/>
                  </a:lnTo>
                  <a:lnTo>
                    <a:pt x="13715" y="3066"/>
                  </a:lnTo>
                  <a:lnTo>
                    <a:pt x="12424" y="2904"/>
                  </a:lnTo>
                  <a:lnTo>
                    <a:pt x="10972" y="3066"/>
                  </a:lnTo>
                  <a:lnTo>
                    <a:pt x="9358" y="3227"/>
                  </a:lnTo>
                  <a:lnTo>
                    <a:pt x="5970" y="3550"/>
                  </a:lnTo>
                  <a:lnTo>
                    <a:pt x="4195" y="3711"/>
                  </a:lnTo>
                  <a:lnTo>
                    <a:pt x="2743" y="3711"/>
                  </a:lnTo>
                  <a:lnTo>
                    <a:pt x="2743" y="3066"/>
                  </a:lnTo>
                  <a:lnTo>
                    <a:pt x="2743" y="2904"/>
                  </a:lnTo>
                  <a:lnTo>
                    <a:pt x="2582" y="3066"/>
                  </a:lnTo>
                  <a:lnTo>
                    <a:pt x="2420" y="3227"/>
                  </a:lnTo>
                  <a:lnTo>
                    <a:pt x="2259" y="3872"/>
                  </a:lnTo>
                  <a:lnTo>
                    <a:pt x="2098" y="4679"/>
                  </a:lnTo>
                  <a:lnTo>
                    <a:pt x="2098" y="5324"/>
                  </a:lnTo>
                  <a:lnTo>
                    <a:pt x="2420" y="5970"/>
                  </a:lnTo>
                  <a:lnTo>
                    <a:pt x="2743" y="6293"/>
                  </a:lnTo>
                  <a:lnTo>
                    <a:pt x="3066" y="6454"/>
                  </a:lnTo>
                  <a:lnTo>
                    <a:pt x="2904" y="6615"/>
                  </a:lnTo>
                  <a:lnTo>
                    <a:pt x="2582" y="6777"/>
                  </a:lnTo>
                  <a:lnTo>
                    <a:pt x="2098" y="6454"/>
                  </a:lnTo>
                  <a:lnTo>
                    <a:pt x="1613" y="6293"/>
                  </a:lnTo>
                  <a:lnTo>
                    <a:pt x="1613" y="6454"/>
                  </a:lnTo>
                  <a:lnTo>
                    <a:pt x="1613" y="6938"/>
                  </a:lnTo>
                  <a:lnTo>
                    <a:pt x="1613" y="7745"/>
                  </a:lnTo>
                  <a:lnTo>
                    <a:pt x="1613" y="8874"/>
                  </a:lnTo>
                  <a:lnTo>
                    <a:pt x="1613" y="10004"/>
                  </a:lnTo>
                  <a:lnTo>
                    <a:pt x="1775" y="10488"/>
                  </a:lnTo>
                  <a:lnTo>
                    <a:pt x="2098" y="10810"/>
                  </a:lnTo>
                  <a:lnTo>
                    <a:pt x="1775" y="10810"/>
                  </a:lnTo>
                  <a:lnTo>
                    <a:pt x="1613" y="10972"/>
                  </a:lnTo>
                  <a:lnTo>
                    <a:pt x="1291" y="11456"/>
                  </a:lnTo>
                  <a:lnTo>
                    <a:pt x="1129" y="12101"/>
                  </a:lnTo>
                  <a:lnTo>
                    <a:pt x="1129" y="12908"/>
                  </a:lnTo>
                  <a:lnTo>
                    <a:pt x="1129" y="13876"/>
                  </a:lnTo>
                  <a:lnTo>
                    <a:pt x="1129" y="14683"/>
                  </a:lnTo>
                  <a:lnTo>
                    <a:pt x="1452" y="15167"/>
                  </a:lnTo>
                  <a:lnTo>
                    <a:pt x="1775" y="15489"/>
                  </a:lnTo>
                  <a:lnTo>
                    <a:pt x="1291" y="15812"/>
                  </a:lnTo>
                  <a:lnTo>
                    <a:pt x="968" y="16296"/>
                  </a:lnTo>
                  <a:lnTo>
                    <a:pt x="807" y="16619"/>
                  </a:lnTo>
                  <a:lnTo>
                    <a:pt x="807" y="17103"/>
                  </a:lnTo>
                  <a:lnTo>
                    <a:pt x="807" y="18071"/>
                  </a:lnTo>
                  <a:lnTo>
                    <a:pt x="645" y="18394"/>
                  </a:lnTo>
                  <a:lnTo>
                    <a:pt x="323" y="18878"/>
                  </a:lnTo>
                  <a:lnTo>
                    <a:pt x="484" y="19200"/>
                  </a:lnTo>
                  <a:lnTo>
                    <a:pt x="484" y="19362"/>
                  </a:lnTo>
                  <a:lnTo>
                    <a:pt x="323" y="19684"/>
                  </a:lnTo>
                  <a:lnTo>
                    <a:pt x="484" y="19846"/>
                  </a:lnTo>
                  <a:lnTo>
                    <a:pt x="1291" y="20007"/>
                  </a:lnTo>
                  <a:lnTo>
                    <a:pt x="645" y="20330"/>
                  </a:lnTo>
                  <a:lnTo>
                    <a:pt x="161" y="20653"/>
                  </a:lnTo>
                  <a:lnTo>
                    <a:pt x="0" y="20975"/>
                  </a:lnTo>
                  <a:lnTo>
                    <a:pt x="0" y="21298"/>
                  </a:lnTo>
                  <a:lnTo>
                    <a:pt x="161" y="21621"/>
                  </a:lnTo>
                  <a:lnTo>
                    <a:pt x="645" y="21943"/>
                  </a:lnTo>
                  <a:lnTo>
                    <a:pt x="1613" y="22427"/>
                  </a:lnTo>
                  <a:lnTo>
                    <a:pt x="2743" y="22589"/>
                  </a:lnTo>
                  <a:lnTo>
                    <a:pt x="4034" y="22750"/>
                  </a:lnTo>
                  <a:lnTo>
                    <a:pt x="5002" y="22589"/>
                  </a:lnTo>
                  <a:lnTo>
                    <a:pt x="5325" y="22427"/>
                  </a:lnTo>
                  <a:lnTo>
                    <a:pt x="5647" y="22266"/>
                  </a:lnTo>
                  <a:lnTo>
                    <a:pt x="5970" y="22750"/>
                  </a:lnTo>
                  <a:lnTo>
                    <a:pt x="6293" y="22750"/>
                  </a:lnTo>
                  <a:lnTo>
                    <a:pt x="6615" y="22911"/>
                  </a:lnTo>
                  <a:lnTo>
                    <a:pt x="6777" y="23395"/>
                  </a:lnTo>
                  <a:lnTo>
                    <a:pt x="7261" y="22589"/>
                  </a:lnTo>
                  <a:lnTo>
                    <a:pt x="7422" y="22589"/>
                  </a:lnTo>
                  <a:lnTo>
                    <a:pt x="7422" y="22750"/>
                  </a:lnTo>
                  <a:lnTo>
                    <a:pt x="7583" y="23234"/>
                  </a:lnTo>
                  <a:lnTo>
                    <a:pt x="7906" y="23557"/>
                  </a:lnTo>
                  <a:lnTo>
                    <a:pt x="8067" y="22750"/>
                  </a:lnTo>
                  <a:lnTo>
                    <a:pt x="8229" y="22750"/>
                  </a:lnTo>
                  <a:lnTo>
                    <a:pt x="8229" y="23234"/>
                  </a:lnTo>
                  <a:lnTo>
                    <a:pt x="8067" y="23718"/>
                  </a:lnTo>
                  <a:lnTo>
                    <a:pt x="8390" y="23557"/>
                  </a:lnTo>
                  <a:lnTo>
                    <a:pt x="8713" y="23395"/>
                  </a:lnTo>
                  <a:lnTo>
                    <a:pt x="9036" y="23234"/>
                  </a:lnTo>
                  <a:lnTo>
                    <a:pt x="9197" y="22589"/>
                  </a:lnTo>
                  <a:lnTo>
                    <a:pt x="9842" y="23073"/>
                  </a:lnTo>
                  <a:lnTo>
                    <a:pt x="10326" y="23073"/>
                  </a:lnTo>
                  <a:lnTo>
                    <a:pt x="10649" y="22911"/>
                  </a:lnTo>
                  <a:lnTo>
                    <a:pt x="11133" y="22750"/>
                  </a:lnTo>
                  <a:lnTo>
                    <a:pt x="11456" y="22427"/>
                  </a:lnTo>
                  <a:lnTo>
                    <a:pt x="11940" y="22589"/>
                  </a:lnTo>
                  <a:lnTo>
                    <a:pt x="12263" y="22911"/>
                  </a:lnTo>
                  <a:lnTo>
                    <a:pt x="12585" y="23880"/>
                  </a:lnTo>
                  <a:lnTo>
                    <a:pt x="12747" y="23234"/>
                  </a:lnTo>
                  <a:lnTo>
                    <a:pt x="13069" y="23073"/>
                  </a:lnTo>
                  <a:lnTo>
                    <a:pt x="14199" y="23073"/>
                  </a:lnTo>
                  <a:lnTo>
                    <a:pt x="14521" y="22911"/>
                  </a:lnTo>
                  <a:lnTo>
                    <a:pt x="14683" y="22427"/>
                  </a:lnTo>
                  <a:lnTo>
                    <a:pt x="14683" y="21621"/>
                  </a:lnTo>
                  <a:lnTo>
                    <a:pt x="15006" y="21298"/>
                  </a:lnTo>
                  <a:lnTo>
                    <a:pt x="15167" y="21137"/>
                  </a:lnTo>
                  <a:lnTo>
                    <a:pt x="15490" y="21137"/>
                  </a:lnTo>
                  <a:lnTo>
                    <a:pt x="15651" y="21298"/>
                  </a:lnTo>
                  <a:lnTo>
                    <a:pt x="15812" y="21782"/>
                  </a:lnTo>
                  <a:lnTo>
                    <a:pt x="15974" y="22427"/>
                  </a:lnTo>
                  <a:lnTo>
                    <a:pt x="15167" y="22105"/>
                  </a:lnTo>
                  <a:lnTo>
                    <a:pt x="15006" y="22105"/>
                  </a:lnTo>
                  <a:lnTo>
                    <a:pt x="15006" y="22266"/>
                  </a:lnTo>
                  <a:lnTo>
                    <a:pt x="15006" y="22589"/>
                  </a:lnTo>
                  <a:lnTo>
                    <a:pt x="15167" y="22911"/>
                  </a:lnTo>
                  <a:lnTo>
                    <a:pt x="15651" y="23234"/>
                  </a:lnTo>
                  <a:lnTo>
                    <a:pt x="16135" y="23234"/>
                  </a:lnTo>
                  <a:lnTo>
                    <a:pt x="16296" y="22911"/>
                  </a:lnTo>
                  <a:lnTo>
                    <a:pt x="16458" y="21943"/>
                  </a:lnTo>
                  <a:lnTo>
                    <a:pt x="16619" y="22589"/>
                  </a:lnTo>
                  <a:lnTo>
                    <a:pt x="16619" y="23234"/>
                  </a:lnTo>
                  <a:lnTo>
                    <a:pt x="16780" y="23395"/>
                  </a:lnTo>
                  <a:lnTo>
                    <a:pt x="16942" y="23395"/>
                  </a:lnTo>
                  <a:lnTo>
                    <a:pt x="17748" y="23073"/>
                  </a:lnTo>
                  <a:lnTo>
                    <a:pt x="17587" y="22427"/>
                  </a:lnTo>
                  <a:lnTo>
                    <a:pt x="17264" y="21943"/>
                  </a:lnTo>
                  <a:lnTo>
                    <a:pt x="16619" y="21459"/>
                  </a:lnTo>
                  <a:lnTo>
                    <a:pt x="16135" y="20975"/>
                  </a:lnTo>
                  <a:lnTo>
                    <a:pt x="15328" y="20491"/>
                  </a:lnTo>
                  <a:lnTo>
                    <a:pt x="15328" y="20330"/>
                  </a:lnTo>
                  <a:lnTo>
                    <a:pt x="15651" y="20169"/>
                  </a:lnTo>
                  <a:lnTo>
                    <a:pt x="16942" y="19846"/>
                  </a:lnTo>
                  <a:lnTo>
                    <a:pt x="17264" y="20007"/>
                  </a:lnTo>
                  <a:lnTo>
                    <a:pt x="17910" y="20491"/>
                  </a:lnTo>
                  <a:lnTo>
                    <a:pt x="17587" y="20814"/>
                  </a:lnTo>
                  <a:lnTo>
                    <a:pt x="17587" y="21137"/>
                  </a:lnTo>
                  <a:lnTo>
                    <a:pt x="18232" y="21298"/>
                  </a:lnTo>
                  <a:lnTo>
                    <a:pt x="18071" y="22105"/>
                  </a:lnTo>
                  <a:lnTo>
                    <a:pt x="18071" y="22750"/>
                  </a:lnTo>
                  <a:lnTo>
                    <a:pt x="18071" y="22911"/>
                  </a:lnTo>
                  <a:lnTo>
                    <a:pt x="18232" y="23073"/>
                  </a:lnTo>
                  <a:lnTo>
                    <a:pt x="19039" y="23073"/>
                  </a:lnTo>
                  <a:lnTo>
                    <a:pt x="18878" y="22427"/>
                  </a:lnTo>
                  <a:lnTo>
                    <a:pt x="18878" y="21943"/>
                  </a:lnTo>
                  <a:lnTo>
                    <a:pt x="19201" y="21782"/>
                  </a:lnTo>
                  <a:lnTo>
                    <a:pt x="20007" y="21782"/>
                  </a:lnTo>
                  <a:lnTo>
                    <a:pt x="20007" y="22427"/>
                  </a:lnTo>
                  <a:lnTo>
                    <a:pt x="19846" y="22750"/>
                  </a:lnTo>
                  <a:lnTo>
                    <a:pt x="19685" y="22589"/>
                  </a:lnTo>
                  <a:lnTo>
                    <a:pt x="19523" y="22105"/>
                  </a:lnTo>
                  <a:lnTo>
                    <a:pt x="19362" y="22911"/>
                  </a:lnTo>
                  <a:lnTo>
                    <a:pt x="19362" y="23234"/>
                  </a:lnTo>
                  <a:lnTo>
                    <a:pt x="19523" y="23395"/>
                  </a:lnTo>
                  <a:lnTo>
                    <a:pt x="19846" y="23395"/>
                  </a:lnTo>
                  <a:lnTo>
                    <a:pt x="20653" y="23234"/>
                  </a:lnTo>
                  <a:lnTo>
                    <a:pt x="21298" y="23234"/>
                  </a:lnTo>
                  <a:lnTo>
                    <a:pt x="21137" y="23718"/>
                  </a:lnTo>
                  <a:lnTo>
                    <a:pt x="21137" y="23880"/>
                  </a:lnTo>
                  <a:lnTo>
                    <a:pt x="21944" y="23880"/>
                  </a:lnTo>
                  <a:lnTo>
                    <a:pt x="21621" y="23073"/>
                  </a:lnTo>
                  <a:lnTo>
                    <a:pt x="21621" y="22589"/>
                  </a:lnTo>
                  <a:lnTo>
                    <a:pt x="21782" y="22427"/>
                  </a:lnTo>
                  <a:lnTo>
                    <a:pt x="21944" y="22427"/>
                  </a:lnTo>
                  <a:lnTo>
                    <a:pt x="22266" y="22589"/>
                  </a:lnTo>
                  <a:lnTo>
                    <a:pt x="22428" y="22911"/>
                  </a:lnTo>
                  <a:lnTo>
                    <a:pt x="22428" y="23234"/>
                  </a:lnTo>
                  <a:lnTo>
                    <a:pt x="22266" y="23718"/>
                  </a:lnTo>
                  <a:lnTo>
                    <a:pt x="22912" y="23718"/>
                  </a:lnTo>
                  <a:lnTo>
                    <a:pt x="23234" y="23557"/>
                  </a:lnTo>
                  <a:lnTo>
                    <a:pt x="23557" y="23234"/>
                  </a:lnTo>
                  <a:lnTo>
                    <a:pt x="23557" y="22911"/>
                  </a:lnTo>
                  <a:lnTo>
                    <a:pt x="23557" y="22750"/>
                  </a:lnTo>
                  <a:lnTo>
                    <a:pt x="23718" y="22589"/>
                  </a:lnTo>
                  <a:lnTo>
                    <a:pt x="24202" y="22589"/>
                  </a:lnTo>
                  <a:lnTo>
                    <a:pt x="24848" y="22750"/>
                  </a:lnTo>
                  <a:lnTo>
                    <a:pt x="24525" y="22266"/>
                  </a:lnTo>
                  <a:lnTo>
                    <a:pt x="24364" y="21943"/>
                  </a:lnTo>
                  <a:lnTo>
                    <a:pt x="24525" y="21621"/>
                  </a:lnTo>
                  <a:lnTo>
                    <a:pt x="24686" y="21621"/>
                  </a:lnTo>
                  <a:lnTo>
                    <a:pt x="25493" y="21782"/>
                  </a:lnTo>
                  <a:lnTo>
                    <a:pt x="26139" y="21943"/>
                  </a:lnTo>
                  <a:lnTo>
                    <a:pt x="26139" y="22105"/>
                  </a:lnTo>
                  <a:lnTo>
                    <a:pt x="25816" y="22266"/>
                  </a:lnTo>
                  <a:lnTo>
                    <a:pt x="25171" y="22105"/>
                  </a:lnTo>
                  <a:lnTo>
                    <a:pt x="25009" y="22589"/>
                  </a:lnTo>
                  <a:lnTo>
                    <a:pt x="24686" y="22911"/>
                  </a:lnTo>
                  <a:lnTo>
                    <a:pt x="24364" y="23073"/>
                  </a:lnTo>
                  <a:lnTo>
                    <a:pt x="23880" y="23073"/>
                  </a:lnTo>
                  <a:lnTo>
                    <a:pt x="24202" y="24202"/>
                  </a:lnTo>
                  <a:lnTo>
                    <a:pt x="24364" y="24364"/>
                  </a:lnTo>
                  <a:lnTo>
                    <a:pt x="24525" y="24041"/>
                  </a:lnTo>
                  <a:lnTo>
                    <a:pt x="24848" y="24041"/>
                  </a:lnTo>
                  <a:lnTo>
                    <a:pt x="25171" y="23880"/>
                  </a:lnTo>
                  <a:lnTo>
                    <a:pt x="25493" y="23557"/>
                  </a:lnTo>
                  <a:lnTo>
                    <a:pt x="25816" y="23557"/>
                  </a:lnTo>
                  <a:lnTo>
                    <a:pt x="25977" y="24202"/>
                  </a:lnTo>
                  <a:lnTo>
                    <a:pt x="28236" y="24364"/>
                  </a:lnTo>
                  <a:lnTo>
                    <a:pt x="29366" y="24202"/>
                  </a:lnTo>
                  <a:lnTo>
                    <a:pt x="29688" y="24202"/>
                  </a:lnTo>
                  <a:lnTo>
                    <a:pt x="29688" y="24041"/>
                  </a:lnTo>
                  <a:lnTo>
                    <a:pt x="29527" y="23718"/>
                  </a:lnTo>
                  <a:lnTo>
                    <a:pt x="29366" y="23395"/>
                  </a:lnTo>
                  <a:lnTo>
                    <a:pt x="29850" y="23234"/>
                  </a:lnTo>
                  <a:lnTo>
                    <a:pt x="30979" y="22911"/>
                  </a:lnTo>
                  <a:lnTo>
                    <a:pt x="31302" y="23395"/>
                  </a:lnTo>
                  <a:lnTo>
                    <a:pt x="31302" y="23718"/>
                  </a:lnTo>
                  <a:lnTo>
                    <a:pt x="30979" y="24041"/>
                  </a:lnTo>
                  <a:lnTo>
                    <a:pt x="30818" y="24364"/>
                  </a:lnTo>
                  <a:lnTo>
                    <a:pt x="31302" y="24848"/>
                  </a:lnTo>
                  <a:lnTo>
                    <a:pt x="31786" y="25009"/>
                  </a:lnTo>
                  <a:lnTo>
                    <a:pt x="32593" y="25009"/>
                  </a:lnTo>
                  <a:lnTo>
                    <a:pt x="33077" y="24686"/>
                  </a:lnTo>
                  <a:lnTo>
                    <a:pt x="33399" y="24364"/>
                  </a:lnTo>
                  <a:lnTo>
                    <a:pt x="33561" y="23880"/>
                  </a:lnTo>
                  <a:lnTo>
                    <a:pt x="33722" y="23234"/>
                  </a:lnTo>
                  <a:lnTo>
                    <a:pt x="33883" y="24848"/>
                  </a:lnTo>
                  <a:lnTo>
                    <a:pt x="34206" y="24364"/>
                  </a:lnTo>
                  <a:lnTo>
                    <a:pt x="34367" y="24202"/>
                  </a:lnTo>
                  <a:lnTo>
                    <a:pt x="34690" y="24364"/>
                  </a:lnTo>
                  <a:lnTo>
                    <a:pt x="34529" y="25009"/>
                  </a:lnTo>
                  <a:lnTo>
                    <a:pt x="34529" y="25654"/>
                  </a:lnTo>
                  <a:lnTo>
                    <a:pt x="34529" y="25816"/>
                  </a:lnTo>
                  <a:lnTo>
                    <a:pt x="34690" y="25977"/>
                  </a:lnTo>
                  <a:lnTo>
                    <a:pt x="34851" y="25332"/>
                  </a:lnTo>
                  <a:lnTo>
                    <a:pt x="35013" y="25493"/>
                  </a:lnTo>
                  <a:lnTo>
                    <a:pt x="35174" y="25654"/>
                  </a:lnTo>
                  <a:lnTo>
                    <a:pt x="35497" y="25332"/>
                  </a:lnTo>
                  <a:lnTo>
                    <a:pt x="35820" y="25170"/>
                  </a:lnTo>
                  <a:lnTo>
                    <a:pt x="35820" y="25493"/>
                  </a:lnTo>
                  <a:lnTo>
                    <a:pt x="36142" y="25493"/>
                  </a:lnTo>
                  <a:lnTo>
                    <a:pt x="36304" y="25332"/>
                  </a:lnTo>
                  <a:lnTo>
                    <a:pt x="36465" y="24848"/>
                  </a:lnTo>
                  <a:lnTo>
                    <a:pt x="36304" y="24364"/>
                  </a:lnTo>
                  <a:lnTo>
                    <a:pt x="36465" y="24041"/>
                  </a:lnTo>
                  <a:lnTo>
                    <a:pt x="36949" y="24202"/>
                  </a:lnTo>
                  <a:lnTo>
                    <a:pt x="37110" y="24202"/>
                  </a:lnTo>
                  <a:lnTo>
                    <a:pt x="37110" y="24041"/>
                  </a:lnTo>
                  <a:lnTo>
                    <a:pt x="37433" y="23073"/>
                  </a:lnTo>
                  <a:lnTo>
                    <a:pt x="37594" y="23880"/>
                  </a:lnTo>
                  <a:lnTo>
                    <a:pt x="37917" y="24364"/>
                  </a:lnTo>
                  <a:lnTo>
                    <a:pt x="38078" y="24525"/>
                  </a:lnTo>
                  <a:lnTo>
                    <a:pt x="38240" y="24364"/>
                  </a:lnTo>
                  <a:lnTo>
                    <a:pt x="38563" y="24202"/>
                  </a:lnTo>
                  <a:lnTo>
                    <a:pt x="38885" y="24202"/>
                  </a:lnTo>
                  <a:lnTo>
                    <a:pt x="39369" y="24525"/>
                  </a:lnTo>
                  <a:lnTo>
                    <a:pt x="39853" y="25170"/>
                  </a:lnTo>
                  <a:lnTo>
                    <a:pt x="40821" y="25332"/>
                  </a:lnTo>
                  <a:lnTo>
                    <a:pt x="41467" y="25332"/>
                  </a:lnTo>
                  <a:lnTo>
                    <a:pt x="41790" y="25170"/>
                  </a:lnTo>
                  <a:lnTo>
                    <a:pt x="42112" y="25009"/>
                  </a:lnTo>
                  <a:lnTo>
                    <a:pt x="42274" y="24686"/>
                  </a:lnTo>
                  <a:lnTo>
                    <a:pt x="42758" y="24686"/>
                  </a:lnTo>
                  <a:lnTo>
                    <a:pt x="42435" y="25170"/>
                  </a:lnTo>
                  <a:lnTo>
                    <a:pt x="42112" y="25493"/>
                  </a:lnTo>
                  <a:lnTo>
                    <a:pt x="41951" y="25977"/>
                  </a:lnTo>
                  <a:lnTo>
                    <a:pt x="41951" y="26300"/>
                  </a:lnTo>
                  <a:lnTo>
                    <a:pt x="42112" y="26622"/>
                  </a:lnTo>
                  <a:lnTo>
                    <a:pt x="42919" y="26622"/>
                  </a:lnTo>
                  <a:lnTo>
                    <a:pt x="43564" y="26300"/>
                  </a:lnTo>
                  <a:lnTo>
                    <a:pt x="43564" y="25493"/>
                  </a:lnTo>
                  <a:lnTo>
                    <a:pt x="43726" y="25009"/>
                  </a:lnTo>
                  <a:lnTo>
                    <a:pt x="43887" y="24848"/>
                  </a:lnTo>
                  <a:lnTo>
                    <a:pt x="44048" y="24848"/>
                  </a:lnTo>
                  <a:lnTo>
                    <a:pt x="44210" y="25170"/>
                  </a:lnTo>
                  <a:lnTo>
                    <a:pt x="44371" y="25816"/>
                  </a:lnTo>
                  <a:lnTo>
                    <a:pt x="44532" y="25654"/>
                  </a:lnTo>
                  <a:lnTo>
                    <a:pt x="44855" y="25654"/>
                  </a:lnTo>
                  <a:lnTo>
                    <a:pt x="45017" y="25493"/>
                  </a:lnTo>
                  <a:lnTo>
                    <a:pt x="45017" y="24848"/>
                  </a:lnTo>
                  <a:lnTo>
                    <a:pt x="45501" y="25009"/>
                  </a:lnTo>
                  <a:lnTo>
                    <a:pt x="45985" y="25009"/>
                  </a:lnTo>
                  <a:lnTo>
                    <a:pt x="46469" y="24686"/>
                  </a:lnTo>
                  <a:lnTo>
                    <a:pt x="46469" y="25170"/>
                  </a:lnTo>
                  <a:lnTo>
                    <a:pt x="46469" y="25654"/>
                  </a:lnTo>
                  <a:lnTo>
                    <a:pt x="46630" y="25816"/>
                  </a:lnTo>
                  <a:lnTo>
                    <a:pt x="46791" y="25977"/>
                  </a:lnTo>
                  <a:lnTo>
                    <a:pt x="47437" y="26138"/>
                  </a:lnTo>
                  <a:lnTo>
                    <a:pt x="48244" y="26138"/>
                  </a:lnTo>
                  <a:lnTo>
                    <a:pt x="49050" y="25977"/>
                  </a:lnTo>
                  <a:lnTo>
                    <a:pt x="49857" y="25977"/>
                  </a:lnTo>
                  <a:lnTo>
                    <a:pt x="50664" y="26138"/>
                  </a:lnTo>
                  <a:lnTo>
                    <a:pt x="50825" y="26461"/>
                  </a:lnTo>
                  <a:lnTo>
                    <a:pt x="51148" y="26784"/>
                  </a:lnTo>
                  <a:lnTo>
                    <a:pt x="51309" y="26945"/>
                  </a:lnTo>
                  <a:lnTo>
                    <a:pt x="51470" y="26784"/>
                  </a:lnTo>
                  <a:lnTo>
                    <a:pt x="51632" y="25977"/>
                  </a:lnTo>
                  <a:lnTo>
                    <a:pt x="51793" y="26461"/>
                  </a:lnTo>
                  <a:lnTo>
                    <a:pt x="51955" y="26622"/>
                  </a:lnTo>
                  <a:lnTo>
                    <a:pt x="52277" y="26622"/>
                  </a:lnTo>
                  <a:lnTo>
                    <a:pt x="52600" y="26461"/>
                  </a:lnTo>
                  <a:lnTo>
                    <a:pt x="52600" y="26622"/>
                  </a:lnTo>
                  <a:lnTo>
                    <a:pt x="52761" y="26945"/>
                  </a:lnTo>
                  <a:lnTo>
                    <a:pt x="52923" y="27106"/>
                  </a:lnTo>
                  <a:lnTo>
                    <a:pt x="53407" y="26945"/>
                  </a:lnTo>
                  <a:lnTo>
                    <a:pt x="54213" y="26461"/>
                  </a:lnTo>
                  <a:lnTo>
                    <a:pt x="54697" y="26138"/>
                  </a:lnTo>
                  <a:lnTo>
                    <a:pt x="54859" y="26138"/>
                  </a:lnTo>
                  <a:lnTo>
                    <a:pt x="54859" y="26461"/>
                  </a:lnTo>
                  <a:lnTo>
                    <a:pt x="54697" y="26945"/>
                  </a:lnTo>
                  <a:lnTo>
                    <a:pt x="55343" y="27268"/>
                  </a:lnTo>
                  <a:lnTo>
                    <a:pt x="55343" y="27429"/>
                  </a:lnTo>
                  <a:lnTo>
                    <a:pt x="55182" y="27591"/>
                  </a:lnTo>
                  <a:lnTo>
                    <a:pt x="54859" y="27913"/>
                  </a:lnTo>
                  <a:lnTo>
                    <a:pt x="54536" y="28075"/>
                  </a:lnTo>
                  <a:lnTo>
                    <a:pt x="54536" y="28236"/>
                  </a:lnTo>
                  <a:lnTo>
                    <a:pt x="54697" y="28397"/>
                  </a:lnTo>
                  <a:lnTo>
                    <a:pt x="55343" y="28720"/>
                  </a:lnTo>
                  <a:lnTo>
                    <a:pt x="56795" y="29204"/>
                  </a:lnTo>
                  <a:lnTo>
                    <a:pt x="57118" y="28397"/>
                  </a:lnTo>
                  <a:lnTo>
                    <a:pt x="57118" y="28236"/>
                  </a:lnTo>
                  <a:lnTo>
                    <a:pt x="57279" y="28236"/>
                  </a:lnTo>
                  <a:lnTo>
                    <a:pt x="57602" y="28720"/>
                  </a:lnTo>
                  <a:lnTo>
                    <a:pt x="57924" y="28236"/>
                  </a:lnTo>
                  <a:lnTo>
                    <a:pt x="58247" y="28236"/>
                  </a:lnTo>
                  <a:lnTo>
                    <a:pt x="58409" y="28559"/>
                  </a:lnTo>
                  <a:lnTo>
                    <a:pt x="58409" y="29043"/>
                  </a:lnTo>
                  <a:lnTo>
                    <a:pt x="58247" y="28881"/>
                  </a:lnTo>
                  <a:lnTo>
                    <a:pt x="58086" y="29043"/>
                  </a:lnTo>
                  <a:lnTo>
                    <a:pt x="58086" y="29204"/>
                  </a:lnTo>
                  <a:lnTo>
                    <a:pt x="58409" y="29204"/>
                  </a:lnTo>
                  <a:lnTo>
                    <a:pt x="58731" y="29365"/>
                  </a:lnTo>
                  <a:lnTo>
                    <a:pt x="59054" y="29204"/>
                  </a:lnTo>
                  <a:lnTo>
                    <a:pt x="59538" y="28881"/>
                  </a:lnTo>
                  <a:lnTo>
                    <a:pt x="60022" y="28236"/>
                  </a:lnTo>
                  <a:lnTo>
                    <a:pt x="60022" y="28236"/>
                  </a:lnTo>
                  <a:lnTo>
                    <a:pt x="59861" y="28720"/>
                  </a:lnTo>
                  <a:lnTo>
                    <a:pt x="60022" y="29204"/>
                  </a:lnTo>
                  <a:lnTo>
                    <a:pt x="60183" y="29365"/>
                  </a:lnTo>
                  <a:lnTo>
                    <a:pt x="60990" y="29365"/>
                  </a:lnTo>
                  <a:lnTo>
                    <a:pt x="61797" y="29204"/>
                  </a:lnTo>
                  <a:lnTo>
                    <a:pt x="61797" y="28881"/>
                  </a:lnTo>
                  <a:lnTo>
                    <a:pt x="61958" y="28720"/>
                  </a:lnTo>
                  <a:lnTo>
                    <a:pt x="62442" y="29043"/>
                  </a:lnTo>
                  <a:lnTo>
                    <a:pt x="62765" y="29043"/>
                  </a:lnTo>
                  <a:lnTo>
                    <a:pt x="62926" y="28720"/>
                  </a:lnTo>
                  <a:lnTo>
                    <a:pt x="62926" y="28075"/>
                  </a:lnTo>
                  <a:lnTo>
                    <a:pt x="63249" y="28236"/>
                  </a:lnTo>
                  <a:lnTo>
                    <a:pt x="63410" y="28559"/>
                  </a:lnTo>
                  <a:lnTo>
                    <a:pt x="63733" y="29527"/>
                  </a:lnTo>
                  <a:lnTo>
                    <a:pt x="63894" y="30011"/>
                  </a:lnTo>
                  <a:lnTo>
                    <a:pt x="64056" y="30172"/>
                  </a:lnTo>
                  <a:lnTo>
                    <a:pt x="64378" y="30333"/>
                  </a:lnTo>
                  <a:lnTo>
                    <a:pt x="64863" y="30011"/>
                  </a:lnTo>
                  <a:lnTo>
                    <a:pt x="64378" y="29688"/>
                  </a:lnTo>
                  <a:lnTo>
                    <a:pt x="64217" y="29527"/>
                  </a:lnTo>
                  <a:lnTo>
                    <a:pt x="64378" y="29204"/>
                  </a:lnTo>
                  <a:lnTo>
                    <a:pt x="64540" y="29043"/>
                  </a:lnTo>
                  <a:lnTo>
                    <a:pt x="65185" y="29043"/>
                  </a:lnTo>
                  <a:lnTo>
                    <a:pt x="65347" y="29204"/>
                  </a:lnTo>
                  <a:lnTo>
                    <a:pt x="65508" y="29688"/>
                  </a:lnTo>
                  <a:lnTo>
                    <a:pt x="65831" y="29043"/>
                  </a:lnTo>
                  <a:lnTo>
                    <a:pt x="65992" y="28881"/>
                  </a:lnTo>
                  <a:lnTo>
                    <a:pt x="65992" y="29043"/>
                  </a:lnTo>
                  <a:lnTo>
                    <a:pt x="65992" y="29365"/>
                  </a:lnTo>
                  <a:lnTo>
                    <a:pt x="66153" y="29527"/>
                  </a:lnTo>
                  <a:lnTo>
                    <a:pt x="66153" y="29688"/>
                  </a:lnTo>
                  <a:lnTo>
                    <a:pt x="66476" y="29527"/>
                  </a:lnTo>
                  <a:lnTo>
                    <a:pt x="66799" y="28881"/>
                  </a:lnTo>
                  <a:lnTo>
                    <a:pt x="66799" y="29365"/>
                  </a:lnTo>
                  <a:lnTo>
                    <a:pt x="66960" y="29688"/>
                  </a:lnTo>
                  <a:lnTo>
                    <a:pt x="67283" y="29849"/>
                  </a:lnTo>
                  <a:lnTo>
                    <a:pt x="67605" y="30172"/>
                  </a:lnTo>
                  <a:lnTo>
                    <a:pt x="67767" y="30333"/>
                  </a:lnTo>
                  <a:lnTo>
                    <a:pt x="67605" y="30656"/>
                  </a:lnTo>
                  <a:lnTo>
                    <a:pt x="67767" y="30656"/>
                  </a:lnTo>
                  <a:lnTo>
                    <a:pt x="67928" y="30495"/>
                  </a:lnTo>
                  <a:lnTo>
                    <a:pt x="68090" y="30172"/>
                  </a:lnTo>
                  <a:lnTo>
                    <a:pt x="68251" y="29688"/>
                  </a:lnTo>
                  <a:lnTo>
                    <a:pt x="68412" y="29688"/>
                  </a:lnTo>
                  <a:lnTo>
                    <a:pt x="68251" y="30172"/>
                  </a:lnTo>
                  <a:lnTo>
                    <a:pt x="68251" y="30495"/>
                  </a:lnTo>
                  <a:lnTo>
                    <a:pt x="68412" y="30656"/>
                  </a:lnTo>
                  <a:lnTo>
                    <a:pt x="68574" y="30817"/>
                  </a:lnTo>
                  <a:lnTo>
                    <a:pt x="69219" y="30979"/>
                  </a:lnTo>
                  <a:lnTo>
                    <a:pt x="70026" y="31140"/>
                  </a:lnTo>
                  <a:lnTo>
                    <a:pt x="70026" y="30656"/>
                  </a:lnTo>
                  <a:lnTo>
                    <a:pt x="70187" y="30333"/>
                  </a:lnTo>
                  <a:lnTo>
                    <a:pt x="70348" y="30172"/>
                  </a:lnTo>
                  <a:lnTo>
                    <a:pt x="70671" y="30011"/>
                  </a:lnTo>
                  <a:lnTo>
                    <a:pt x="70994" y="29849"/>
                  </a:lnTo>
                  <a:lnTo>
                    <a:pt x="71316" y="30011"/>
                  </a:lnTo>
                  <a:lnTo>
                    <a:pt x="71639" y="30172"/>
                  </a:lnTo>
                  <a:lnTo>
                    <a:pt x="71962" y="30495"/>
                  </a:lnTo>
                  <a:lnTo>
                    <a:pt x="71639" y="31140"/>
                  </a:lnTo>
                  <a:lnTo>
                    <a:pt x="71801" y="31140"/>
                  </a:lnTo>
                  <a:lnTo>
                    <a:pt x="72769" y="30172"/>
                  </a:lnTo>
                  <a:lnTo>
                    <a:pt x="72769" y="30979"/>
                  </a:lnTo>
                  <a:lnTo>
                    <a:pt x="72930" y="31302"/>
                  </a:lnTo>
                  <a:lnTo>
                    <a:pt x="73091" y="31463"/>
                  </a:lnTo>
                  <a:lnTo>
                    <a:pt x="73737" y="31624"/>
                  </a:lnTo>
                  <a:lnTo>
                    <a:pt x="74382" y="31463"/>
                  </a:lnTo>
                  <a:lnTo>
                    <a:pt x="74705" y="31140"/>
                  </a:lnTo>
                  <a:lnTo>
                    <a:pt x="75189" y="30979"/>
                  </a:lnTo>
                  <a:lnTo>
                    <a:pt x="75673" y="30979"/>
                  </a:lnTo>
                  <a:lnTo>
                    <a:pt x="75996" y="31140"/>
                  </a:lnTo>
                  <a:lnTo>
                    <a:pt x="76480" y="31302"/>
                  </a:lnTo>
                  <a:lnTo>
                    <a:pt x="76802" y="31140"/>
                  </a:lnTo>
                  <a:lnTo>
                    <a:pt x="76964" y="30979"/>
                  </a:lnTo>
                  <a:lnTo>
                    <a:pt x="77125" y="30333"/>
                  </a:lnTo>
                  <a:lnTo>
                    <a:pt x="77286" y="31140"/>
                  </a:lnTo>
                  <a:lnTo>
                    <a:pt x="77448" y="31463"/>
                  </a:lnTo>
                  <a:lnTo>
                    <a:pt x="77609" y="31624"/>
                  </a:lnTo>
                  <a:lnTo>
                    <a:pt x="77770" y="31624"/>
                  </a:lnTo>
                  <a:lnTo>
                    <a:pt x="78093" y="31786"/>
                  </a:lnTo>
                  <a:lnTo>
                    <a:pt x="78255" y="31947"/>
                  </a:lnTo>
                  <a:lnTo>
                    <a:pt x="78255" y="32270"/>
                  </a:lnTo>
                  <a:lnTo>
                    <a:pt x="78577" y="32754"/>
                  </a:lnTo>
                  <a:lnTo>
                    <a:pt x="78900" y="32754"/>
                  </a:lnTo>
                  <a:lnTo>
                    <a:pt x="79061" y="32592"/>
                  </a:lnTo>
                  <a:lnTo>
                    <a:pt x="79223" y="31947"/>
                  </a:lnTo>
                  <a:lnTo>
                    <a:pt x="79384" y="31786"/>
                  </a:lnTo>
                  <a:lnTo>
                    <a:pt x="79707" y="31786"/>
                  </a:lnTo>
                  <a:lnTo>
                    <a:pt x="80029" y="32754"/>
                  </a:lnTo>
                  <a:lnTo>
                    <a:pt x="80191" y="31947"/>
                  </a:lnTo>
                  <a:lnTo>
                    <a:pt x="81482" y="32431"/>
                  </a:lnTo>
                  <a:lnTo>
                    <a:pt x="82611" y="32915"/>
                  </a:lnTo>
                  <a:lnTo>
                    <a:pt x="83256" y="33076"/>
                  </a:lnTo>
                  <a:lnTo>
                    <a:pt x="83740" y="33076"/>
                  </a:lnTo>
                  <a:lnTo>
                    <a:pt x="84386" y="32915"/>
                  </a:lnTo>
                  <a:lnTo>
                    <a:pt x="85031" y="32592"/>
                  </a:lnTo>
                  <a:lnTo>
                    <a:pt x="85354" y="32754"/>
                  </a:lnTo>
                  <a:lnTo>
                    <a:pt x="85354" y="33076"/>
                  </a:lnTo>
                  <a:lnTo>
                    <a:pt x="85031" y="33238"/>
                  </a:lnTo>
                  <a:lnTo>
                    <a:pt x="84709" y="33399"/>
                  </a:lnTo>
                  <a:lnTo>
                    <a:pt x="85515" y="33883"/>
                  </a:lnTo>
                  <a:lnTo>
                    <a:pt x="86322" y="33883"/>
                  </a:lnTo>
                  <a:lnTo>
                    <a:pt x="87290" y="33722"/>
                  </a:lnTo>
                  <a:lnTo>
                    <a:pt x="87451" y="33560"/>
                  </a:lnTo>
                  <a:lnTo>
                    <a:pt x="87774" y="33399"/>
                  </a:lnTo>
                  <a:lnTo>
                    <a:pt x="88097" y="34044"/>
                  </a:lnTo>
                  <a:lnTo>
                    <a:pt x="88581" y="34528"/>
                  </a:lnTo>
                  <a:lnTo>
                    <a:pt x="88742" y="34528"/>
                  </a:lnTo>
                  <a:lnTo>
                    <a:pt x="88904" y="34367"/>
                  </a:lnTo>
                  <a:lnTo>
                    <a:pt x="89226" y="34044"/>
                  </a:lnTo>
                  <a:lnTo>
                    <a:pt x="89388" y="34528"/>
                  </a:lnTo>
                  <a:lnTo>
                    <a:pt x="89549" y="34690"/>
                  </a:lnTo>
                  <a:lnTo>
                    <a:pt x="89710" y="34690"/>
                  </a:lnTo>
                  <a:lnTo>
                    <a:pt x="90033" y="34528"/>
                  </a:lnTo>
                  <a:lnTo>
                    <a:pt x="90356" y="34206"/>
                  </a:lnTo>
                  <a:lnTo>
                    <a:pt x="90517" y="33883"/>
                  </a:lnTo>
                  <a:lnTo>
                    <a:pt x="90840" y="33722"/>
                  </a:lnTo>
                  <a:lnTo>
                    <a:pt x="90840" y="33883"/>
                  </a:lnTo>
                  <a:lnTo>
                    <a:pt x="90840" y="34690"/>
                  </a:lnTo>
                  <a:lnTo>
                    <a:pt x="91647" y="34206"/>
                  </a:lnTo>
                  <a:lnTo>
                    <a:pt x="92131" y="34044"/>
                  </a:lnTo>
                  <a:lnTo>
                    <a:pt x="92615" y="34044"/>
                  </a:lnTo>
                  <a:lnTo>
                    <a:pt x="92937" y="34206"/>
                  </a:lnTo>
                  <a:lnTo>
                    <a:pt x="93099" y="34367"/>
                  </a:lnTo>
                  <a:lnTo>
                    <a:pt x="93260" y="33238"/>
                  </a:lnTo>
                  <a:lnTo>
                    <a:pt x="94712" y="33560"/>
                  </a:lnTo>
                  <a:lnTo>
                    <a:pt x="95519" y="33883"/>
                  </a:lnTo>
                  <a:lnTo>
                    <a:pt x="96164" y="34206"/>
                  </a:lnTo>
                  <a:lnTo>
                    <a:pt x="96487" y="34528"/>
                  </a:lnTo>
                  <a:lnTo>
                    <a:pt x="96648" y="35013"/>
                  </a:lnTo>
                  <a:lnTo>
                    <a:pt x="96810" y="35174"/>
                  </a:lnTo>
                  <a:lnTo>
                    <a:pt x="97132" y="35174"/>
                  </a:lnTo>
                  <a:lnTo>
                    <a:pt x="97616" y="35013"/>
                  </a:lnTo>
                  <a:lnTo>
                    <a:pt x="97778" y="34367"/>
                  </a:lnTo>
                  <a:lnTo>
                    <a:pt x="97939" y="34044"/>
                  </a:lnTo>
                  <a:lnTo>
                    <a:pt x="98101" y="33883"/>
                  </a:lnTo>
                  <a:lnTo>
                    <a:pt x="98262" y="34044"/>
                  </a:lnTo>
                  <a:lnTo>
                    <a:pt x="98423" y="34367"/>
                  </a:lnTo>
                  <a:lnTo>
                    <a:pt x="98423" y="34690"/>
                  </a:lnTo>
                  <a:lnTo>
                    <a:pt x="98262" y="35174"/>
                  </a:lnTo>
                  <a:lnTo>
                    <a:pt x="97939" y="35497"/>
                  </a:lnTo>
                  <a:lnTo>
                    <a:pt x="98423" y="35335"/>
                  </a:lnTo>
                  <a:lnTo>
                    <a:pt x="98746" y="35174"/>
                  </a:lnTo>
                  <a:lnTo>
                    <a:pt x="98746" y="34690"/>
                  </a:lnTo>
                  <a:lnTo>
                    <a:pt x="98746" y="34206"/>
                  </a:lnTo>
                  <a:lnTo>
                    <a:pt x="98585" y="33883"/>
                  </a:lnTo>
                  <a:lnTo>
                    <a:pt x="98585" y="33399"/>
                  </a:lnTo>
                  <a:lnTo>
                    <a:pt x="98907" y="33238"/>
                  </a:lnTo>
                  <a:lnTo>
                    <a:pt x="99553" y="33076"/>
                  </a:lnTo>
                  <a:lnTo>
                    <a:pt x="99875" y="32754"/>
                  </a:lnTo>
                  <a:lnTo>
                    <a:pt x="100037" y="32592"/>
                  </a:lnTo>
                  <a:lnTo>
                    <a:pt x="100521" y="33076"/>
                  </a:lnTo>
                  <a:lnTo>
                    <a:pt x="100198" y="33076"/>
                  </a:lnTo>
                  <a:lnTo>
                    <a:pt x="99875" y="33238"/>
                  </a:lnTo>
                  <a:lnTo>
                    <a:pt x="99391" y="33722"/>
                  </a:lnTo>
                  <a:lnTo>
                    <a:pt x="99230" y="34367"/>
                  </a:lnTo>
                  <a:lnTo>
                    <a:pt x="99069" y="35013"/>
                  </a:lnTo>
                  <a:lnTo>
                    <a:pt x="99069" y="35497"/>
                  </a:lnTo>
                  <a:lnTo>
                    <a:pt x="99069" y="35658"/>
                  </a:lnTo>
                  <a:lnTo>
                    <a:pt x="99230" y="35658"/>
                  </a:lnTo>
                  <a:lnTo>
                    <a:pt x="99553" y="35335"/>
                  </a:lnTo>
                  <a:lnTo>
                    <a:pt x="99875" y="34367"/>
                  </a:lnTo>
                  <a:lnTo>
                    <a:pt x="99875" y="34690"/>
                  </a:lnTo>
                  <a:lnTo>
                    <a:pt x="99875" y="35013"/>
                  </a:lnTo>
                  <a:lnTo>
                    <a:pt x="100037" y="35174"/>
                  </a:lnTo>
                  <a:lnTo>
                    <a:pt x="100359" y="35013"/>
                  </a:lnTo>
                  <a:lnTo>
                    <a:pt x="100843" y="34690"/>
                  </a:lnTo>
                  <a:lnTo>
                    <a:pt x="101650" y="34367"/>
                  </a:lnTo>
                  <a:lnTo>
                    <a:pt x="101489" y="34851"/>
                  </a:lnTo>
                  <a:lnTo>
                    <a:pt x="101328" y="35013"/>
                  </a:lnTo>
                  <a:lnTo>
                    <a:pt x="100843" y="35335"/>
                  </a:lnTo>
                  <a:lnTo>
                    <a:pt x="100521" y="35497"/>
                  </a:lnTo>
                  <a:lnTo>
                    <a:pt x="100359" y="35658"/>
                  </a:lnTo>
                  <a:lnTo>
                    <a:pt x="100359" y="36142"/>
                  </a:lnTo>
                  <a:lnTo>
                    <a:pt x="100359" y="36626"/>
                  </a:lnTo>
                  <a:lnTo>
                    <a:pt x="100682" y="36142"/>
                  </a:lnTo>
                  <a:lnTo>
                    <a:pt x="101005" y="36142"/>
                  </a:lnTo>
                  <a:lnTo>
                    <a:pt x="101328" y="36949"/>
                  </a:lnTo>
                  <a:lnTo>
                    <a:pt x="101812" y="36142"/>
                  </a:lnTo>
                  <a:lnTo>
                    <a:pt x="101973" y="36142"/>
                  </a:lnTo>
                  <a:lnTo>
                    <a:pt x="102134" y="36303"/>
                  </a:lnTo>
                  <a:lnTo>
                    <a:pt x="102296" y="36626"/>
                  </a:lnTo>
                  <a:lnTo>
                    <a:pt x="102780" y="37110"/>
                  </a:lnTo>
                  <a:lnTo>
                    <a:pt x="102941" y="36626"/>
                  </a:lnTo>
                  <a:lnTo>
                    <a:pt x="103425" y="36142"/>
                  </a:lnTo>
                  <a:lnTo>
                    <a:pt x="103586" y="35981"/>
                  </a:lnTo>
                  <a:lnTo>
                    <a:pt x="103909" y="35981"/>
                  </a:lnTo>
                  <a:lnTo>
                    <a:pt x="104070" y="36303"/>
                  </a:lnTo>
                  <a:lnTo>
                    <a:pt x="104232" y="36787"/>
                  </a:lnTo>
                  <a:lnTo>
                    <a:pt x="104232" y="35658"/>
                  </a:lnTo>
                  <a:lnTo>
                    <a:pt x="104393" y="35174"/>
                  </a:lnTo>
                  <a:lnTo>
                    <a:pt x="104877" y="34690"/>
                  </a:lnTo>
                  <a:lnTo>
                    <a:pt x="104877" y="35174"/>
                  </a:lnTo>
                  <a:lnTo>
                    <a:pt x="104877" y="35658"/>
                  </a:lnTo>
                  <a:lnTo>
                    <a:pt x="104393" y="36626"/>
                  </a:lnTo>
                  <a:lnTo>
                    <a:pt x="104232" y="36949"/>
                  </a:lnTo>
                  <a:lnTo>
                    <a:pt x="104232" y="37271"/>
                  </a:lnTo>
                  <a:lnTo>
                    <a:pt x="104393" y="37594"/>
                  </a:lnTo>
                  <a:lnTo>
                    <a:pt x="104716" y="37755"/>
                  </a:lnTo>
                  <a:lnTo>
                    <a:pt x="104716" y="37594"/>
                  </a:lnTo>
                  <a:lnTo>
                    <a:pt x="104716" y="37433"/>
                  </a:lnTo>
                  <a:lnTo>
                    <a:pt x="105039" y="37110"/>
                  </a:lnTo>
                  <a:lnTo>
                    <a:pt x="105361" y="36787"/>
                  </a:lnTo>
                  <a:lnTo>
                    <a:pt x="105361" y="36626"/>
                  </a:lnTo>
                  <a:lnTo>
                    <a:pt x="105200" y="36465"/>
                  </a:lnTo>
                  <a:lnTo>
                    <a:pt x="105361" y="35013"/>
                  </a:lnTo>
                  <a:lnTo>
                    <a:pt x="106168" y="35174"/>
                  </a:lnTo>
                  <a:lnTo>
                    <a:pt x="106652" y="35497"/>
                  </a:lnTo>
                  <a:lnTo>
                    <a:pt x="106813" y="35819"/>
                  </a:lnTo>
                  <a:lnTo>
                    <a:pt x="106813" y="36142"/>
                  </a:lnTo>
                  <a:lnTo>
                    <a:pt x="106813" y="36465"/>
                  </a:lnTo>
                  <a:lnTo>
                    <a:pt x="106813" y="36626"/>
                  </a:lnTo>
                  <a:lnTo>
                    <a:pt x="107136" y="36787"/>
                  </a:lnTo>
                  <a:lnTo>
                    <a:pt x="107781" y="36465"/>
                  </a:lnTo>
                  <a:lnTo>
                    <a:pt x="107781" y="36142"/>
                  </a:lnTo>
                  <a:lnTo>
                    <a:pt x="107943" y="35981"/>
                  </a:lnTo>
                  <a:lnTo>
                    <a:pt x="108104" y="36142"/>
                  </a:lnTo>
                  <a:lnTo>
                    <a:pt x="108266" y="36465"/>
                  </a:lnTo>
                  <a:lnTo>
                    <a:pt x="108427" y="37271"/>
                  </a:lnTo>
                  <a:lnTo>
                    <a:pt x="108266" y="37755"/>
                  </a:lnTo>
                  <a:lnTo>
                    <a:pt x="108104" y="38239"/>
                  </a:lnTo>
                  <a:lnTo>
                    <a:pt x="108588" y="37917"/>
                  </a:lnTo>
                  <a:lnTo>
                    <a:pt x="108911" y="38078"/>
                  </a:lnTo>
                  <a:lnTo>
                    <a:pt x="109234" y="38885"/>
                  </a:lnTo>
                  <a:lnTo>
                    <a:pt x="109395" y="37755"/>
                  </a:lnTo>
                  <a:lnTo>
                    <a:pt x="109556" y="36949"/>
                  </a:lnTo>
                  <a:lnTo>
                    <a:pt x="109718" y="36787"/>
                  </a:lnTo>
                  <a:lnTo>
                    <a:pt x="109879" y="36787"/>
                  </a:lnTo>
                  <a:lnTo>
                    <a:pt x="110524" y="37271"/>
                  </a:lnTo>
                  <a:lnTo>
                    <a:pt x="110524" y="36465"/>
                  </a:lnTo>
                  <a:lnTo>
                    <a:pt x="110686" y="36465"/>
                  </a:lnTo>
                  <a:lnTo>
                    <a:pt x="111170" y="37110"/>
                  </a:lnTo>
                  <a:lnTo>
                    <a:pt x="111493" y="37271"/>
                  </a:lnTo>
                  <a:lnTo>
                    <a:pt x="111815" y="37433"/>
                  </a:lnTo>
                  <a:lnTo>
                    <a:pt x="112138" y="36949"/>
                  </a:lnTo>
                  <a:lnTo>
                    <a:pt x="112461" y="36787"/>
                  </a:lnTo>
                  <a:lnTo>
                    <a:pt x="112783" y="36949"/>
                  </a:lnTo>
                  <a:lnTo>
                    <a:pt x="112783" y="37271"/>
                  </a:lnTo>
                  <a:lnTo>
                    <a:pt x="112945" y="38078"/>
                  </a:lnTo>
                  <a:lnTo>
                    <a:pt x="113267" y="39046"/>
                  </a:lnTo>
                  <a:lnTo>
                    <a:pt x="114397" y="38078"/>
                  </a:lnTo>
                  <a:lnTo>
                    <a:pt x="115204" y="37433"/>
                  </a:lnTo>
                  <a:lnTo>
                    <a:pt x="115688" y="37433"/>
                  </a:lnTo>
                  <a:lnTo>
                    <a:pt x="116333" y="37271"/>
                  </a:lnTo>
                  <a:lnTo>
                    <a:pt x="116817" y="37433"/>
                  </a:lnTo>
                  <a:lnTo>
                    <a:pt x="117624" y="37594"/>
                  </a:lnTo>
                  <a:lnTo>
                    <a:pt x="116817" y="38724"/>
                  </a:lnTo>
                  <a:lnTo>
                    <a:pt x="116656" y="38885"/>
                  </a:lnTo>
                  <a:lnTo>
                    <a:pt x="116817" y="39046"/>
                  </a:lnTo>
                  <a:lnTo>
                    <a:pt x="117301" y="39369"/>
                  </a:lnTo>
                  <a:lnTo>
                    <a:pt x="117462" y="39692"/>
                  </a:lnTo>
                  <a:lnTo>
                    <a:pt x="117624" y="40337"/>
                  </a:lnTo>
                  <a:lnTo>
                    <a:pt x="117785" y="39530"/>
                  </a:lnTo>
                  <a:lnTo>
                    <a:pt x="118108" y="39046"/>
                  </a:lnTo>
                  <a:lnTo>
                    <a:pt x="118269" y="38885"/>
                  </a:lnTo>
                  <a:lnTo>
                    <a:pt x="118592" y="38885"/>
                  </a:lnTo>
                  <a:lnTo>
                    <a:pt x="118915" y="39046"/>
                  </a:lnTo>
                  <a:lnTo>
                    <a:pt x="119237" y="39046"/>
                  </a:lnTo>
                  <a:lnTo>
                    <a:pt x="119399" y="38885"/>
                  </a:lnTo>
                  <a:lnTo>
                    <a:pt x="119237" y="40014"/>
                  </a:lnTo>
                  <a:lnTo>
                    <a:pt x="119399" y="40498"/>
                  </a:lnTo>
                  <a:lnTo>
                    <a:pt x="119560" y="40660"/>
                  </a:lnTo>
                  <a:lnTo>
                    <a:pt x="119721" y="40660"/>
                  </a:lnTo>
                  <a:lnTo>
                    <a:pt x="120044" y="40337"/>
                  </a:lnTo>
                  <a:lnTo>
                    <a:pt x="121012" y="39530"/>
                  </a:lnTo>
                  <a:lnTo>
                    <a:pt x="121658" y="39369"/>
                  </a:lnTo>
                  <a:lnTo>
                    <a:pt x="121819" y="39369"/>
                  </a:lnTo>
                  <a:lnTo>
                    <a:pt x="122142" y="39530"/>
                  </a:lnTo>
                  <a:lnTo>
                    <a:pt x="122142" y="38885"/>
                  </a:lnTo>
                  <a:lnTo>
                    <a:pt x="122142" y="38562"/>
                  </a:lnTo>
                  <a:lnTo>
                    <a:pt x="122464" y="38239"/>
                  </a:lnTo>
                  <a:lnTo>
                    <a:pt x="122626" y="38401"/>
                  </a:lnTo>
                  <a:lnTo>
                    <a:pt x="122948" y="38562"/>
                  </a:lnTo>
                  <a:lnTo>
                    <a:pt x="122948" y="38885"/>
                  </a:lnTo>
                  <a:lnTo>
                    <a:pt x="122948" y="39369"/>
                  </a:lnTo>
                  <a:lnTo>
                    <a:pt x="122787" y="39853"/>
                  </a:lnTo>
                  <a:lnTo>
                    <a:pt x="123432" y="39853"/>
                  </a:lnTo>
                  <a:lnTo>
                    <a:pt x="123594" y="40176"/>
                  </a:lnTo>
                  <a:lnTo>
                    <a:pt x="123594" y="40337"/>
                  </a:lnTo>
                  <a:lnTo>
                    <a:pt x="123755" y="40176"/>
                  </a:lnTo>
                  <a:lnTo>
                    <a:pt x="124400" y="39208"/>
                  </a:lnTo>
                  <a:lnTo>
                    <a:pt x="124723" y="39853"/>
                  </a:lnTo>
                  <a:lnTo>
                    <a:pt x="125046" y="40176"/>
                  </a:lnTo>
                  <a:lnTo>
                    <a:pt x="126175" y="40176"/>
                  </a:lnTo>
                  <a:lnTo>
                    <a:pt x="126498" y="40337"/>
                  </a:lnTo>
                  <a:lnTo>
                    <a:pt x="126659" y="40821"/>
                  </a:lnTo>
                  <a:lnTo>
                    <a:pt x="126498" y="41628"/>
                  </a:lnTo>
                  <a:lnTo>
                    <a:pt x="126821" y="41628"/>
                  </a:lnTo>
                  <a:lnTo>
                    <a:pt x="126982" y="41466"/>
                  </a:lnTo>
                  <a:lnTo>
                    <a:pt x="127143" y="41144"/>
                  </a:lnTo>
                  <a:lnTo>
                    <a:pt x="127143" y="40660"/>
                  </a:lnTo>
                  <a:lnTo>
                    <a:pt x="127305" y="40498"/>
                  </a:lnTo>
                  <a:lnTo>
                    <a:pt x="127627" y="40337"/>
                  </a:lnTo>
                  <a:lnTo>
                    <a:pt x="127466" y="41144"/>
                  </a:lnTo>
                  <a:lnTo>
                    <a:pt x="127466" y="41628"/>
                  </a:lnTo>
                  <a:lnTo>
                    <a:pt x="127466" y="41951"/>
                  </a:lnTo>
                  <a:lnTo>
                    <a:pt x="127627" y="42112"/>
                  </a:lnTo>
                  <a:lnTo>
                    <a:pt x="127789" y="42112"/>
                  </a:lnTo>
                  <a:lnTo>
                    <a:pt x="128273" y="42273"/>
                  </a:lnTo>
                  <a:lnTo>
                    <a:pt x="128273" y="41466"/>
                  </a:lnTo>
                  <a:lnTo>
                    <a:pt x="128434" y="41144"/>
                  </a:lnTo>
                  <a:lnTo>
                    <a:pt x="129402" y="41144"/>
                  </a:lnTo>
                  <a:lnTo>
                    <a:pt x="129725" y="40982"/>
                  </a:lnTo>
                  <a:lnTo>
                    <a:pt x="130209" y="40498"/>
                  </a:lnTo>
                  <a:lnTo>
                    <a:pt x="130370" y="40982"/>
                  </a:lnTo>
                  <a:lnTo>
                    <a:pt x="130532" y="40982"/>
                  </a:lnTo>
                  <a:lnTo>
                    <a:pt x="131016" y="40176"/>
                  </a:lnTo>
                  <a:lnTo>
                    <a:pt x="131016" y="41628"/>
                  </a:lnTo>
                  <a:lnTo>
                    <a:pt x="131016" y="41789"/>
                  </a:lnTo>
                  <a:lnTo>
                    <a:pt x="131177" y="41789"/>
                  </a:lnTo>
                  <a:lnTo>
                    <a:pt x="131500" y="41144"/>
                  </a:lnTo>
                  <a:lnTo>
                    <a:pt x="133113" y="41305"/>
                  </a:lnTo>
                  <a:lnTo>
                    <a:pt x="134566" y="41305"/>
                  </a:lnTo>
                  <a:lnTo>
                    <a:pt x="134888" y="41144"/>
                  </a:lnTo>
                  <a:lnTo>
                    <a:pt x="134727" y="40982"/>
                  </a:lnTo>
                  <a:lnTo>
                    <a:pt x="134081" y="40821"/>
                  </a:lnTo>
                  <a:lnTo>
                    <a:pt x="132791" y="40498"/>
                  </a:lnTo>
                  <a:lnTo>
                    <a:pt x="133436" y="40014"/>
                  </a:lnTo>
                  <a:lnTo>
                    <a:pt x="133920" y="39692"/>
                  </a:lnTo>
                  <a:lnTo>
                    <a:pt x="134566" y="39853"/>
                  </a:lnTo>
                  <a:lnTo>
                    <a:pt x="135211" y="40337"/>
                  </a:lnTo>
                  <a:lnTo>
                    <a:pt x="135695" y="39853"/>
                  </a:lnTo>
                  <a:lnTo>
                    <a:pt x="135695" y="39692"/>
                  </a:lnTo>
                  <a:lnTo>
                    <a:pt x="135695" y="39530"/>
                  </a:lnTo>
                  <a:lnTo>
                    <a:pt x="135050" y="39369"/>
                  </a:lnTo>
                  <a:lnTo>
                    <a:pt x="134404" y="39208"/>
                  </a:lnTo>
                  <a:lnTo>
                    <a:pt x="134727" y="37755"/>
                  </a:lnTo>
                  <a:lnTo>
                    <a:pt x="134081" y="38078"/>
                  </a:lnTo>
                  <a:lnTo>
                    <a:pt x="134081" y="37917"/>
                  </a:lnTo>
                  <a:lnTo>
                    <a:pt x="134404" y="37433"/>
                  </a:lnTo>
                  <a:lnTo>
                    <a:pt x="134081" y="37110"/>
                  </a:lnTo>
                  <a:lnTo>
                    <a:pt x="134081" y="36949"/>
                  </a:lnTo>
                  <a:lnTo>
                    <a:pt x="134727" y="37110"/>
                  </a:lnTo>
                  <a:lnTo>
                    <a:pt x="135695" y="37110"/>
                  </a:lnTo>
                  <a:lnTo>
                    <a:pt x="135856" y="36626"/>
                  </a:lnTo>
                  <a:lnTo>
                    <a:pt x="135211" y="36465"/>
                  </a:lnTo>
                  <a:lnTo>
                    <a:pt x="135050" y="36142"/>
                  </a:lnTo>
                  <a:lnTo>
                    <a:pt x="135050" y="35658"/>
                  </a:lnTo>
                  <a:lnTo>
                    <a:pt x="135211" y="35013"/>
                  </a:lnTo>
                  <a:lnTo>
                    <a:pt x="135372" y="35013"/>
                  </a:lnTo>
                  <a:lnTo>
                    <a:pt x="135372" y="35174"/>
                  </a:lnTo>
                  <a:lnTo>
                    <a:pt x="135372" y="35658"/>
                  </a:lnTo>
                  <a:lnTo>
                    <a:pt x="135534" y="35981"/>
                  </a:lnTo>
                  <a:lnTo>
                    <a:pt x="135695" y="35981"/>
                  </a:lnTo>
                  <a:lnTo>
                    <a:pt x="135856" y="35819"/>
                  </a:lnTo>
                  <a:lnTo>
                    <a:pt x="135856" y="35497"/>
                  </a:lnTo>
                  <a:lnTo>
                    <a:pt x="135695" y="35174"/>
                  </a:lnTo>
                  <a:lnTo>
                    <a:pt x="135856" y="34206"/>
                  </a:lnTo>
                  <a:lnTo>
                    <a:pt x="135695" y="33560"/>
                  </a:lnTo>
                  <a:lnTo>
                    <a:pt x="135587" y="33453"/>
                  </a:lnTo>
                  <a:lnTo>
                    <a:pt x="136018" y="33238"/>
                  </a:lnTo>
                  <a:lnTo>
                    <a:pt x="136502" y="32915"/>
                  </a:lnTo>
                  <a:lnTo>
                    <a:pt x="136824" y="32431"/>
                  </a:lnTo>
                  <a:lnTo>
                    <a:pt x="136986" y="31947"/>
                  </a:lnTo>
                  <a:lnTo>
                    <a:pt x="137308" y="30817"/>
                  </a:lnTo>
                  <a:lnTo>
                    <a:pt x="137470" y="30011"/>
                  </a:lnTo>
                  <a:lnTo>
                    <a:pt x="137792" y="29204"/>
                  </a:lnTo>
                  <a:lnTo>
                    <a:pt x="137470" y="29043"/>
                  </a:lnTo>
                  <a:lnTo>
                    <a:pt x="137147" y="28881"/>
                  </a:lnTo>
                  <a:lnTo>
                    <a:pt x="136502" y="28720"/>
                  </a:lnTo>
                  <a:lnTo>
                    <a:pt x="136179" y="28720"/>
                  </a:lnTo>
                  <a:lnTo>
                    <a:pt x="135695" y="28397"/>
                  </a:lnTo>
                  <a:lnTo>
                    <a:pt x="135372" y="28075"/>
                  </a:lnTo>
                  <a:lnTo>
                    <a:pt x="135050" y="27429"/>
                  </a:lnTo>
                  <a:lnTo>
                    <a:pt x="133275" y="27268"/>
                  </a:lnTo>
                  <a:lnTo>
                    <a:pt x="131339" y="26945"/>
                  </a:lnTo>
                  <a:lnTo>
                    <a:pt x="129402" y="26622"/>
                  </a:lnTo>
                  <a:lnTo>
                    <a:pt x="127466" y="26461"/>
                  </a:lnTo>
                  <a:lnTo>
                    <a:pt x="127305" y="26784"/>
                  </a:lnTo>
                  <a:lnTo>
                    <a:pt x="127143" y="26784"/>
                  </a:lnTo>
                  <a:lnTo>
                    <a:pt x="126982" y="26945"/>
                  </a:lnTo>
                  <a:lnTo>
                    <a:pt x="126821" y="26784"/>
                  </a:lnTo>
                  <a:lnTo>
                    <a:pt x="125530" y="25977"/>
                  </a:lnTo>
                  <a:lnTo>
                    <a:pt x="124885" y="25493"/>
                  </a:lnTo>
                  <a:lnTo>
                    <a:pt x="124239" y="25170"/>
                  </a:lnTo>
                  <a:lnTo>
                    <a:pt x="123916" y="25170"/>
                  </a:lnTo>
                  <a:lnTo>
                    <a:pt x="123594" y="25332"/>
                  </a:lnTo>
                  <a:lnTo>
                    <a:pt x="123432" y="25654"/>
                  </a:lnTo>
                  <a:lnTo>
                    <a:pt x="123110" y="26138"/>
                  </a:lnTo>
                  <a:lnTo>
                    <a:pt x="123271" y="25493"/>
                  </a:lnTo>
                  <a:lnTo>
                    <a:pt x="123110" y="25332"/>
                  </a:lnTo>
                  <a:lnTo>
                    <a:pt x="122787" y="25170"/>
                  </a:lnTo>
                  <a:lnTo>
                    <a:pt x="122303" y="25170"/>
                  </a:lnTo>
                  <a:lnTo>
                    <a:pt x="121335" y="25332"/>
                  </a:lnTo>
                  <a:lnTo>
                    <a:pt x="120689" y="25332"/>
                  </a:lnTo>
                  <a:lnTo>
                    <a:pt x="120205" y="25009"/>
                  </a:lnTo>
                  <a:lnTo>
                    <a:pt x="119883" y="24848"/>
                  </a:lnTo>
                  <a:lnTo>
                    <a:pt x="119721" y="24848"/>
                  </a:lnTo>
                  <a:lnTo>
                    <a:pt x="119399" y="25170"/>
                  </a:lnTo>
                  <a:lnTo>
                    <a:pt x="119237" y="25654"/>
                  </a:lnTo>
                  <a:lnTo>
                    <a:pt x="118915" y="24525"/>
                  </a:lnTo>
                  <a:lnTo>
                    <a:pt x="118592" y="24041"/>
                  </a:lnTo>
                  <a:lnTo>
                    <a:pt x="118592" y="23880"/>
                  </a:lnTo>
                  <a:lnTo>
                    <a:pt x="118431" y="24041"/>
                  </a:lnTo>
                  <a:lnTo>
                    <a:pt x="118269" y="24364"/>
                  </a:lnTo>
                  <a:lnTo>
                    <a:pt x="117947" y="24848"/>
                  </a:lnTo>
                  <a:lnTo>
                    <a:pt x="117947" y="23880"/>
                  </a:lnTo>
                  <a:lnTo>
                    <a:pt x="117624" y="24686"/>
                  </a:lnTo>
                  <a:lnTo>
                    <a:pt x="117301" y="24848"/>
                  </a:lnTo>
                  <a:lnTo>
                    <a:pt x="117140" y="24848"/>
                  </a:lnTo>
                  <a:lnTo>
                    <a:pt x="117140" y="24525"/>
                  </a:lnTo>
                  <a:lnTo>
                    <a:pt x="116978" y="24202"/>
                  </a:lnTo>
                  <a:lnTo>
                    <a:pt x="116817" y="23880"/>
                  </a:lnTo>
                  <a:lnTo>
                    <a:pt x="116494" y="24041"/>
                  </a:lnTo>
                  <a:lnTo>
                    <a:pt x="116010" y="24525"/>
                  </a:lnTo>
                  <a:lnTo>
                    <a:pt x="116172" y="23880"/>
                  </a:lnTo>
                  <a:lnTo>
                    <a:pt x="116172" y="23557"/>
                  </a:lnTo>
                  <a:lnTo>
                    <a:pt x="115849" y="23557"/>
                  </a:lnTo>
                  <a:lnTo>
                    <a:pt x="115204" y="23880"/>
                  </a:lnTo>
                  <a:lnTo>
                    <a:pt x="114235" y="23395"/>
                  </a:lnTo>
                  <a:lnTo>
                    <a:pt x="113751" y="23234"/>
                  </a:lnTo>
                  <a:lnTo>
                    <a:pt x="113590" y="23395"/>
                  </a:lnTo>
                  <a:lnTo>
                    <a:pt x="112945" y="23718"/>
                  </a:lnTo>
                  <a:lnTo>
                    <a:pt x="111977" y="24041"/>
                  </a:lnTo>
                  <a:lnTo>
                    <a:pt x="112299" y="23718"/>
                  </a:lnTo>
                  <a:lnTo>
                    <a:pt x="112299" y="23395"/>
                  </a:lnTo>
                  <a:lnTo>
                    <a:pt x="112299" y="23073"/>
                  </a:lnTo>
                  <a:lnTo>
                    <a:pt x="112138" y="22750"/>
                  </a:lnTo>
                  <a:lnTo>
                    <a:pt x="111815" y="22750"/>
                  </a:lnTo>
                  <a:lnTo>
                    <a:pt x="111815" y="23073"/>
                  </a:lnTo>
                  <a:lnTo>
                    <a:pt x="111977" y="23557"/>
                  </a:lnTo>
                  <a:lnTo>
                    <a:pt x="111170" y="23557"/>
                  </a:lnTo>
                  <a:lnTo>
                    <a:pt x="110202" y="23718"/>
                  </a:lnTo>
                  <a:lnTo>
                    <a:pt x="109879" y="23718"/>
                  </a:lnTo>
                  <a:lnTo>
                    <a:pt x="109556" y="23557"/>
                  </a:lnTo>
                  <a:lnTo>
                    <a:pt x="109234" y="23234"/>
                  </a:lnTo>
                  <a:lnTo>
                    <a:pt x="109234" y="22589"/>
                  </a:lnTo>
                  <a:lnTo>
                    <a:pt x="108588" y="23073"/>
                  </a:lnTo>
                  <a:lnTo>
                    <a:pt x="108104" y="23234"/>
                  </a:lnTo>
                  <a:lnTo>
                    <a:pt x="108104" y="23073"/>
                  </a:lnTo>
                  <a:lnTo>
                    <a:pt x="108104" y="22911"/>
                  </a:lnTo>
                  <a:lnTo>
                    <a:pt x="108104" y="22589"/>
                  </a:lnTo>
                  <a:lnTo>
                    <a:pt x="108427" y="22266"/>
                  </a:lnTo>
                  <a:lnTo>
                    <a:pt x="107620" y="22427"/>
                  </a:lnTo>
                  <a:lnTo>
                    <a:pt x="106813" y="22589"/>
                  </a:lnTo>
                  <a:lnTo>
                    <a:pt x="105523" y="22427"/>
                  </a:lnTo>
                  <a:lnTo>
                    <a:pt x="105039" y="22427"/>
                  </a:lnTo>
                  <a:lnTo>
                    <a:pt x="104554" y="22589"/>
                  </a:lnTo>
                  <a:lnTo>
                    <a:pt x="104393" y="23073"/>
                  </a:lnTo>
                  <a:lnTo>
                    <a:pt x="104070" y="23880"/>
                  </a:lnTo>
                  <a:lnTo>
                    <a:pt x="103586" y="22589"/>
                  </a:lnTo>
                  <a:lnTo>
                    <a:pt x="103102" y="21943"/>
                  </a:lnTo>
                  <a:lnTo>
                    <a:pt x="102941" y="21782"/>
                  </a:lnTo>
                  <a:lnTo>
                    <a:pt x="102618" y="21621"/>
                  </a:lnTo>
                  <a:lnTo>
                    <a:pt x="102618" y="21621"/>
                  </a:lnTo>
                  <a:lnTo>
                    <a:pt x="102941" y="22589"/>
                  </a:lnTo>
                  <a:lnTo>
                    <a:pt x="102780" y="22589"/>
                  </a:lnTo>
                  <a:lnTo>
                    <a:pt x="102457" y="22105"/>
                  </a:lnTo>
                  <a:lnTo>
                    <a:pt x="102457" y="21621"/>
                  </a:lnTo>
                  <a:lnTo>
                    <a:pt x="102457" y="21298"/>
                  </a:lnTo>
                  <a:lnTo>
                    <a:pt x="101812" y="21459"/>
                  </a:lnTo>
                  <a:lnTo>
                    <a:pt x="101166" y="21459"/>
                  </a:lnTo>
                  <a:lnTo>
                    <a:pt x="100037" y="21137"/>
                  </a:lnTo>
                  <a:lnTo>
                    <a:pt x="99230" y="20814"/>
                  </a:lnTo>
                  <a:lnTo>
                    <a:pt x="98907" y="20975"/>
                  </a:lnTo>
                  <a:lnTo>
                    <a:pt x="98907" y="21137"/>
                  </a:lnTo>
                  <a:lnTo>
                    <a:pt x="98262" y="20491"/>
                  </a:lnTo>
                  <a:lnTo>
                    <a:pt x="97616" y="20491"/>
                  </a:lnTo>
                  <a:lnTo>
                    <a:pt x="97294" y="20169"/>
                  </a:lnTo>
                  <a:lnTo>
                    <a:pt x="96810" y="19846"/>
                  </a:lnTo>
                  <a:lnTo>
                    <a:pt x="96487" y="20330"/>
                  </a:lnTo>
                  <a:lnTo>
                    <a:pt x="96326" y="20330"/>
                  </a:lnTo>
                  <a:lnTo>
                    <a:pt x="96003" y="20169"/>
                  </a:lnTo>
                  <a:lnTo>
                    <a:pt x="95680" y="19846"/>
                  </a:lnTo>
                  <a:lnTo>
                    <a:pt x="95358" y="19523"/>
                  </a:lnTo>
                  <a:lnTo>
                    <a:pt x="95035" y="19523"/>
                  </a:lnTo>
                  <a:lnTo>
                    <a:pt x="94551" y="19684"/>
                  </a:lnTo>
                  <a:lnTo>
                    <a:pt x="93905" y="20491"/>
                  </a:lnTo>
                  <a:lnTo>
                    <a:pt x="93905" y="19846"/>
                  </a:lnTo>
                  <a:lnTo>
                    <a:pt x="93905" y="19523"/>
                  </a:lnTo>
                  <a:lnTo>
                    <a:pt x="93744" y="19523"/>
                  </a:lnTo>
                  <a:lnTo>
                    <a:pt x="93421" y="19684"/>
                  </a:lnTo>
                  <a:lnTo>
                    <a:pt x="92937" y="20330"/>
                  </a:lnTo>
                  <a:lnTo>
                    <a:pt x="92776" y="20653"/>
                  </a:lnTo>
                  <a:lnTo>
                    <a:pt x="92776" y="21137"/>
                  </a:lnTo>
                  <a:lnTo>
                    <a:pt x="92615" y="20653"/>
                  </a:lnTo>
                  <a:lnTo>
                    <a:pt x="92453" y="20330"/>
                  </a:lnTo>
                  <a:lnTo>
                    <a:pt x="92292" y="20491"/>
                  </a:lnTo>
                  <a:lnTo>
                    <a:pt x="91808" y="20814"/>
                  </a:lnTo>
                  <a:lnTo>
                    <a:pt x="91647" y="20814"/>
                  </a:lnTo>
                  <a:lnTo>
                    <a:pt x="91485" y="20653"/>
                  </a:lnTo>
                  <a:lnTo>
                    <a:pt x="91808" y="20169"/>
                  </a:lnTo>
                  <a:lnTo>
                    <a:pt x="91808" y="19523"/>
                  </a:lnTo>
                  <a:lnTo>
                    <a:pt x="91485" y="19200"/>
                  </a:lnTo>
                  <a:lnTo>
                    <a:pt x="91001" y="18878"/>
                  </a:lnTo>
                  <a:lnTo>
                    <a:pt x="90517" y="18716"/>
                  </a:lnTo>
                  <a:lnTo>
                    <a:pt x="89872" y="18555"/>
                  </a:lnTo>
                  <a:lnTo>
                    <a:pt x="88742" y="18716"/>
                  </a:lnTo>
                  <a:lnTo>
                    <a:pt x="84870" y="17910"/>
                  </a:lnTo>
                  <a:lnTo>
                    <a:pt x="81320" y="17264"/>
                  </a:lnTo>
                  <a:lnTo>
                    <a:pt x="73898" y="15973"/>
                  </a:lnTo>
                  <a:lnTo>
                    <a:pt x="73737" y="15489"/>
                  </a:lnTo>
                  <a:lnTo>
                    <a:pt x="73898" y="15005"/>
                  </a:lnTo>
                  <a:lnTo>
                    <a:pt x="74221" y="14844"/>
                  </a:lnTo>
                  <a:lnTo>
                    <a:pt x="74705" y="14683"/>
                  </a:lnTo>
                  <a:lnTo>
                    <a:pt x="75028" y="14844"/>
                  </a:lnTo>
                  <a:lnTo>
                    <a:pt x="75350" y="15005"/>
                  </a:lnTo>
                  <a:lnTo>
                    <a:pt x="75512" y="15328"/>
                  </a:lnTo>
                  <a:lnTo>
                    <a:pt x="75350" y="15812"/>
                  </a:lnTo>
                  <a:lnTo>
                    <a:pt x="75673" y="15812"/>
                  </a:lnTo>
                  <a:lnTo>
                    <a:pt x="75834" y="15489"/>
                  </a:lnTo>
                  <a:lnTo>
                    <a:pt x="76480" y="14844"/>
                  </a:lnTo>
                  <a:lnTo>
                    <a:pt x="76641" y="15651"/>
                  </a:lnTo>
                  <a:lnTo>
                    <a:pt x="76802" y="15812"/>
                  </a:lnTo>
                  <a:lnTo>
                    <a:pt x="77125" y="15973"/>
                  </a:lnTo>
                  <a:lnTo>
                    <a:pt x="77609" y="15973"/>
                  </a:lnTo>
                  <a:lnTo>
                    <a:pt x="78093" y="15812"/>
                  </a:lnTo>
                  <a:lnTo>
                    <a:pt x="79384" y="15328"/>
                  </a:lnTo>
                  <a:lnTo>
                    <a:pt x="80029" y="15167"/>
                  </a:lnTo>
                  <a:lnTo>
                    <a:pt x="80352" y="15328"/>
                  </a:lnTo>
                  <a:lnTo>
                    <a:pt x="80675" y="15489"/>
                  </a:lnTo>
                  <a:lnTo>
                    <a:pt x="80836" y="14683"/>
                  </a:lnTo>
                  <a:lnTo>
                    <a:pt x="80997" y="14683"/>
                  </a:lnTo>
                  <a:lnTo>
                    <a:pt x="81643" y="15973"/>
                  </a:lnTo>
                  <a:lnTo>
                    <a:pt x="81804" y="15651"/>
                  </a:lnTo>
                  <a:lnTo>
                    <a:pt x="81966" y="15489"/>
                  </a:lnTo>
                  <a:lnTo>
                    <a:pt x="82288" y="15973"/>
                  </a:lnTo>
                  <a:lnTo>
                    <a:pt x="82288" y="16296"/>
                  </a:lnTo>
                  <a:lnTo>
                    <a:pt x="82450" y="16458"/>
                  </a:lnTo>
                  <a:lnTo>
                    <a:pt x="82772" y="16619"/>
                  </a:lnTo>
                  <a:lnTo>
                    <a:pt x="83256" y="16458"/>
                  </a:lnTo>
                  <a:lnTo>
                    <a:pt x="83095" y="15651"/>
                  </a:lnTo>
                  <a:lnTo>
                    <a:pt x="83256" y="15489"/>
                  </a:lnTo>
                  <a:lnTo>
                    <a:pt x="83418" y="15651"/>
                  </a:lnTo>
                  <a:lnTo>
                    <a:pt x="83740" y="15973"/>
                  </a:lnTo>
                  <a:lnTo>
                    <a:pt x="84224" y="16619"/>
                  </a:lnTo>
                  <a:lnTo>
                    <a:pt x="84224" y="16135"/>
                  </a:lnTo>
                  <a:lnTo>
                    <a:pt x="84224" y="15973"/>
                  </a:lnTo>
                  <a:lnTo>
                    <a:pt x="84386" y="15812"/>
                  </a:lnTo>
                  <a:lnTo>
                    <a:pt x="85193" y="15812"/>
                  </a:lnTo>
                  <a:lnTo>
                    <a:pt x="85999" y="15973"/>
                  </a:lnTo>
                  <a:lnTo>
                    <a:pt x="86806" y="16296"/>
                  </a:lnTo>
                  <a:lnTo>
                    <a:pt x="87613" y="16296"/>
                  </a:lnTo>
                  <a:lnTo>
                    <a:pt x="88420" y="16135"/>
                  </a:lnTo>
                  <a:lnTo>
                    <a:pt x="88742" y="15973"/>
                  </a:lnTo>
                  <a:lnTo>
                    <a:pt x="89065" y="15651"/>
                  </a:lnTo>
                  <a:lnTo>
                    <a:pt x="89388" y="15812"/>
                  </a:lnTo>
                  <a:lnTo>
                    <a:pt x="89388" y="15973"/>
                  </a:lnTo>
                  <a:lnTo>
                    <a:pt x="89226" y="16296"/>
                  </a:lnTo>
                  <a:lnTo>
                    <a:pt x="88904" y="16458"/>
                  </a:lnTo>
                  <a:lnTo>
                    <a:pt x="89710" y="16780"/>
                  </a:lnTo>
                  <a:lnTo>
                    <a:pt x="90678" y="16780"/>
                  </a:lnTo>
                  <a:lnTo>
                    <a:pt x="91485" y="16619"/>
                  </a:lnTo>
                  <a:lnTo>
                    <a:pt x="91808" y="16296"/>
                  </a:lnTo>
                  <a:lnTo>
                    <a:pt x="91969" y="16135"/>
                  </a:lnTo>
                  <a:lnTo>
                    <a:pt x="92453" y="16780"/>
                  </a:lnTo>
                  <a:lnTo>
                    <a:pt x="92937" y="17103"/>
                  </a:lnTo>
                  <a:lnTo>
                    <a:pt x="93260" y="17103"/>
                  </a:lnTo>
                  <a:lnTo>
                    <a:pt x="93583" y="16619"/>
                  </a:lnTo>
                  <a:lnTo>
                    <a:pt x="93744" y="17103"/>
                  </a:lnTo>
                  <a:lnTo>
                    <a:pt x="93905" y="17264"/>
                  </a:lnTo>
                  <a:lnTo>
                    <a:pt x="94067" y="17264"/>
                  </a:lnTo>
                  <a:lnTo>
                    <a:pt x="94389" y="16942"/>
                  </a:lnTo>
                  <a:lnTo>
                    <a:pt x="94551" y="16619"/>
                  </a:lnTo>
                  <a:lnTo>
                    <a:pt x="94874" y="16296"/>
                  </a:lnTo>
                  <a:lnTo>
                    <a:pt x="95035" y="16135"/>
                  </a:lnTo>
                  <a:lnTo>
                    <a:pt x="95196" y="16296"/>
                  </a:lnTo>
                  <a:lnTo>
                    <a:pt x="95196" y="17103"/>
                  </a:lnTo>
                  <a:lnTo>
                    <a:pt x="96003" y="16458"/>
                  </a:lnTo>
                  <a:lnTo>
                    <a:pt x="96487" y="16296"/>
                  </a:lnTo>
                  <a:lnTo>
                    <a:pt x="97294" y="16296"/>
                  </a:lnTo>
                  <a:lnTo>
                    <a:pt x="97455" y="16458"/>
                  </a:lnTo>
                  <a:lnTo>
                    <a:pt x="97455" y="15328"/>
                  </a:lnTo>
                  <a:lnTo>
                    <a:pt x="98907" y="15489"/>
                  </a:lnTo>
                  <a:lnTo>
                    <a:pt x="99875" y="15651"/>
                  </a:lnTo>
                  <a:lnTo>
                    <a:pt x="100521" y="15973"/>
                  </a:lnTo>
                  <a:lnTo>
                    <a:pt x="100843" y="16296"/>
                  </a:lnTo>
                  <a:lnTo>
                    <a:pt x="101166" y="16619"/>
                  </a:lnTo>
                  <a:lnTo>
                    <a:pt x="101328" y="16780"/>
                  </a:lnTo>
                  <a:lnTo>
                    <a:pt x="101650" y="16942"/>
                  </a:lnTo>
                  <a:lnTo>
                    <a:pt x="102134" y="16619"/>
                  </a:lnTo>
                  <a:lnTo>
                    <a:pt x="102296" y="15489"/>
                  </a:lnTo>
                  <a:lnTo>
                    <a:pt x="102457" y="15651"/>
                  </a:lnTo>
                  <a:lnTo>
                    <a:pt x="102941" y="16296"/>
                  </a:lnTo>
                  <a:lnTo>
                    <a:pt x="102618" y="16780"/>
                  </a:lnTo>
                  <a:lnTo>
                    <a:pt x="102618" y="16942"/>
                  </a:lnTo>
                  <a:lnTo>
                    <a:pt x="102780" y="16942"/>
                  </a:lnTo>
                  <a:lnTo>
                    <a:pt x="103425" y="16780"/>
                  </a:lnTo>
                  <a:lnTo>
                    <a:pt x="103264" y="15973"/>
                  </a:lnTo>
                  <a:lnTo>
                    <a:pt x="102941" y="15328"/>
                  </a:lnTo>
                  <a:lnTo>
                    <a:pt x="102941" y="15005"/>
                  </a:lnTo>
                  <a:lnTo>
                    <a:pt x="103102" y="14683"/>
                  </a:lnTo>
                  <a:lnTo>
                    <a:pt x="103264" y="14521"/>
                  </a:lnTo>
                  <a:lnTo>
                    <a:pt x="103909" y="14521"/>
                  </a:lnTo>
                  <a:lnTo>
                    <a:pt x="104070" y="14037"/>
                  </a:lnTo>
                  <a:lnTo>
                    <a:pt x="104393" y="14037"/>
                  </a:lnTo>
                  <a:lnTo>
                    <a:pt x="104877" y="14360"/>
                  </a:lnTo>
                  <a:lnTo>
                    <a:pt x="104554" y="14360"/>
                  </a:lnTo>
                  <a:lnTo>
                    <a:pt x="104232" y="14521"/>
                  </a:lnTo>
                  <a:lnTo>
                    <a:pt x="103909" y="15167"/>
                  </a:lnTo>
                  <a:lnTo>
                    <a:pt x="103586" y="15812"/>
                  </a:lnTo>
                  <a:lnTo>
                    <a:pt x="103586" y="16458"/>
                  </a:lnTo>
                  <a:lnTo>
                    <a:pt x="103586" y="16942"/>
                  </a:lnTo>
                  <a:lnTo>
                    <a:pt x="103748" y="17103"/>
                  </a:lnTo>
                  <a:lnTo>
                    <a:pt x="104070" y="16619"/>
                  </a:lnTo>
                  <a:lnTo>
                    <a:pt x="104232" y="15651"/>
                  </a:lnTo>
                  <a:lnTo>
                    <a:pt x="104393" y="16135"/>
                  </a:lnTo>
                  <a:lnTo>
                    <a:pt x="104393" y="16296"/>
                  </a:lnTo>
                  <a:lnTo>
                    <a:pt x="104716" y="16458"/>
                  </a:lnTo>
                  <a:lnTo>
                    <a:pt x="104877" y="16296"/>
                  </a:lnTo>
                  <a:lnTo>
                    <a:pt x="105361" y="15973"/>
                  </a:lnTo>
                  <a:lnTo>
                    <a:pt x="106007" y="15489"/>
                  </a:lnTo>
                  <a:lnTo>
                    <a:pt x="106007" y="15973"/>
                  </a:lnTo>
                  <a:lnTo>
                    <a:pt x="105845" y="16296"/>
                  </a:lnTo>
                  <a:lnTo>
                    <a:pt x="105361" y="16619"/>
                  </a:lnTo>
                  <a:lnTo>
                    <a:pt x="105200" y="16780"/>
                  </a:lnTo>
                  <a:lnTo>
                    <a:pt x="105039" y="17103"/>
                  </a:lnTo>
                  <a:lnTo>
                    <a:pt x="105039" y="17426"/>
                  </a:lnTo>
                  <a:lnTo>
                    <a:pt x="105200" y="17910"/>
                  </a:lnTo>
                  <a:lnTo>
                    <a:pt x="105361" y="17426"/>
                  </a:lnTo>
                  <a:lnTo>
                    <a:pt x="105684" y="17426"/>
                  </a:lnTo>
                  <a:lnTo>
                    <a:pt x="106168" y="18071"/>
                  </a:lnTo>
                  <a:lnTo>
                    <a:pt x="106491" y="17264"/>
                  </a:lnTo>
                  <a:lnTo>
                    <a:pt x="106652" y="17264"/>
                  </a:lnTo>
                  <a:lnTo>
                    <a:pt x="106813" y="17426"/>
                  </a:lnTo>
                  <a:lnTo>
                    <a:pt x="107136" y="17748"/>
                  </a:lnTo>
                  <a:lnTo>
                    <a:pt x="107620" y="18232"/>
                  </a:lnTo>
                  <a:lnTo>
                    <a:pt x="107781" y="17587"/>
                  </a:lnTo>
                  <a:lnTo>
                    <a:pt x="108104" y="17103"/>
                  </a:lnTo>
                  <a:lnTo>
                    <a:pt x="108266" y="16942"/>
                  </a:lnTo>
                  <a:lnTo>
                    <a:pt x="108588" y="16942"/>
                  </a:lnTo>
                  <a:lnTo>
                    <a:pt x="108750" y="17264"/>
                  </a:lnTo>
                  <a:lnTo>
                    <a:pt x="108911" y="17748"/>
                  </a:lnTo>
                  <a:lnTo>
                    <a:pt x="108911" y="16458"/>
                  </a:lnTo>
                  <a:lnTo>
                    <a:pt x="109072" y="15973"/>
                  </a:lnTo>
                  <a:lnTo>
                    <a:pt x="109395" y="15489"/>
                  </a:lnTo>
                  <a:lnTo>
                    <a:pt x="109556" y="15973"/>
                  </a:lnTo>
                  <a:lnTo>
                    <a:pt x="109556" y="16458"/>
                  </a:lnTo>
                  <a:lnTo>
                    <a:pt x="109234" y="17426"/>
                  </a:lnTo>
                  <a:lnTo>
                    <a:pt x="109072" y="17910"/>
                  </a:lnTo>
                  <a:lnTo>
                    <a:pt x="109072" y="18232"/>
                  </a:lnTo>
                  <a:lnTo>
                    <a:pt x="109234" y="18555"/>
                  </a:lnTo>
                  <a:lnTo>
                    <a:pt x="109718" y="18716"/>
                  </a:lnTo>
                  <a:lnTo>
                    <a:pt x="109718" y="18716"/>
                  </a:lnTo>
                  <a:lnTo>
                    <a:pt x="109556" y="18394"/>
                  </a:lnTo>
                  <a:lnTo>
                    <a:pt x="109718" y="18232"/>
                  </a:lnTo>
                  <a:lnTo>
                    <a:pt x="109879" y="17910"/>
                  </a:lnTo>
                  <a:lnTo>
                    <a:pt x="110040" y="17587"/>
                  </a:lnTo>
                  <a:lnTo>
                    <a:pt x="110040" y="17426"/>
                  </a:lnTo>
                  <a:lnTo>
                    <a:pt x="109879" y="17264"/>
                  </a:lnTo>
                  <a:lnTo>
                    <a:pt x="109879" y="16458"/>
                  </a:lnTo>
                  <a:lnTo>
                    <a:pt x="110202" y="16135"/>
                  </a:lnTo>
                  <a:lnTo>
                    <a:pt x="110524" y="15812"/>
                  </a:lnTo>
                  <a:lnTo>
                    <a:pt x="111008" y="15812"/>
                  </a:lnTo>
                  <a:lnTo>
                    <a:pt x="111331" y="16135"/>
                  </a:lnTo>
                  <a:lnTo>
                    <a:pt x="111654" y="16458"/>
                  </a:lnTo>
                  <a:lnTo>
                    <a:pt x="111654" y="16942"/>
                  </a:lnTo>
                  <a:lnTo>
                    <a:pt x="111331" y="17587"/>
                  </a:lnTo>
                  <a:lnTo>
                    <a:pt x="111977" y="17264"/>
                  </a:lnTo>
                  <a:lnTo>
                    <a:pt x="112299" y="17103"/>
                  </a:lnTo>
                  <a:lnTo>
                    <a:pt x="112622" y="16780"/>
                  </a:lnTo>
                  <a:lnTo>
                    <a:pt x="112783" y="16296"/>
                  </a:lnTo>
                  <a:lnTo>
                    <a:pt x="112945" y="17103"/>
                  </a:lnTo>
                  <a:lnTo>
                    <a:pt x="113267" y="17426"/>
                  </a:lnTo>
                  <a:lnTo>
                    <a:pt x="113267" y="17910"/>
                  </a:lnTo>
                  <a:lnTo>
                    <a:pt x="113106" y="18716"/>
                  </a:lnTo>
                  <a:lnTo>
                    <a:pt x="113106" y="18716"/>
                  </a:lnTo>
                  <a:lnTo>
                    <a:pt x="113590" y="18394"/>
                  </a:lnTo>
                  <a:lnTo>
                    <a:pt x="113751" y="18394"/>
                  </a:lnTo>
                  <a:lnTo>
                    <a:pt x="114235" y="19200"/>
                  </a:lnTo>
                  <a:lnTo>
                    <a:pt x="114235" y="18071"/>
                  </a:lnTo>
                  <a:lnTo>
                    <a:pt x="114397" y="17426"/>
                  </a:lnTo>
                  <a:lnTo>
                    <a:pt x="114558" y="17264"/>
                  </a:lnTo>
                  <a:lnTo>
                    <a:pt x="114720" y="17103"/>
                  </a:lnTo>
                  <a:lnTo>
                    <a:pt x="115365" y="17426"/>
                  </a:lnTo>
                  <a:lnTo>
                    <a:pt x="115365" y="16780"/>
                  </a:lnTo>
                  <a:lnTo>
                    <a:pt x="115365" y="16619"/>
                  </a:lnTo>
                  <a:lnTo>
                    <a:pt x="115688" y="16780"/>
                  </a:lnTo>
                  <a:lnTo>
                    <a:pt x="116010" y="17103"/>
                  </a:lnTo>
                  <a:lnTo>
                    <a:pt x="116333" y="17264"/>
                  </a:lnTo>
                  <a:lnTo>
                    <a:pt x="116656" y="17426"/>
                  </a:lnTo>
                  <a:lnTo>
                    <a:pt x="117140" y="17264"/>
                  </a:lnTo>
                  <a:lnTo>
                    <a:pt x="117301" y="16780"/>
                  </a:lnTo>
                  <a:lnTo>
                    <a:pt x="117624" y="17103"/>
                  </a:lnTo>
                  <a:lnTo>
                    <a:pt x="117947" y="17426"/>
                  </a:lnTo>
                  <a:lnTo>
                    <a:pt x="118108" y="18394"/>
                  </a:lnTo>
                  <a:lnTo>
                    <a:pt x="118269" y="18716"/>
                  </a:lnTo>
                  <a:lnTo>
                    <a:pt x="118431" y="18716"/>
                  </a:lnTo>
                  <a:lnTo>
                    <a:pt x="118753" y="18555"/>
                  </a:lnTo>
                  <a:lnTo>
                    <a:pt x="119237" y="17910"/>
                  </a:lnTo>
                  <a:lnTo>
                    <a:pt x="119560" y="17748"/>
                  </a:lnTo>
                  <a:lnTo>
                    <a:pt x="120044" y="17587"/>
                  </a:lnTo>
                  <a:lnTo>
                    <a:pt x="121335" y="16942"/>
                  </a:lnTo>
                  <a:lnTo>
                    <a:pt x="122464" y="16942"/>
                  </a:lnTo>
                  <a:lnTo>
                    <a:pt x="122464" y="17103"/>
                  </a:lnTo>
                  <a:lnTo>
                    <a:pt x="122464" y="17426"/>
                  </a:lnTo>
                  <a:lnTo>
                    <a:pt x="122142" y="18232"/>
                  </a:lnTo>
                  <a:lnTo>
                    <a:pt x="121819" y="18232"/>
                  </a:lnTo>
                  <a:lnTo>
                    <a:pt x="121819" y="18394"/>
                  </a:lnTo>
                  <a:lnTo>
                    <a:pt x="121819" y="18716"/>
                  </a:lnTo>
                  <a:lnTo>
                    <a:pt x="121980" y="18878"/>
                  </a:lnTo>
                  <a:lnTo>
                    <a:pt x="122464" y="18716"/>
                  </a:lnTo>
                  <a:lnTo>
                    <a:pt x="122626" y="18878"/>
                  </a:lnTo>
                  <a:lnTo>
                    <a:pt x="122787" y="19846"/>
                  </a:lnTo>
                  <a:lnTo>
                    <a:pt x="123110" y="19039"/>
                  </a:lnTo>
                  <a:lnTo>
                    <a:pt x="123432" y="18555"/>
                  </a:lnTo>
                  <a:lnTo>
                    <a:pt x="123755" y="18232"/>
                  </a:lnTo>
                  <a:lnTo>
                    <a:pt x="124078" y="18232"/>
                  </a:lnTo>
                  <a:lnTo>
                    <a:pt x="124239" y="18555"/>
                  </a:lnTo>
                  <a:lnTo>
                    <a:pt x="124562" y="18878"/>
                  </a:lnTo>
                  <a:lnTo>
                    <a:pt x="124723" y="19523"/>
                  </a:lnTo>
                  <a:lnTo>
                    <a:pt x="124562" y="20169"/>
                  </a:lnTo>
                  <a:lnTo>
                    <a:pt x="125207" y="20007"/>
                  </a:lnTo>
                  <a:lnTo>
                    <a:pt x="125530" y="19684"/>
                  </a:lnTo>
                  <a:lnTo>
                    <a:pt x="126175" y="19039"/>
                  </a:lnTo>
                  <a:lnTo>
                    <a:pt x="126337" y="18716"/>
                  </a:lnTo>
                  <a:lnTo>
                    <a:pt x="126659" y="18555"/>
                  </a:lnTo>
                  <a:lnTo>
                    <a:pt x="126982" y="18394"/>
                  </a:lnTo>
                  <a:lnTo>
                    <a:pt x="127466" y="18716"/>
                  </a:lnTo>
                  <a:lnTo>
                    <a:pt x="127305" y="18071"/>
                  </a:lnTo>
                  <a:lnTo>
                    <a:pt x="127305" y="17587"/>
                  </a:lnTo>
                  <a:lnTo>
                    <a:pt x="127627" y="17426"/>
                  </a:lnTo>
                  <a:lnTo>
                    <a:pt x="127789" y="17426"/>
                  </a:lnTo>
                  <a:lnTo>
                    <a:pt x="128112" y="17587"/>
                  </a:lnTo>
                  <a:lnTo>
                    <a:pt x="128273" y="17910"/>
                  </a:lnTo>
                  <a:lnTo>
                    <a:pt x="128273" y="18394"/>
                  </a:lnTo>
                  <a:lnTo>
                    <a:pt x="128112" y="19039"/>
                  </a:lnTo>
                  <a:lnTo>
                    <a:pt x="128434" y="18878"/>
                  </a:lnTo>
                  <a:lnTo>
                    <a:pt x="128596" y="18878"/>
                  </a:lnTo>
                  <a:lnTo>
                    <a:pt x="128918" y="19523"/>
                  </a:lnTo>
                  <a:lnTo>
                    <a:pt x="129241" y="18878"/>
                  </a:lnTo>
                  <a:lnTo>
                    <a:pt x="129564" y="18232"/>
                  </a:lnTo>
                  <a:lnTo>
                    <a:pt x="130048" y="18878"/>
                  </a:lnTo>
                  <a:lnTo>
                    <a:pt x="130370" y="19039"/>
                  </a:lnTo>
                  <a:lnTo>
                    <a:pt x="131339" y="19039"/>
                  </a:lnTo>
                  <a:lnTo>
                    <a:pt x="131661" y="18878"/>
                  </a:lnTo>
                  <a:lnTo>
                    <a:pt x="131984" y="19039"/>
                  </a:lnTo>
                  <a:lnTo>
                    <a:pt x="132145" y="19523"/>
                  </a:lnTo>
                  <a:lnTo>
                    <a:pt x="132145" y="20330"/>
                  </a:lnTo>
                  <a:lnTo>
                    <a:pt x="132468" y="20330"/>
                  </a:lnTo>
                  <a:lnTo>
                    <a:pt x="132629" y="20169"/>
                  </a:lnTo>
                  <a:lnTo>
                    <a:pt x="132629" y="19684"/>
                  </a:lnTo>
                  <a:lnTo>
                    <a:pt x="132629" y="19362"/>
                  </a:lnTo>
                  <a:lnTo>
                    <a:pt x="132791" y="19200"/>
                  </a:lnTo>
                  <a:lnTo>
                    <a:pt x="133113" y="19039"/>
                  </a:lnTo>
                  <a:lnTo>
                    <a:pt x="132952" y="19684"/>
                  </a:lnTo>
                  <a:lnTo>
                    <a:pt x="132952" y="20330"/>
                  </a:lnTo>
                  <a:lnTo>
                    <a:pt x="132952" y="20491"/>
                  </a:lnTo>
                  <a:lnTo>
                    <a:pt x="133113" y="20653"/>
                  </a:lnTo>
                  <a:lnTo>
                    <a:pt x="133436" y="20814"/>
                  </a:lnTo>
                  <a:lnTo>
                    <a:pt x="133920" y="20814"/>
                  </a:lnTo>
                  <a:lnTo>
                    <a:pt x="133920" y="20169"/>
                  </a:lnTo>
                  <a:lnTo>
                    <a:pt x="133920" y="19684"/>
                  </a:lnTo>
                  <a:lnTo>
                    <a:pt x="134888" y="19684"/>
                  </a:lnTo>
                  <a:lnTo>
                    <a:pt x="135211" y="19362"/>
                  </a:lnTo>
                  <a:lnTo>
                    <a:pt x="135695" y="18878"/>
                  </a:lnTo>
                  <a:lnTo>
                    <a:pt x="135856" y="19362"/>
                  </a:lnTo>
                  <a:lnTo>
                    <a:pt x="136018" y="19362"/>
                  </a:lnTo>
                  <a:lnTo>
                    <a:pt x="136502" y="18555"/>
                  </a:lnTo>
                  <a:lnTo>
                    <a:pt x="136663" y="19684"/>
                  </a:lnTo>
                  <a:lnTo>
                    <a:pt x="136824" y="19846"/>
                  </a:lnTo>
                  <a:lnTo>
                    <a:pt x="136986" y="19684"/>
                  </a:lnTo>
                  <a:lnTo>
                    <a:pt x="138277" y="19362"/>
                  </a:lnTo>
                  <a:lnTo>
                    <a:pt x="140535" y="19362"/>
                  </a:lnTo>
                  <a:lnTo>
                    <a:pt x="140535" y="19039"/>
                  </a:lnTo>
                  <a:lnTo>
                    <a:pt x="140374" y="18878"/>
                  </a:lnTo>
                  <a:lnTo>
                    <a:pt x="140051" y="18716"/>
                  </a:lnTo>
                  <a:lnTo>
                    <a:pt x="139567" y="18878"/>
                  </a:lnTo>
                  <a:lnTo>
                    <a:pt x="138438" y="18878"/>
                  </a:lnTo>
                  <a:lnTo>
                    <a:pt x="138277" y="18716"/>
                  </a:lnTo>
                  <a:lnTo>
                    <a:pt x="138922" y="18071"/>
                  </a:lnTo>
                  <a:lnTo>
                    <a:pt x="139406" y="17748"/>
                  </a:lnTo>
                  <a:lnTo>
                    <a:pt x="140051" y="17910"/>
                  </a:lnTo>
                  <a:lnTo>
                    <a:pt x="140858" y="18394"/>
                  </a:lnTo>
                  <a:lnTo>
                    <a:pt x="141181" y="17910"/>
                  </a:lnTo>
                  <a:lnTo>
                    <a:pt x="141342" y="17748"/>
                  </a:lnTo>
                  <a:lnTo>
                    <a:pt x="141181" y="17587"/>
                  </a:lnTo>
                  <a:lnTo>
                    <a:pt x="141019" y="17426"/>
                  </a:lnTo>
                  <a:lnTo>
                    <a:pt x="140535" y="17264"/>
                  </a:lnTo>
                  <a:lnTo>
                    <a:pt x="139729" y="17264"/>
                  </a:lnTo>
                  <a:lnTo>
                    <a:pt x="139890" y="16135"/>
                  </a:lnTo>
                  <a:lnTo>
                    <a:pt x="139890" y="15973"/>
                  </a:lnTo>
                  <a:lnTo>
                    <a:pt x="139729" y="15973"/>
                  </a:lnTo>
                  <a:lnTo>
                    <a:pt x="139567" y="15812"/>
                  </a:lnTo>
                  <a:lnTo>
                    <a:pt x="139406" y="15489"/>
                  </a:lnTo>
                  <a:lnTo>
                    <a:pt x="139245" y="14844"/>
                  </a:lnTo>
                  <a:lnTo>
                    <a:pt x="140213" y="15167"/>
                  </a:lnTo>
                  <a:lnTo>
                    <a:pt x="140858" y="15167"/>
                  </a:lnTo>
                  <a:lnTo>
                    <a:pt x="140697" y="14844"/>
                  </a:lnTo>
                  <a:lnTo>
                    <a:pt x="140213" y="14037"/>
                  </a:lnTo>
                  <a:lnTo>
                    <a:pt x="140051" y="13553"/>
                  </a:lnTo>
                  <a:lnTo>
                    <a:pt x="140213" y="13069"/>
                  </a:lnTo>
                  <a:lnTo>
                    <a:pt x="140374" y="13069"/>
                  </a:lnTo>
                  <a:lnTo>
                    <a:pt x="140535" y="13392"/>
                  </a:lnTo>
                  <a:lnTo>
                    <a:pt x="140535" y="13876"/>
                  </a:lnTo>
                  <a:lnTo>
                    <a:pt x="140858" y="13876"/>
                  </a:lnTo>
                  <a:lnTo>
                    <a:pt x="141019" y="13553"/>
                  </a:lnTo>
                  <a:lnTo>
                    <a:pt x="141019" y="13231"/>
                  </a:lnTo>
                  <a:lnTo>
                    <a:pt x="140858" y="12908"/>
                  </a:lnTo>
                  <a:lnTo>
                    <a:pt x="140697" y="12101"/>
                  </a:lnTo>
                  <a:lnTo>
                    <a:pt x="140697" y="11778"/>
                  </a:lnTo>
                  <a:lnTo>
                    <a:pt x="140858" y="11294"/>
                  </a:lnTo>
                  <a:lnTo>
                    <a:pt x="140535" y="11456"/>
                  </a:lnTo>
                  <a:lnTo>
                    <a:pt x="140213" y="11617"/>
                  </a:lnTo>
                  <a:lnTo>
                    <a:pt x="140535" y="11133"/>
                  </a:lnTo>
                  <a:lnTo>
                    <a:pt x="140858" y="10972"/>
                  </a:lnTo>
                  <a:lnTo>
                    <a:pt x="141504" y="11294"/>
                  </a:lnTo>
                  <a:lnTo>
                    <a:pt x="141826" y="9842"/>
                  </a:lnTo>
                  <a:lnTo>
                    <a:pt x="142149" y="8229"/>
                  </a:lnTo>
                  <a:lnTo>
                    <a:pt x="142310" y="7583"/>
                  </a:lnTo>
                  <a:lnTo>
                    <a:pt x="142149" y="7099"/>
                  </a:lnTo>
                  <a:lnTo>
                    <a:pt x="141988" y="6938"/>
                  </a:lnTo>
                  <a:lnTo>
                    <a:pt x="141665" y="6777"/>
                  </a:lnTo>
                  <a:lnTo>
                    <a:pt x="141019" y="6777"/>
                  </a:lnTo>
                  <a:lnTo>
                    <a:pt x="140213" y="6293"/>
                  </a:lnTo>
                  <a:lnTo>
                    <a:pt x="139245" y="5809"/>
                  </a:lnTo>
                  <a:lnTo>
                    <a:pt x="138115" y="5486"/>
                  </a:lnTo>
                  <a:lnTo>
                    <a:pt x="136824" y="5324"/>
                  </a:lnTo>
                  <a:lnTo>
                    <a:pt x="134081" y="5163"/>
                  </a:lnTo>
                  <a:lnTo>
                    <a:pt x="131500" y="5163"/>
                  </a:lnTo>
                  <a:lnTo>
                    <a:pt x="131500" y="5486"/>
                  </a:lnTo>
                  <a:lnTo>
                    <a:pt x="131339" y="5647"/>
                  </a:lnTo>
                  <a:lnTo>
                    <a:pt x="131177" y="5647"/>
                  </a:lnTo>
                  <a:lnTo>
                    <a:pt x="130854" y="5486"/>
                  </a:lnTo>
                  <a:lnTo>
                    <a:pt x="129564" y="4840"/>
                  </a:lnTo>
                  <a:lnTo>
                    <a:pt x="128757" y="4356"/>
                  </a:lnTo>
                  <a:lnTo>
                    <a:pt x="128112" y="4195"/>
                  </a:lnTo>
                  <a:lnTo>
                    <a:pt x="127789" y="4195"/>
                  </a:lnTo>
                  <a:lnTo>
                    <a:pt x="127466" y="4356"/>
                  </a:lnTo>
                  <a:lnTo>
                    <a:pt x="127305" y="4679"/>
                  </a:lnTo>
                  <a:lnTo>
                    <a:pt x="127143" y="5163"/>
                  </a:lnTo>
                  <a:lnTo>
                    <a:pt x="127143" y="4679"/>
                  </a:lnTo>
                  <a:lnTo>
                    <a:pt x="126982" y="4356"/>
                  </a:lnTo>
                  <a:lnTo>
                    <a:pt x="126659" y="4195"/>
                  </a:lnTo>
                  <a:lnTo>
                    <a:pt x="126175" y="4356"/>
                  </a:lnTo>
                  <a:lnTo>
                    <a:pt x="125207" y="4518"/>
                  </a:lnTo>
                  <a:lnTo>
                    <a:pt x="124562" y="4518"/>
                  </a:lnTo>
                  <a:lnTo>
                    <a:pt x="123916" y="4356"/>
                  </a:lnTo>
                  <a:lnTo>
                    <a:pt x="123594" y="4195"/>
                  </a:lnTo>
                  <a:lnTo>
                    <a:pt x="123432" y="4356"/>
                  </a:lnTo>
                  <a:lnTo>
                    <a:pt x="123271" y="4679"/>
                  </a:lnTo>
                  <a:lnTo>
                    <a:pt x="123110" y="5002"/>
                  </a:lnTo>
                  <a:lnTo>
                    <a:pt x="122626" y="3872"/>
                  </a:lnTo>
                  <a:lnTo>
                    <a:pt x="122303" y="3550"/>
                  </a:lnTo>
                  <a:lnTo>
                    <a:pt x="121980" y="3550"/>
                  </a:lnTo>
                  <a:lnTo>
                    <a:pt x="121980" y="3872"/>
                  </a:lnTo>
                  <a:lnTo>
                    <a:pt x="121658" y="4356"/>
                  </a:lnTo>
                  <a:lnTo>
                    <a:pt x="121496" y="3388"/>
                  </a:lnTo>
                  <a:lnTo>
                    <a:pt x="121335" y="4195"/>
                  </a:lnTo>
                  <a:lnTo>
                    <a:pt x="121012" y="4518"/>
                  </a:lnTo>
                  <a:lnTo>
                    <a:pt x="120851" y="4518"/>
                  </a:lnTo>
                  <a:lnTo>
                    <a:pt x="120689" y="4195"/>
                  </a:lnTo>
                  <a:lnTo>
                    <a:pt x="120528" y="3872"/>
                  </a:lnTo>
                  <a:lnTo>
                    <a:pt x="120367" y="3711"/>
                  </a:lnTo>
                  <a:lnTo>
                    <a:pt x="120044" y="3711"/>
                  </a:lnTo>
                  <a:lnTo>
                    <a:pt x="119721" y="4195"/>
                  </a:lnTo>
                  <a:lnTo>
                    <a:pt x="119721" y="3550"/>
                  </a:lnTo>
                  <a:lnTo>
                    <a:pt x="119721" y="3388"/>
                  </a:lnTo>
                  <a:lnTo>
                    <a:pt x="119399" y="3388"/>
                  </a:lnTo>
                  <a:lnTo>
                    <a:pt x="118753" y="3711"/>
                  </a:lnTo>
                  <a:lnTo>
                    <a:pt x="117624" y="3227"/>
                  </a:lnTo>
                  <a:lnTo>
                    <a:pt x="117301" y="3227"/>
                  </a:lnTo>
                  <a:lnTo>
                    <a:pt x="116978" y="3388"/>
                  </a:lnTo>
                  <a:lnTo>
                    <a:pt x="116333" y="3711"/>
                  </a:lnTo>
                  <a:lnTo>
                    <a:pt x="115526" y="4195"/>
                  </a:lnTo>
                  <a:lnTo>
                    <a:pt x="115526" y="4195"/>
                  </a:lnTo>
                  <a:lnTo>
                    <a:pt x="115849" y="3872"/>
                  </a:lnTo>
                  <a:lnTo>
                    <a:pt x="115849" y="3388"/>
                  </a:lnTo>
                  <a:lnTo>
                    <a:pt x="115688" y="3227"/>
                  </a:lnTo>
                  <a:lnTo>
                    <a:pt x="115526" y="2904"/>
                  </a:lnTo>
                  <a:lnTo>
                    <a:pt x="115204" y="2904"/>
                  </a:lnTo>
                  <a:lnTo>
                    <a:pt x="115204" y="3227"/>
                  </a:lnTo>
                  <a:lnTo>
                    <a:pt x="115365" y="3711"/>
                  </a:lnTo>
                  <a:lnTo>
                    <a:pt x="114720" y="3872"/>
                  </a:lnTo>
                  <a:lnTo>
                    <a:pt x="113751" y="4034"/>
                  </a:lnTo>
                  <a:lnTo>
                    <a:pt x="113429" y="4195"/>
                  </a:lnTo>
                  <a:lnTo>
                    <a:pt x="112945" y="4034"/>
                  </a:lnTo>
                  <a:lnTo>
                    <a:pt x="112783" y="3711"/>
                  </a:lnTo>
                  <a:lnTo>
                    <a:pt x="112622" y="3066"/>
                  </a:lnTo>
                  <a:lnTo>
                    <a:pt x="111977" y="3550"/>
                  </a:lnTo>
                  <a:lnTo>
                    <a:pt x="111493" y="3711"/>
                  </a:lnTo>
                  <a:lnTo>
                    <a:pt x="111331" y="3711"/>
                  </a:lnTo>
                  <a:lnTo>
                    <a:pt x="111331" y="3388"/>
                  </a:lnTo>
                  <a:lnTo>
                    <a:pt x="111493" y="3066"/>
                  </a:lnTo>
                  <a:lnTo>
                    <a:pt x="111815" y="2743"/>
                  </a:lnTo>
                  <a:lnTo>
                    <a:pt x="111815" y="2743"/>
                  </a:lnTo>
                  <a:lnTo>
                    <a:pt x="110847" y="3066"/>
                  </a:lnTo>
                  <a:lnTo>
                    <a:pt x="110040" y="3227"/>
                  </a:lnTo>
                  <a:lnTo>
                    <a:pt x="108750" y="3388"/>
                  </a:lnTo>
                  <a:lnTo>
                    <a:pt x="108266" y="3388"/>
                  </a:lnTo>
                  <a:lnTo>
                    <a:pt x="107781" y="3550"/>
                  </a:lnTo>
                  <a:lnTo>
                    <a:pt x="107620" y="4034"/>
                  </a:lnTo>
                  <a:lnTo>
                    <a:pt x="107459" y="4840"/>
                  </a:lnTo>
                  <a:lnTo>
                    <a:pt x="107297" y="4679"/>
                  </a:lnTo>
                  <a:lnTo>
                    <a:pt x="107297" y="4195"/>
                  </a:lnTo>
                  <a:lnTo>
                    <a:pt x="107136" y="4034"/>
                  </a:lnTo>
                  <a:lnTo>
                    <a:pt x="106652" y="4034"/>
                  </a:lnTo>
                  <a:lnTo>
                    <a:pt x="106491" y="3227"/>
                  </a:lnTo>
                  <a:lnTo>
                    <a:pt x="106168" y="2904"/>
                  </a:lnTo>
                  <a:lnTo>
                    <a:pt x="106007" y="2743"/>
                  </a:lnTo>
                  <a:lnTo>
                    <a:pt x="105684" y="2904"/>
                  </a:lnTo>
                  <a:lnTo>
                    <a:pt x="106007" y="3550"/>
                  </a:lnTo>
                  <a:lnTo>
                    <a:pt x="106007" y="3711"/>
                  </a:lnTo>
                  <a:lnTo>
                    <a:pt x="105845" y="3711"/>
                  </a:lnTo>
                  <a:lnTo>
                    <a:pt x="105523" y="3227"/>
                  </a:lnTo>
                  <a:lnTo>
                    <a:pt x="105523" y="2904"/>
                  </a:lnTo>
                  <a:lnTo>
                    <a:pt x="105523" y="2420"/>
                  </a:lnTo>
                  <a:lnTo>
                    <a:pt x="104393" y="2582"/>
                  </a:lnTo>
                  <a:lnTo>
                    <a:pt x="103425" y="2743"/>
                  </a:lnTo>
                  <a:lnTo>
                    <a:pt x="102780" y="2743"/>
                  </a:lnTo>
                  <a:lnTo>
                    <a:pt x="102457" y="2582"/>
                  </a:lnTo>
                  <a:lnTo>
                    <a:pt x="102134" y="2259"/>
                  </a:lnTo>
                  <a:lnTo>
                    <a:pt x="101973" y="1936"/>
                  </a:lnTo>
                  <a:lnTo>
                    <a:pt x="101812" y="2582"/>
                  </a:lnTo>
                  <a:lnTo>
                    <a:pt x="101166" y="2098"/>
                  </a:lnTo>
                  <a:lnTo>
                    <a:pt x="100521" y="2098"/>
                  </a:lnTo>
                  <a:lnTo>
                    <a:pt x="100198" y="1936"/>
                  </a:lnTo>
                  <a:lnTo>
                    <a:pt x="99553" y="1613"/>
                  </a:lnTo>
                  <a:lnTo>
                    <a:pt x="99391" y="2098"/>
                  </a:lnTo>
                  <a:lnTo>
                    <a:pt x="99069" y="2259"/>
                  </a:lnTo>
                  <a:lnTo>
                    <a:pt x="98746" y="2098"/>
                  </a:lnTo>
                  <a:lnTo>
                    <a:pt x="98423" y="1775"/>
                  </a:lnTo>
                  <a:lnTo>
                    <a:pt x="98101" y="1452"/>
                  </a:lnTo>
                  <a:lnTo>
                    <a:pt x="97616" y="1452"/>
                  </a:lnTo>
                  <a:lnTo>
                    <a:pt x="97132" y="1775"/>
                  </a:lnTo>
                  <a:lnTo>
                    <a:pt x="96648" y="2582"/>
                  </a:lnTo>
                  <a:lnTo>
                    <a:pt x="96648" y="1936"/>
                  </a:lnTo>
                  <a:lnTo>
                    <a:pt x="96487" y="1775"/>
                  </a:lnTo>
                  <a:lnTo>
                    <a:pt x="96326" y="1613"/>
                  </a:lnTo>
                  <a:lnTo>
                    <a:pt x="96003" y="1775"/>
                  </a:lnTo>
                  <a:lnTo>
                    <a:pt x="95842" y="2098"/>
                  </a:lnTo>
                  <a:lnTo>
                    <a:pt x="95680" y="2420"/>
                  </a:lnTo>
                  <a:lnTo>
                    <a:pt x="95519" y="2904"/>
                  </a:lnTo>
                  <a:lnTo>
                    <a:pt x="95519" y="3388"/>
                  </a:lnTo>
                  <a:lnTo>
                    <a:pt x="95196" y="2582"/>
                  </a:lnTo>
                  <a:lnTo>
                    <a:pt x="95035" y="2582"/>
                  </a:lnTo>
                  <a:lnTo>
                    <a:pt x="95035" y="2743"/>
                  </a:lnTo>
                  <a:lnTo>
                    <a:pt x="94712" y="3227"/>
                  </a:lnTo>
                  <a:lnTo>
                    <a:pt x="94389" y="3227"/>
                  </a:lnTo>
                  <a:lnTo>
                    <a:pt x="94228" y="3066"/>
                  </a:lnTo>
                  <a:lnTo>
                    <a:pt x="94389" y="2420"/>
                  </a:lnTo>
                  <a:lnTo>
                    <a:pt x="94389" y="1936"/>
                  </a:lnTo>
                  <a:lnTo>
                    <a:pt x="94067" y="1613"/>
                  </a:lnTo>
                  <a:lnTo>
                    <a:pt x="93583" y="1291"/>
                  </a:lnTo>
                  <a:lnTo>
                    <a:pt x="92937" y="1129"/>
                  </a:lnTo>
                  <a:lnTo>
                    <a:pt x="92292" y="1129"/>
                  </a:lnTo>
                  <a:lnTo>
                    <a:pt x="91162" y="1452"/>
                  </a:lnTo>
                  <a:lnTo>
                    <a:pt x="90517" y="1129"/>
                  </a:lnTo>
                  <a:lnTo>
                    <a:pt x="88420" y="1129"/>
                  </a:lnTo>
                  <a:lnTo>
                    <a:pt x="86967" y="1452"/>
                  </a:lnTo>
                  <a:lnTo>
                    <a:pt x="85838" y="1613"/>
                  </a:lnTo>
                  <a:lnTo>
                    <a:pt x="85838" y="1129"/>
                  </a:lnTo>
                  <a:lnTo>
                    <a:pt x="85677" y="968"/>
                  </a:lnTo>
                  <a:lnTo>
                    <a:pt x="85354" y="807"/>
                  </a:lnTo>
                  <a:lnTo>
                    <a:pt x="84709" y="807"/>
                  </a:lnTo>
                  <a:lnTo>
                    <a:pt x="83418" y="968"/>
                  </a:lnTo>
                  <a:lnTo>
                    <a:pt x="82772" y="807"/>
                  </a:lnTo>
                  <a:lnTo>
                    <a:pt x="82288" y="645"/>
                  </a:lnTo>
                  <a:lnTo>
                    <a:pt x="81159" y="807"/>
                  </a:lnTo>
                  <a:lnTo>
                    <a:pt x="79868" y="807"/>
                  </a:lnTo>
                  <a:lnTo>
                    <a:pt x="76802" y="484"/>
                  </a:lnTo>
                  <a:lnTo>
                    <a:pt x="75350" y="323"/>
                  </a:lnTo>
                  <a:lnTo>
                    <a:pt x="73898" y="323"/>
                  </a:lnTo>
                  <a:lnTo>
                    <a:pt x="72446" y="484"/>
                  </a:lnTo>
                  <a:lnTo>
                    <a:pt x="71155" y="807"/>
                  </a:lnTo>
                  <a:lnTo>
                    <a:pt x="71316" y="968"/>
                  </a:lnTo>
                  <a:lnTo>
                    <a:pt x="71801" y="1291"/>
                  </a:lnTo>
                  <a:lnTo>
                    <a:pt x="70832" y="1452"/>
                  </a:lnTo>
                  <a:lnTo>
                    <a:pt x="71155" y="807"/>
                  </a:lnTo>
                  <a:lnTo>
                    <a:pt x="70187" y="807"/>
                  </a:lnTo>
                  <a:lnTo>
                    <a:pt x="69542" y="323"/>
                  </a:lnTo>
                  <a:lnTo>
                    <a:pt x="69219" y="161"/>
                  </a:lnTo>
                  <a:lnTo>
                    <a:pt x="69058" y="323"/>
                  </a:lnTo>
                  <a:lnTo>
                    <a:pt x="68735" y="645"/>
                  </a:lnTo>
                  <a:lnTo>
                    <a:pt x="68574" y="807"/>
                  </a:lnTo>
                  <a:lnTo>
                    <a:pt x="68412" y="807"/>
                  </a:lnTo>
                  <a:lnTo>
                    <a:pt x="68090" y="484"/>
                  </a:lnTo>
                  <a:lnTo>
                    <a:pt x="67928" y="323"/>
                  </a:lnTo>
                  <a:lnTo>
                    <a:pt x="67767" y="161"/>
                  </a:lnTo>
                  <a:lnTo>
                    <a:pt x="67444" y="323"/>
                  </a:lnTo>
                  <a:lnTo>
                    <a:pt x="67121" y="645"/>
                  </a:lnTo>
                  <a:lnTo>
                    <a:pt x="66799" y="323"/>
                  </a:lnTo>
                  <a:lnTo>
                    <a:pt x="66637" y="323"/>
                  </a:lnTo>
                  <a:lnTo>
                    <a:pt x="66476" y="484"/>
                  </a:lnTo>
                  <a:lnTo>
                    <a:pt x="66315" y="645"/>
                  </a:lnTo>
                  <a:lnTo>
                    <a:pt x="66153" y="807"/>
                  </a:lnTo>
                  <a:lnTo>
                    <a:pt x="65992" y="807"/>
                  </a:lnTo>
                  <a:lnTo>
                    <a:pt x="65831" y="645"/>
                  </a:lnTo>
                  <a:lnTo>
                    <a:pt x="65669" y="161"/>
                  </a:lnTo>
                  <a:lnTo>
                    <a:pt x="65508" y="968"/>
                  </a:lnTo>
                  <a:lnTo>
                    <a:pt x="65347" y="968"/>
                  </a:lnTo>
                  <a:lnTo>
                    <a:pt x="65185" y="807"/>
                  </a:lnTo>
                  <a:lnTo>
                    <a:pt x="65024" y="645"/>
                  </a:lnTo>
                  <a:lnTo>
                    <a:pt x="64863" y="484"/>
                  </a:lnTo>
                  <a:lnTo>
                    <a:pt x="64540" y="645"/>
                  </a:lnTo>
                  <a:lnTo>
                    <a:pt x="64217" y="807"/>
                  </a:lnTo>
                  <a:lnTo>
                    <a:pt x="64217" y="484"/>
                  </a:lnTo>
                  <a:lnTo>
                    <a:pt x="64217" y="323"/>
                  </a:lnTo>
                  <a:lnTo>
                    <a:pt x="64056" y="323"/>
                  </a:lnTo>
                  <a:lnTo>
                    <a:pt x="63733" y="645"/>
                  </a:lnTo>
                  <a:lnTo>
                    <a:pt x="63572" y="0"/>
                  </a:lnTo>
                  <a:close/>
                </a:path>
              </a:pathLst>
            </a:custGeom>
            <a:solidFill>
              <a:srgbClr val="CD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1" name="Google Shape;201;p15"/>
            <p:cNvSpPr txBox="1"/>
            <p:nvPr/>
          </p:nvSpPr>
          <p:spPr>
            <a:xfrm rot="-277213">
              <a:off x="3503366" y="1921749"/>
              <a:ext cx="1821218" cy="1182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Deadline:</a:t>
              </a:r>
              <a:endParaRPr sz="27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1E1E1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endParaRPr b="1" sz="2700">
                <a:solidFill>
                  <a:srgbClr val="1E1E1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1E1E1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14 days</a:t>
              </a:r>
              <a:r>
                <a:rPr lang="en" sz="2400">
                  <a:solidFill>
                    <a:srgbClr val="1E1E1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!</a:t>
              </a:r>
              <a:endParaRPr b="1" sz="2400">
                <a:solidFill>
                  <a:srgbClr val="1E1E1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pic>
        <p:nvPicPr>
          <p:cNvPr descr="a magnifying glass with a bug inside and the words software tes loading below it (Provided by Tenor)" id="202" name="Google Shape;202;p15"/>
          <p:cNvPicPr preferRelativeResize="0"/>
          <p:nvPr/>
        </p:nvPicPr>
        <p:blipFill rotWithShape="1">
          <a:blip r:embed="rId3">
            <a:alphaModFix/>
          </a:blip>
          <a:srcRect b="9087" l="0" r="0" t="27275"/>
          <a:stretch/>
        </p:blipFill>
        <p:spPr>
          <a:xfrm>
            <a:off x="1143000" y="2971800"/>
            <a:ext cx="25146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5"/>
          <p:cNvSpPr txBox="1"/>
          <p:nvPr/>
        </p:nvSpPr>
        <p:spPr>
          <a:xfrm>
            <a:off x="914400" y="17526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Calitatea și siguranța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programelor ne afectează direct </a:t>
            </a: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calitatea vieții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.</a:t>
            </a:r>
            <a:endParaRPr sz="2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4" name="Google Shape;204;p15"/>
          <p:cNvSpPr txBox="1"/>
          <p:nvPr/>
        </p:nvSpPr>
        <p:spPr>
          <a:xfrm>
            <a:off x="5410200" y="99060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Testarea automată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înseamnă </a:t>
            </a: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înțelegerea 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programului software și </a:t>
            </a: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asigurarea 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că acesta servește </a:t>
            </a:r>
            <a:r>
              <a:rPr b="1"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corect nevoile oamenilor</a:t>
            </a:r>
            <a:r>
              <a:rPr lang="en" sz="2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.</a:t>
            </a:r>
            <a:endParaRPr sz="2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Cuprinsul </a:t>
            </a: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prezentării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0" name="Google Shape;210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Software Development Life Cycle (SDLC)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Modele de dezvoltare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Unelte programare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Metodologii și unelte de testare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Software Development Life Cycle (SDLC)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Definire </a:t>
            </a: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cerințe</a:t>
            </a: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 dezvoltare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1" name="Google Shape;221;p1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Scop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: Înțelegerea nevoilor clientului.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Activitati: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Ședințe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cu clientul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Documentarea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cerințelor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caietul de sarcini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Rolul QA: Revizia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cerințelor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pentru testabilitate, crearea de scenarii de testare generale.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Documente relevante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: Caiet de sarcini (Requirements specification).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drawing of a piece of paper and a pen by curiouspygoch (Provided by Tenor)" id="222" name="Google Shape;222;p18"/>
          <p:cNvPicPr preferRelativeResize="0"/>
          <p:nvPr/>
        </p:nvPicPr>
        <p:blipFill rotWithShape="1">
          <a:blip r:embed="rId3">
            <a:alphaModFix/>
          </a:blip>
          <a:srcRect b="6820" l="0" r="0" t="0"/>
          <a:stretch/>
        </p:blipFill>
        <p:spPr>
          <a:xfrm>
            <a:off x="5401200" y="1363800"/>
            <a:ext cx="3742800" cy="24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Planificare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8" name="Google Shape;228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Scop: Definirea proiectului, timpului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și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resurselor necesare.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Activitati: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Estimare costuri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Analiza riscurilor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Alegerea modelului de dezvoltare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Rolul QA: Planificarea strategiei de test, a uneltelor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și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mediul de lucru.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Documente relevante: Test plan / TPS (Test Procedure Specification)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stick figure is standing in front of a board with colored squares on it .. (Provided by Tenor)" id="229" name="Google Shape;229;p19"/>
          <p:cNvPicPr preferRelativeResize="0"/>
          <p:nvPr/>
        </p:nvPicPr>
        <p:blipFill rotWithShape="1">
          <a:blip r:embed="rId3">
            <a:alphaModFix/>
          </a:blip>
          <a:srcRect b="3025" l="0" r="0" t="0"/>
          <a:stretch/>
        </p:blipFill>
        <p:spPr>
          <a:xfrm>
            <a:off x="5096400" y="1749225"/>
            <a:ext cx="2726601" cy="28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Proiectare (Design)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5" name="Google Shape;235;p2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Scop: Definirea arhitecturii de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sistem (cum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arată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/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funcționează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produsul).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Activități: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Specificatiile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proiectării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sistemului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Proiectare UI/UX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Proiectarea schemei de baze de date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Rolul QA: Proiectare cazuri de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testare, identificarea nevoilor de automatizare, pregatirea de strategii pentru datele necesare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testare.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Documente relevante: Test plan / TPS &amp; Matricea de trasabilitate.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the word design is written in a yellow border (Provided by Tenor)"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225" y="2157499"/>
            <a:ext cx="2068100" cy="20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>
            <p:ph type="title"/>
          </p:nvPr>
        </p:nvSpPr>
        <p:spPr>
          <a:xfrm>
            <a:off x="1297500" y="393750"/>
            <a:ext cx="554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Implementare / Dezvoltare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42" name="Google Shape;242;p2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Scop: Construirea produsului.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Activitati: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Dezvoltarea codului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Versionarea codului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●"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Revizia codului implementat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Rolul QA: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Începutul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creării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 de teste automate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(folosind unelte ca: 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Robot Framework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/Selenium), colaborare pentru teste unitare.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Documente relevante: Test plan / TPS, TAR (Test Analysis Report) &amp; Matricea de trasabilitate.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 cartoon cat is typing on a laptop computer . (Provided by Tenor)" id="243" name="Google Shape;2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050" y="2042550"/>
            <a:ext cx="2275900" cy="22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